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2.xml" ContentType="application/vnd.openxmlformats-officedocument.theme+xml"/>
  <Override PartName="/ppt/tags/tag115.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5.xml" ContentType="application/vnd.openxmlformats-officedocument.theme+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notesSlides/notesSlide1.xml" ContentType="application/vnd.openxmlformats-officedocument.presentationml.notesSlide+xml"/>
  <Override PartName="/ppt/tags/tag741.xml" ContentType="application/vnd.openxmlformats-officedocument.presentationml.tags+xml"/>
  <Override PartName="/ppt/tags/tag742.xml" ContentType="application/vnd.openxmlformats-officedocument.presentationml.tags+xml"/>
  <Override PartName="/ppt/notesSlides/notesSlide2.xml" ContentType="application/vnd.openxmlformats-officedocument.presentationml.notesSlide+xml"/>
  <Override PartName="/ppt/tags/tag743.xml" ContentType="application/vnd.openxmlformats-officedocument.presentationml.tags+xml"/>
  <Override PartName="/ppt/tags/tag744.xml" ContentType="application/vnd.openxmlformats-officedocument.presentationml.tags+xml"/>
  <Override PartName="/ppt/notesSlides/notesSlide3.xml" ContentType="application/vnd.openxmlformats-officedocument.presentationml.notesSlide+xml"/>
  <Override PartName="/ppt/tags/tag745.xml" ContentType="application/vnd.openxmlformats-officedocument.presentationml.tags+xml"/>
  <Override PartName="/ppt/tags/tag746.xml" ContentType="application/vnd.openxmlformats-officedocument.presentationml.tags+xml"/>
  <Override PartName="/ppt/notesSlides/notesSlide4.xml" ContentType="application/vnd.openxmlformats-officedocument.presentationml.notesSlide+xml"/>
  <Override PartName="/ppt/tags/tag747.xml" ContentType="application/vnd.openxmlformats-officedocument.presentationml.tags+xml"/>
  <Override PartName="/ppt/tags/tag748.xml" ContentType="application/vnd.openxmlformats-officedocument.presentationml.tags+xml"/>
  <Override PartName="/ppt/notesSlides/notesSlide5.xml" ContentType="application/vnd.openxmlformats-officedocument.presentationml.notesSlide+xml"/>
  <Override PartName="/ppt/tags/tag749.xml" ContentType="application/vnd.openxmlformats-officedocument.presentationml.tags+xml"/>
  <Override PartName="/ppt/tags/tag750.xml" ContentType="application/vnd.openxmlformats-officedocument.presentationml.tags+xml"/>
  <Override PartName="/ppt/notesSlides/notesSlide6.xml" ContentType="application/vnd.openxmlformats-officedocument.presentationml.notesSlide+xml"/>
  <Override PartName="/ppt/tags/tag751.xml" ContentType="application/vnd.openxmlformats-officedocument.presentationml.tags+xml"/>
  <Override PartName="/ppt/tags/tag752.xml" ContentType="application/vnd.openxmlformats-officedocument.presentationml.tags+xml"/>
  <Override PartName="/ppt/notesSlides/notesSlide7.xml" ContentType="application/vnd.openxmlformats-officedocument.presentationml.notesSlide+xml"/>
  <Override PartName="/ppt/tags/tag753.xml" ContentType="application/vnd.openxmlformats-officedocument.presentationml.tags+xml"/>
  <Override PartName="/ppt/tags/tag754.xml" ContentType="application/vnd.openxmlformats-officedocument.presentationml.tags+xml"/>
  <Override PartName="/ppt/notesSlides/notesSlide8.xml" ContentType="application/vnd.openxmlformats-officedocument.presentationml.notesSlide+xml"/>
  <Override PartName="/ppt/tags/tag755.xml" ContentType="application/vnd.openxmlformats-officedocument.presentationml.tags+xml"/>
  <Override PartName="/ppt/tags/tag756.xml" ContentType="application/vnd.openxmlformats-officedocument.presentationml.tags+xml"/>
  <Override PartName="/ppt/notesSlides/notesSlide9.xml" ContentType="application/vnd.openxmlformats-officedocument.presentationml.notesSlide+xml"/>
  <Override PartName="/ppt/tags/tag757.xml" ContentType="application/vnd.openxmlformats-officedocument.presentationml.tags+xml"/>
  <Override PartName="/ppt/tags/tag758.xml" ContentType="application/vnd.openxmlformats-officedocument.presentationml.tags+xml"/>
  <Override PartName="/ppt/notesSlides/notesSlide10.xml" ContentType="application/vnd.openxmlformats-officedocument.presentationml.notesSlide+xml"/>
  <Override PartName="/ppt/tags/tag759.xml" ContentType="application/vnd.openxmlformats-officedocument.presentationml.tag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941" r:id="rId5"/>
    <p:sldMasterId id="2147483942" r:id="rId6"/>
    <p:sldMasterId id="2147483992" r:id="rId7"/>
    <p:sldMasterId id="2147484009" r:id="rId8"/>
  </p:sldMasterIdLst>
  <p:notesMasterIdLst>
    <p:notesMasterId r:id="rId20"/>
  </p:notesMasterIdLst>
  <p:handoutMasterIdLst>
    <p:handoutMasterId r:id="rId21"/>
  </p:handoutMasterIdLst>
  <p:sldIdLst>
    <p:sldId id="258" r:id="rId9"/>
    <p:sldId id="3722" r:id="rId10"/>
    <p:sldId id="1448943201" r:id="rId11"/>
    <p:sldId id="1448943203" r:id="rId12"/>
    <p:sldId id="1448943202" r:id="rId13"/>
    <p:sldId id="1448943207" r:id="rId14"/>
    <p:sldId id="1448943205" r:id="rId15"/>
    <p:sldId id="1448943206" r:id="rId16"/>
    <p:sldId id="1448943208" r:id="rId17"/>
    <p:sldId id="1448943209" r:id="rId18"/>
    <p:sldId id="3734" r:id="rId19"/>
  </p:sldIdLst>
  <p:sldSz cx="12192000" cy="6858000"/>
  <p:notesSz cx="7102475" cy="9388475"/>
  <p:embeddedFontLst>
    <p:embeddedFont>
      <p:font typeface="Aptos SemiBold" panose="020B0004020202020204" pitchFamily="34" charset="0"/>
      <p:regular r:id="rId22"/>
      <p:bold r:id="rId23"/>
      <p:italic r:id="rId24"/>
      <p:boldItalic r:id="rId25"/>
    </p:embeddedFont>
    <p:embeddedFont>
      <p:font typeface="Open Sans" panose="020B0606030504020204" pitchFamily="34" charset="0"/>
      <p:regular r:id="rId26"/>
      <p:bold r:id="rId27"/>
      <p:italic r:id="rId28"/>
      <p:boldItalic r:id="rId29"/>
    </p:embeddedFont>
    <p:embeddedFont>
      <p:font typeface="Segoe UI" panose="020B0502040204020203" pitchFamily="34" charset="0"/>
      <p:regular r:id="rId30"/>
      <p:bold r:id="rId31"/>
      <p:italic r:id="rId32"/>
      <p:boldItalic r:id="rId33"/>
    </p:embeddedFont>
  </p:embeddedFontLst>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55A"/>
    <a:srgbClr val="CFD0D3"/>
    <a:srgbClr val="ABACB1"/>
    <a:srgbClr val="73747B"/>
    <a:srgbClr val="800080"/>
    <a:srgbClr val="0000FF"/>
    <a:srgbClr val="DDDDDD"/>
    <a:srgbClr val="DD8080"/>
    <a:srgbClr val="808080"/>
    <a:srgbClr val="80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47E896-AA40-411A-A2A0-B3A5D996CBDB}" v="21" dt="2025-10-06T12:00:29.9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53" autoAdjust="0"/>
    <p:restoredTop sz="94609" autoAdjust="0"/>
  </p:normalViewPr>
  <p:slideViewPr>
    <p:cSldViewPr snapToGrid="0" snapToObjects="1">
      <p:cViewPr>
        <p:scale>
          <a:sx n="100" d="100"/>
          <a:sy n="100" d="100"/>
        </p:scale>
        <p:origin x="1116" y="31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p:scale>
          <a:sx n="75" d="100"/>
          <a:sy n="75" d="100"/>
        </p:scale>
        <p:origin x="3204"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handoutMaster" Target="handoutMasters/handoutMaster1.xml"/><Relationship Id="rId34" Type="http://schemas.openxmlformats.org/officeDocument/2006/relationships/tags" Target="tags/tag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commentAuthors" Target="commen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reen Basiouny" userId="483efea3410121a7" providerId="LiveId" clId="{96616AA6-13D8-4E3E-9D16-1D49396CAFEF}"/>
    <pc:docChg chg="modSld">
      <pc:chgData name="Nisreen Basiouny" userId="483efea3410121a7" providerId="LiveId" clId="{96616AA6-13D8-4E3E-9D16-1D49396CAFEF}" dt="2025-10-06T12:00:37.029" v="59" actId="13900"/>
      <pc:docMkLst>
        <pc:docMk/>
      </pc:docMkLst>
      <pc:sldChg chg="modSp mod">
        <pc:chgData name="Nisreen Basiouny" userId="483efea3410121a7" providerId="LiveId" clId="{96616AA6-13D8-4E3E-9D16-1D49396CAFEF}" dt="2025-10-06T11:54:46.813" v="0"/>
        <pc:sldMkLst>
          <pc:docMk/>
          <pc:sldMk cId="61921715" sldId="258"/>
        </pc:sldMkLst>
        <pc:spChg chg="mod">
          <ac:chgData name="Nisreen Basiouny" userId="483efea3410121a7" providerId="LiveId" clId="{96616AA6-13D8-4E3E-9D16-1D49396CAFEF}" dt="2025-10-06T11:54:46.813" v="0"/>
          <ac:spMkLst>
            <pc:docMk/>
            <pc:sldMk cId="61921715" sldId="258"/>
            <ac:spMk id="4" creationId="{806FD97B-691F-4513-92F7-37A1FAC29B8E}"/>
          </ac:spMkLst>
        </pc:spChg>
      </pc:sldChg>
      <pc:sldChg chg="modSp mod">
        <pc:chgData name="Nisreen Basiouny" userId="483efea3410121a7" providerId="LiveId" clId="{96616AA6-13D8-4E3E-9D16-1D49396CAFEF}" dt="2025-10-06T11:55:08.720" v="3" actId="13900"/>
        <pc:sldMkLst>
          <pc:docMk/>
          <pc:sldMk cId="2831486867" sldId="3722"/>
        </pc:sldMkLst>
        <pc:spChg chg="mod">
          <ac:chgData name="Nisreen Basiouny" userId="483efea3410121a7" providerId="LiveId" clId="{96616AA6-13D8-4E3E-9D16-1D49396CAFEF}" dt="2025-10-06T11:55:08.720" v="3" actId="13900"/>
          <ac:spMkLst>
            <pc:docMk/>
            <pc:sldMk cId="2831486867" sldId="3722"/>
            <ac:spMk id="9" creationId="{7FBC658F-1613-CCA2-6AE7-0848A5402EDC}"/>
          </ac:spMkLst>
        </pc:spChg>
        <pc:spChg chg="mod">
          <ac:chgData name="Nisreen Basiouny" userId="483efea3410121a7" providerId="LiveId" clId="{96616AA6-13D8-4E3E-9D16-1D49396CAFEF}" dt="2025-10-06T11:54:52.746" v="1"/>
          <ac:spMkLst>
            <pc:docMk/>
            <pc:sldMk cId="2831486867" sldId="3722"/>
            <ac:spMk id="17" creationId="{4725BDAF-EC33-4DCB-BC73-0FA3EAA02F32}"/>
          </ac:spMkLst>
        </pc:spChg>
      </pc:sldChg>
      <pc:sldChg chg="addSp delSp modSp mod">
        <pc:chgData name="Nisreen Basiouny" userId="483efea3410121a7" providerId="LiveId" clId="{96616AA6-13D8-4E3E-9D16-1D49396CAFEF}" dt="2025-10-06T11:56:05.774" v="13" actId="13900"/>
        <pc:sldMkLst>
          <pc:docMk/>
          <pc:sldMk cId="3619278310" sldId="1448943201"/>
        </pc:sldMkLst>
        <pc:spChg chg="mod">
          <ac:chgData name="Nisreen Basiouny" userId="483efea3410121a7" providerId="LiveId" clId="{96616AA6-13D8-4E3E-9D16-1D49396CAFEF}" dt="2025-10-06T11:56:05.774" v="13" actId="13900"/>
          <ac:spMkLst>
            <pc:docMk/>
            <pc:sldMk cId="3619278310" sldId="1448943201"/>
            <ac:spMk id="7" creationId="{A1F3112C-68AC-7FBC-9F2D-E84069B6F1EB}"/>
          </ac:spMkLst>
        </pc:spChg>
        <pc:spChg chg="add del mod">
          <ac:chgData name="Nisreen Basiouny" userId="483efea3410121a7" providerId="LiveId" clId="{96616AA6-13D8-4E3E-9D16-1D49396CAFEF}" dt="2025-10-06T11:56:02.173" v="12"/>
          <ac:spMkLst>
            <pc:docMk/>
            <pc:sldMk cId="3619278310" sldId="1448943201"/>
            <ac:spMk id="10" creationId="{6BF7489B-4581-959E-7FB6-4DBF14750832}"/>
          </ac:spMkLst>
        </pc:spChg>
      </pc:sldChg>
      <pc:sldChg chg="modSp mod">
        <pc:chgData name="Nisreen Basiouny" userId="483efea3410121a7" providerId="LiveId" clId="{96616AA6-13D8-4E3E-9D16-1D49396CAFEF}" dt="2025-10-06T11:57:22.073" v="23" actId="20577"/>
        <pc:sldMkLst>
          <pc:docMk/>
          <pc:sldMk cId="214187892" sldId="1448943202"/>
        </pc:sldMkLst>
        <pc:spChg chg="mod">
          <ac:chgData name="Nisreen Basiouny" userId="483efea3410121a7" providerId="LiveId" clId="{96616AA6-13D8-4E3E-9D16-1D49396CAFEF}" dt="2025-10-06T11:57:22.073" v="23" actId="20577"/>
          <ac:spMkLst>
            <pc:docMk/>
            <pc:sldMk cId="214187892" sldId="1448943202"/>
            <ac:spMk id="3" creationId="{11AFB5DB-308D-CD0D-2E53-91432F65E45E}"/>
          </ac:spMkLst>
        </pc:spChg>
      </pc:sldChg>
      <pc:sldChg chg="modSp mod">
        <pc:chgData name="Nisreen Basiouny" userId="483efea3410121a7" providerId="LiveId" clId="{96616AA6-13D8-4E3E-9D16-1D49396CAFEF}" dt="2025-10-06T11:56:55.668" v="15" actId="20577"/>
        <pc:sldMkLst>
          <pc:docMk/>
          <pc:sldMk cId="3643358421" sldId="1448943203"/>
        </pc:sldMkLst>
        <pc:spChg chg="mod">
          <ac:chgData name="Nisreen Basiouny" userId="483efea3410121a7" providerId="LiveId" clId="{96616AA6-13D8-4E3E-9D16-1D49396CAFEF}" dt="2025-10-06T11:56:55.668" v="15" actId="20577"/>
          <ac:spMkLst>
            <pc:docMk/>
            <pc:sldMk cId="3643358421" sldId="1448943203"/>
            <ac:spMk id="7" creationId="{09209E92-9B26-3853-78C9-CEC9F39251A1}"/>
          </ac:spMkLst>
        </pc:spChg>
      </pc:sldChg>
      <pc:sldChg chg="addSp delSp modSp mod">
        <pc:chgData name="Nisreen Basiouny" userId="483efea3410121a7" providerId="LiveId" clId="{96616AA6-13D8-4E3E-9D16-1D49396CAFEF}" dt="2025-10-06T11:59:13.890" v="42" actId="20577"/>
        <pc:sldMkLst>
          <pc:docMk/>
          <pc:sldMk cId="813943183" sldId="1448943205"/>
        </pc:sldMkLst>
        <pc:spChg chg="mod">
          <ac:chgData name="Nisreen Basiouny" userId="483efea3410121a7" providerId="LiveId" clId="{96616AA6-13D8-4E3E-9D16-1D49396CAFEF}" dt="2025-10-06T11:59:13.890" v="42" actId="20577"/>
          <ac:spMkLst>
            <pc:docMk/>
            <pc:sldMk cId="813943183" sldId="1448943205"/>
            <ac:spMk id="7" creationId="{286454E8-EC4E-AE42-2348-AE36394A91DB}"/>
          </ac:spMkLst>
        </pc:spChg>
        <pc:spChg chg="add">
          <ac:chgData name="Nisreen Basiouny" userId="483efea3410121a7" providerId="LiveId" clId="{96616AA6-13D8-4E3E-9D16-1D49396CAFEF}" dt="2025-10-06T11:58:02.135" v="27"/>
          <ac:spMkLst>
            <pc:docMk/>
            <pc:sldMk cId="813943183" sldId="1448943205"/>
            <ac:spMk id="8" creationId="{2D4EB9F7-D01C-A0FF-0556-5BC50777F7A9}"/>
          </ac:spMkLst>
        </pc:spChg>
        <pc:spChg chg="add">
          <ac:chgData name="Nisreen Basiouny" userId="483efea3410121a7" providerId="LiveId" clId="{96616AA6-13D8-4E3E-9D16-1D49396CAFEF}" dt="2025-10-06T11:58:08.467" v="28"/>
          <ac:spMkLst>
            <pc:docMk/>
            <pc:sldMk cId="813943183" sldId="1448943205"/>
            <ac:spMk id="9" creationId="{C85B2B43-27A5-B772-226B-F12E2489F826}"/>
          </ac:spMkLst>
        </pc:spChg>
        <pc:spChg chg="add del">
          <ac:chgData name="Nisreen Basiouny" userId="483efea3410121a7" providerId="LiveId" clId="{96616AA6-13D8-4E3E-9D16-1D49396CAFEF}" dt="2025-10-06T11:58:23.303" v="30" actId="21"/>
          <ac:spMkLst>
            <pc:docMk/>
            <pc:sldMk cId="813943183" sldId="1448943205"/>
            <ac:spMk id="10" creationId="{B86093ED-06A1-47D3-47CF-090663157159}"/>
          </ac:spMkLst>
        </pc:spChg>
        <pc:spChg chg="add del mod">
          <ac:chgData name="Nisreen Basiouny" userId="483efea3410121a7" providerId="LiveId" clId="{96616AA6-13D8-4E3E-9D16-1D49396CAFEF}" dt="2025-10-06T11:58:34.380" v="33" actId="478"/>
          <ac:spMkLst>
            <pc:docMk/>
            <pc:sldMk cId="813943183" sldId="1448943205"/>
            <ac:spMk id="11" creationId="{B86093ED-06A1-47D3-47CF-090663157159}"/>
          </ac:spMkLst>
        </pc:spChg>
        <pc:spChg chg="add mod">
          <ac:chgData name="Nisreen Basiouny" userId="483efea3410121a7" providerId="LiveId" clId="{96616AA6-13D8-4E3E-9D16-1D49396CAFEF}" dt="2025-10-06T11:58:53.754" v="35"/>
          <ac:spMkLst>
            <pc:docMk/>
            <pc:sldMk cId="813943183" sldId="1448943205"/>
            <ac:spMk id="12" creationId="{6CF5D140-1084-5EEA-DF7A-F3AF121BA98F}"/>
          </ac:spMkLst>
        </pc:spChg>
        <pc:spChg chg="add del mod">
          <ac:chgData name="Nisreen Basiouny" userId="483efea3410121a7" providerId="LiveId" clId="{96616AA6-13D8-4E3E-9D16-1D49396CAFEF}" dt="2025-10-06T11:59:11.827" v="40"/>
          <ac:spMkLst>
            <pc:docMk/>
            <pc:sldMk cId="813943183" sldId="1448943205"/>
            <ac:spMk id="13" creationId="{1011992B-D5D4-0324-90DB-5F723720D27F}"/>
          </ac:spMkLst>
        </pc:spChg>
      </pc:sldChg>
      <pc:sldChg chg="modSp mod">
        <pc:chgData name="Nisreen Basiouny" userId="483efea3410121a7" providerId="LiveId" clId="{96616AA6-13D8-4E3E-9D16-1D49396CAFEF}" dt="2025-10-06T11:59:30.294" v="48" actId="20577"/>
        <pc:sldMkLst>
          <pc:docMk/>
          <pc:sldMk cId="1334453509" sldId="1448943206"/>
        </pc:sldMkLst>
        <pc:spChg chg="mod">
          <ac:chgData name="Nisreen Basiouny" userId="483efea3410121a7" providerId="LiveId" clId="{96616AA6-13D8-4E3E-9D16-1D49396CAFEF}" dt="2025-10-06T11:59:30.294" v="48" actId="20577"/>
          <ac:spMkLst>
            <pc:docMk/>
            <pc:sldMk cId="1334453509" sldId="1448943206"/>
            <ac:spMk id="11" creationId="{DE835286-9A19-BB4B-0CD5-1B8BE603E66D}"/>
          </ac:spMkLst>
        </pc:spChg>
      </pc:sldChg>
      <pc:sldChg chg="modSp mod">
        <pc:chgData name="Nisreen Basiouny" userId="483efea3410121a7" providerId="LiveId" clId="{96616AA6-13D8-4E3E-9D16-1D49396CAFEF}" dt="2025-10-06T11:57:46.243" v="26" actId="20577"/>
        <pc:sldMkLst>
          <pc:docMk/>
          <pc:sldMk cId="1457431769" sldId="1448943207"/>
        </pc:sldMkLst>
        <pc:spChg chg="mod">
          <ac:chgData name="Nisreen Basiouny" userId="483efea3410121a7" providerId="LiveId" clId="{96616AA6-13D8-4E3E-9D16-1D49396CAFEF}" dt="2025-10-06T11:57:46.243" v="26" actId="20577"/>
          <ac:spMkLst>
            <pc:docMk/>
            <pc:sldMk cId="1457431769" sldId="1448943207"/>
            <ac:spMk id="3" creationId="{EEF3C7DC-2938-159D-7D63-D3170128915B}"/>
          </ac:spMkLst>
        </pc:spChg>
      </pc:sldChg>
      <pc:sldChg chg="addSp delSp modSp mod">
        <pc:chgData name="Nisreen Basiouny" userId="483efea3410121a7" providerId="LiveId" clId="{96616AA6-13D8-4E3E-9D16-1D49396CAFEF}" dt="2025-10-06T12:00:37.029" v="59" actId="13900"/>
        <pc:sldMkLst>
          <pc:docMk/>
          <pc:sldMk cId="3891554122" sldId="1448943208"/>
        </pc:sldMkLst>
        <pc:spChg chg="mod">
          <ac:chgData name="Nisreen Basiouny" userId="483efea3410121a7" providerId="LiveId" clId="{96616AA6-13D8-4E3E-9D16-1D49396CAFEF}" dt="2025-10-06T11:59:45.869" v="49"/>
          <ac:spMkLst>
            <pc:docMk/>
            <pc:sldMk cId="3891554122" sldId="1448943208"/>
            <ac:spMk id="5" creationId="{CA8BB5DE-FD24-F888-4346-05C16E66E469}"/>
          </ac:spMkLst>
        </pc:spChg>
        <pc:spChg chg="add">
          <ac:chgData name="Nisreen Basiouny" userId="483efea3410121a7" providerId="LiveId" clId="{96616AA6-13D8-4E3E-9D16-1D49396CAFEF}" dt="2025-10-06T11:59:58.270" v="50"/>
          <ac:spMkLst>
            <pc:docMk/>
            <pc:sldMk cId="3891554122" sldId="1448943208"/>
            <ac:spMk id="6" creationId="{11295FD5-6799-CB70-36D8-D1A13BD8EA5D}"/>
          </ac:spMkLst>
        </pc:spChg>
        <pc:spChg chg="add del">
          <ac:chgData name="Nisreen Basiouny" userId="483efea3410121a7" providerId="LiveId" clId="{96616AA6-13D8-4E3E-9D16-1D49396CAFEF}" dt="2025-10-06T12:00:15.302" v="53" actId="478"/>
          <ac:spMkLst>
            <pc:docMk/>
            <pc:sldMk cId="3891554122" sldId="1448943208"/>
            <ac:spMk id="7" creationId="{B517F053-DD1C-2A00-91DB-0F412CCCBBEA}"/>
          </ac:spMkLst>
        </pc:spChg>
        <pc:spChg chg="add">
          <ac:chgData name="Nisreen Basiouny" userId="483efea3410121a7" providerId="LiveId" clId="{96616AA6-13D8-4E3E-9D16-1D49396CAFEF}" dt="2025-10-06T12:00:22.128" v="55"/>
          <ac:spMkLst>
            <pc:docMk/>
            <pc:sldMk cId="3891554122" sldId="1448943208"/>
            <ac:spMk id="8" creationId="{BA2EFF97-DA63-6F83-E804-7FD6D1C3433A}"/>
          </ac:spMkLst>
        </pc:spChg>
        <pc:spChg chg="mod">
          <ac:chgData name="Nisreen Basiouny" userId="483efea3410121a7" providerId="LiveId" clId="{96616AA6-13D8-4E3E-9D16-1D49396CAFEF}" dt="2025-10-06T12:00:37.029" v="59" actId="13900"/>
          <ac:spMkLst>
            <pc:docMk/>
            <pc:sldMk cId="3891554122" sldId="1448943208"/>
            <ac:spMk id="11" creationId="{D9C6F145-3CD1-3518-5587-9841E5F61B1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A6BD5B6C-20AF-4F0F-889A-7AADC7535123}" type="datetime3">
              <a:rPr lang="en-US" smtClean="0"/>
              <a:t>6 October 2025</a:t>
            </a:fld>
            <a:endParaRPr lang="en-US" dirty="0"/>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a:t>
            </a:fld>
            <a:endParaRPr lang="en-US" dirty="0"/>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rtl="0">
              <a:defRPr sz="900">
                <a:latin typeface="+mn-lt"/>
                <a:cs typeface="Arial" panose="020B0604020202020204" pitchFamily="34" charset="0"/>
              </a:defRPr>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rtl="0">
              <a:defRPr sz="900">
                <a:latin typeface="+mn-lt"/>
                <a:cs typeface="Arial" panose="020B0604020202020204" pitchFamily="34" charset="0"/>
              </a:defRPr>
            </a:lvl1pPr>
          </a:lstStyle>
          <a:p>
            <a:fld id="{1DF34805-1F01-4BDA-A8CA-FCEA2B4BC8D0}" type="datetime3">
              <a:rPr lang="en-US" smtClean="0"/>
              <a:pPr/>
              <a:t>6 October 2025</a:t>
            </a:fld>
            <a:endParaRPr lang="en-US" dirty="0"/>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rtl="0">
              <a:defRPr sz="900">
                <a:latin typeface="+mn-lt"/>
                <a:cs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rtl="0">
              <a:defRPr sz="900">
                <a:latin typeface="+mn-lt"/>
                <a:cs typeface="Arial" panose="020B0604020202020204" pitchFamily="34" charset="0"/>
              </a:defRPr>
            </a:lvl1pPr>
          </a:lstStyle>
          <a:p>
            <a:fld id="{CF5EBCF4-26FC-4F76-8DA1-52FDDC328D44}" type="slidenum">
              <a:rPr lang="en-US" smtClean="0"/>
              <a:pPr/>
              <a:t>‹#›</a:t>
            </a:fld>
            <a:endParaRPr lang="en-US" dirty="0"/>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US" smtClean="0"/>
              <a:pPr/>
              <a:t>6 October 2025</a:t>
            </a:fld>
            <a:endParaRPr lang="en-US" dirty="0"/>
          </a:p>
        </p:txBody>
      </p:sp>
      <p:sp>
        <p:nvSpPr>
          <p:cNvPr id="5" name="Slide Number Placeholder 4"/>
          <p:cNvSpPr>
            <a:spLocks noGrp="1"/>
          </p:cNvSpPr>
          <p:nvPr>
            <p:ph type="sldNum" sz="quarter" idx="5"/>
          </p:nvPr>
        </p:nvSpPr>
        <p:spPr/>
        <p:txBody>
          <a:bodyPr/>
          <a:lstStyle/>
          <a:p>
            <a:fld id="{CF5EBCF4-26FC-4F76-8DA1-52FDDC328D44}" type="slidenum">
              <a:rPr lang="en-US" smtClean="0"/>
              <a:pPr/>
              <a:t>1</a:t>
            </a:fld>
            <a:endParaRPr lang="en-US" dirty="0"/>
          </a:p>
        </p:txBody>
      </p:sp>
      <p:sp>
        <p:nvSpPr>
          <p:cNvPr id="51" name="Slide Image Placeholder 50">
            <a:extLst>
              <a:ext uri="{FF2B5EF4-FFF2-40B4-BE49-F238E27FC236}">
                <a16:creationId xmlns:a16="http://schemas.microsoft.com/office/drawing/2014/main" id="{DCE3710F-2356-44F5-A47E-3DFCE8CD483E}"/>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391078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p:cNvSpPr>
            <a:spLocks noGrp="1"/>
          </p:cNvSpPr>
          <p:nvPr>
            <p:ph type="sldNum" sz="quarter" idx="5"/>
          </p:nvPr>
        </p:nvSpPr>
        <p:spPr/>
        <p:txBody>
          <a:bodyPr/>
          <a:lstStyle/>
          <a:p>
            <a:fld id="{CF5EBCF4-26FC-4F76-8DA1-52FDDC328D44}" type="slidenum">
              <a:rPr lang="en-GB" smtClean="0"/>
              <a:pPr/>
              <a:t>2</a:t>
            </a:fld>
            <a:endParaRPr lang="en-GB" dirty="0"/>
          </a:p>
        </p:txBody>
      </p:sp>
      <p:sp>
        <p:nvSpPr>
          <p:cNvPr id="17" name="Slide Image Placeholder 16">
            <a:extLst>
              <a:ext uri="{FF2B5EF4-FFF2-40B4-BE49-F238E27FC236}">
                <a16:creationId xmlns:a16="http://schemas.microsoft.com/office/drawing/2014/main" id="{85C319DC-DC12-4578-8A94-8FD22449AB95}"/>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2133967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BEF84-88F0-A06A-2328-A04A366DAD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0AB523-AF80-7EF9-0A74-251426A2889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B6CB3844-5D74-6794-2F23-578BED2EFE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4E1101-FAB6-CC66-4C36-10F3DBDE03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6711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F273D-3476-F2FE-C951-D2F29FC86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546BE-BC73-6422-ED0E-82745752BDF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6D6E1DBB-7D62-96E8-588D-53B6DF4675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360FE2-0A28-0206-0A38-DC64D57604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5800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6FBE0-3905-F515-6603-5546C3EA6D6C}"/>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96B07729-E0FE-E677-B90A-5B57736E2EBA}"/>
              </a:ext>
            </a:extLst>
          </p:cNvPr>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a:extLst>
              <a:ext uri="{FF2B5EF4-FFF2-40B4-BE49-F238E27FC236}">
                <a16:creationId xmlns:a16="http://schemas.microsoft.com/office/drawing/2014/main" id="{CF444542-9800-03D8-8FCB-BD574F7D2155}"/>
              </a:ext>
            </a:extLst>
          </p:cNvPr>
          <p:cNvSpPr>
            <a:spLocks noGrp="1"/>
          </p:cNvSpPr>
          <p:nvPr>
            <p:ph type="sldNum" sz="quarter" idx="5"/>
          </p:nvPr>
        </p:nvSpPr>
        <p:spPr/>
        <p:txBody>
          <a:bodyPr/>
          <a:lstStyle/>
          <a:p>
            <a:fld id="{CF5EBCF4-26FC-4F76-8DA1-52FDDC328D44}" type="slidenum">
              <a:rPr lang="en-GB" smtClean="0"/>
              <a:pPr/>
              <a:t>5</a:t>
            </a:fld>
            <a:endParaRPr lang="en-GB" dirty="0"/>
          </a:p>
        </p:txBody>
      </p:sp>
      <p:sp>
        <p:nvSpPr>
          <p:cNvPr id="17" name="Slide Image Placeholder 16">
            <a:extLst>
              <a:ext uri="{FF2B5EF4-FFF2-40B4-BE49-F238E27FC236}">
                <a16:creationId xmlns:a16="http://schemas.microsoft.com/office/drawing/2014/main" id="{546D7196-B650-C409-7737-C46239798DC4}"/>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1276478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87E4C-B7CC-59E0-AFE2-1B78E8B2D75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F542B19F-F0DC-3475-68B5-9F2E1B09A330}"/>
              </a:ext>
            </a:extLst>
          </p:cNvPr>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a:extLst>
              <a:ext uri="{FF2B5EF4-FFF2-40B4-BE49-F238E27FC236}">
                <a16:creationId xmlns:a16="http://schemas.microsoft.com/office/drawing/2014/main" id="{B7A98AA4-FF7B-51F0-038E-F9B253F043AF}"/>
              </a:ext>
            </a:extLst>
          </p:cNvPr>
          <p:cNvSpPr>
            <a:spLocks noGrp="1"/>
          </p:cNvSpPr>
          <p:nvPr>
            <p:ph type="sldNum" sz="quarter" idx="5"/>
          </p:nvPr>
        </p:nvSpPr>
        <p:spPr/>
        <p:txBody>
          <a:bodyPr/>
          <a:lstStyle/>
          <a:p>
            <a:fld id="{CF5EBCF4-26FC-4F76-8DA1-52FDDC328D44}" type="slidenum">
              <a:rPr lang="en-GB" smtClean="0"/>
              <a:pPr/>
              <a:t>6</a:t>
            </a:fld>
            <a:endParaRPr lang="en-GB" dirty="0"/>
          </a:p>
        </p:txBody>
      </p:sp>
      <p:sp>
        <p:nvSpPr>
          <p:cNvPr id="17" name="Slide Image Placeholder 16">
            <a:extLst>
              <a:ext uri="{FF2B5EF4-FFF2-40B4-BE49-F238E27FC236}">
                <a16:creationId xmlns:a16="http://schemas.microsoft.com/office/drawing/2014/main" id="{33467394-6642-83D2-F8D0-EDEC699B860D}"/>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1294476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D8A8-99EF-E104-D5BA-B96CA6C85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EE1159-273C-E553-D553-3590F17AE654}"/>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0C3BF063-A418-7E4E-3325-9F79C70C8E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0E2ACE-44F2-F258-A1B9-7AAF4AA1D2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12801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51F07-5203-C6D5-BBAD-D33ADABDC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54088-0C38-3419-76E1-729EC35A13D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52795A1B-4A62-99BF-AC95-39A34C653A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A2BD32-7C45-3663-A2CB-DC7572538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9450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52555-C974-4886-8561-5F25D10C3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6AF43-64C9-E8FC-AC5C-D5C3E9F3EA3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D1C82AF4-9EB8-C1B1-434E-A26430903A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D66FA6-7FCF-4828-A865-DF3788836A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49827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9EC70-1269-1D3B-AFB6-5AEA6A784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CC5C6-03BB-C21B-0674-66B75DD6F757}"/>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137C3B28-66A3-4E21-6F68-5D5C2C859E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2BBC1D-95D1-BE1F-1925-E4B0B8F9DF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45525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p:cNvSpPr>
            <a:spLocks noGrp="1"/>
          </p:cNvSpPr>
          <p:nvPr>
            <p:ph type="sldNum" sz="quarter" idx="5"/>
          </p:nvPr>
        </p:nvSpPr>
        <p:spPr/>
        <p:txBody>
          <a:bodyPr/>
          <a:lstStyle/>
          <a:p>
            <a:fld id="{CF5EBCF4-26FC-4F76-8DA1-52FDDC328D44}" type="slidenum">
              <a:rPr lang="en-GB" smtClean="0"/>
              <a:pPr/>
              <a:t>11</a:t>
            </a:fld>
            <a:endParaRPr lang="en-GB" dirty="0"/>
          </a:p>
        </p:txBody>
      </p:sp>
      <p:sp>
        <p:nvSpPr>
          <p:cNvPr id="17" name="Slide Image Placeholder 16">
            <a:extLst>
              <a:ext uri="{FF2B5EF4-FFF2-40B4-BE49-F238E27FC236}">
                <a16:creationId xmlns:a16="http://schemas.microsoft.com/office/drawing/2014/main" id="{07A417F8-66B5-4625-9623-03FEBCC07710}"/>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90450185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Master" Target="../slideMasters/slideMaster1.xml"/><Relationship Id="rId5" Type="http://schemas.openxmlformats.org/officeDocument/2006/relationships/tags" Target="../tags/tag26.xml"/><Relationship Id="rId10" Type="http://schemas.openxmlformats.org/officeDocument/2006/relationships/image" Target="../media/image5.png"/><Relationship Id="rId4" Type="http://schemas.openxmlformats.org/officeDocument/2006/relationships/tags" Target="../tags/tag25.xml"/><Relationship Id="rId9"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10" Type="http://schemas.openxmlformats.org/officeDocument/2006/relationships/image" Target="../media/image1.emf"/><Relationship Id="rId4" Type="http://schemas.openxmlformats.org/officeDocument/2006/relationships/tags" Target="../tags/tag30.xml"/><Relationship Id="rId9"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6.xml"/><Relationship Id="rId7" Type="http://schemas.openxmlformats.org/officeDocument/2006/relationships/tags" Target="../tags/tag4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5" Type="http://schemas.openxmlformats.org/officeDocument/2006/relationships/tags" Target="../tags/tag38.xml"/><Relationship Id="rId10" Type="http://schemas.openxmlformats.org/officeDocument/2006/relationships/image" Target="../media/image1.emf"/><Relationship Id="rId4" Type="http://schemas.openxmlformats.org/officeDocument/2006/relationships/tags" Target="../tags/tag37.xml"/><Relationship Id="rId9"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3.xml"/><Relationship Id="rId7"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9.xml"/><Relationship Id="rId7" Type="http://schemas.openxmlformats.org/officeDocument/2006/relationships/slideMaster" Target="../slideMasters/slideMaster1.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5" Type="http://schemas.openxmlformats.org/officeDocument/2006/relationships/tags" Target="../tags/tag57.xml"/><Relationship Id="rId10" Type="http://schemas.openxmlformats.org/officeDocument/2006/relationships/image" Target="../media/image3.emf"/><Relationship Id="rId4" Type="http://schemas.openxmlformats.org/officeDocument/2006/relationships/tags" Target="../tags/tag56.xml"/><Relationship Id="rId9"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7.xml"/><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2.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1.emf"/><Relationship Id="rId5" Type="http://schemas.openxmlformats.org/officeDocument/2006/relationships/tags" Target="../tags/tag64.xml"/><Relationship Id="rId10" Type="http://schemas.openxmlformats.org/officeDocument/2006/relationships/oleObject" Target="../embeddings/oleObject8.bin"/><Relationship Id="rId4" Type="http://schemas.openxmlformats.org/officeDocument/2006/relationships/tags" Target="../tags/tag63.xml"/><Relationship Id="rId9"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2.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1.emf"/><Relationship Id="rId5" Type="http://schemas.openxmlformats.org/officeDocument/2006/relationships/tags" Target="../tags/tag72.xml"/><Relationship Id="rId10" Type="http://schemas.openxmlformats.org/officeDocument/2006/relationships/oleObject" Target="../embeddings/oleObject9.bin"/><Relationship Id="rId4" Type="http://schemas.openxmlformats.org/officeDocument/2006/relationships/tags" Target="../tags/tag71.xml"/><Relationship Id="rId9"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3.xml"/><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image" Target="../media/image2.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image" Target="../media/image1.emf"/><Relationship Id="rId5" Type="http://schemas.openxmlformats.org/officeDocument/2006/relationships/tags" Target="../tags/tag80.xml"/><Relationship Id="rId10" Type="http://schemas.openxmlformats.org/officeDocument/2006/relationships/oleObject" Target="../embeddings/oleObject10.bin"/><Relationship Id="rId4" Type="http://schemas.openxmlformats.org/officeDocument/2006/relationships/tags" Target="../tags/tag79.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media/image2.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image" Target="../media/image6.emf"/><Relationship Id="rId5" Type="http://schemas.openxmlformats.org/officeDocument/2006/relationships/tags" Target="../tags/tag88.xml"/><Relationship Id="rId10" Type="http://schemas.openxmlformats.org/officeDocument/2006/relationships/oleObject" Target="../embeddings/oleObject11.bin"/><Relationship Id="rId4" Type="http://schemas.openxmlformats.org/officeDocument/2006/relationships/tags" Target="../tags/tag87.xml"/><Relationship Id="rId9"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99.xml"/><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image" Target="../media/image2.pn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image" Target="../media/image1.emf"/><Relationship Id="rId5" Type="http://schemas.openxmlformats.org/officeDocument/2006/relationships/tags" Target="../tags/tag96.xml"/><Relationship Id="rId10" Type="http://schemas.openxmlformats.org/officeDocument/2006/relationships/oleObject" Target="../embeddings/oleObject12.bin"/><Relationship Id="rId4" Type="http://schemas.openxmlformats.org/officeDocument/2006/relationships/tags" Target="../tags/tag95.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102.xml"/><Relationship Id="rId7" Type="http://schemas.openxmlformats.org/officeDocument/2006/relationships/slideMaster" Target="../slideMasters/slideMaster1.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5" Type="http://schemas.openxmlformats.org/officeDocument/2006/relationships/tags" Target="../tags/tag104.xml"/><Relationship Id="rId10" Type="http://schemas.openxmlformats.org/officeDocument/2006/relationships/image" Target="../media/image2.png"/><Relationship Id="rId4" Type="http://schemas.openxmlformats.org/officeDocument/2006/relationships/tags" Target="../tags/tag103.xml"/><Relationship Id="rId9"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08.xml"/><Relationship Id="rId7" Type="http://schemas.openxmlformats.org/officeDocument/2006/relationships/image" Target="../media/image3.emf"/><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oleObject" Target="../embeddings/oleObject14.bin"/><Relationship Id="rId5" Type="http://schemas.openxmlformats.org/officeDocument/2006/relationships/slideMaster" Target="../slideMasters/slideMaster1.xml"/><Relationship Id="rId4" Type="http://schemas.openxmlformats.org/officeDocument/2006/relationships/tags" Target="../tags/tag109.xml"/><Relationship Id="rId9"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14.xml"/><Relationship Id="rId4" Type="http://schemas.openxmlformats.org/officeDocument/2006/relationships/image" Target="../media/image8.emf"/></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19.xml"/><Relationship Id="rId7" Type="http://schemas.openxmlformats.org/officeDocument/2006/relationships/image" Target="../media/image3.emf"/><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oleObject" Target="../embeddings/oleObject19.bin"/><Relationship Id="rId5" Type="http://schemas.openxmlformats.org/officeDocument/2006/relationships/slideMaster" Target="../slideMasters/slideMaster3.xml"/><Relationship Id="rId4" Type="http://schemas.openxmlformats.org/officeDocument/2006/relationships/tags" Target="../tags/tag120.xml"/><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121.xml"/><Relationship Id="rId4" Type="http://schemas.openxmlformats.org/officeDocument/2006/relationships/image" Target="../media/image8.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24.xml"/><Relationship Id="rId7" Type="http://schemas.openxmlformats.org/officeDocument/2006/relationships/oleObject" Target="../embeddings/oleObject20.bin"/><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slideMaster" Target="../slideMasters/slideMaster3.xml"/><Relationship Id="rId5" Type="http://schemas.openxmlformats.org/officeDocument/2006/relationships/tags" Target="../tags/tag126.xml"/><Relationship Id="rId4" Type="http://schemas.openxmlformats.org/officeDocument/2006/relationships/tags" Target="../tags/tag125.xml"/></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29.xml"/><Relationship Id="rId7" Type="http://schemas.openxmlformats.org/officeDocument/2006/relationships/tags" Target="../tags/tag133.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5" Type="http://schemas.openxmlformats.org/officeDocument/2006/relationships/tags" Target="../tags/tag131.xml"/><Relationship Id="rId10" Type="http://schemas.openxmlformats.org/officeDocument/2006/relationships/image" Target="../media/image1.emf"/><Relationship Id="rId4" Type="http://schemas.openxmlformats.org/officeDocument/2006/relationships/tags" Target="../tags/tag130.xml"/><Relationship Id="rId9" Type="http://schemas.openxmlformats.org/officeDocument/2006/relationships/oleObject" Target="../embeddings/oleObject21.bin"/></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36.xml"/><Relationship Id="rId7" Type="http://schemas.openxmlformats.org/officeDocument/2006/relationships/tags" Target="../tags/tag140.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10" Type="http://schemas.openxmlformats.org/officeDocument/2006/relationships/image" Target="../media/image1.emf"/><Relationship Id="rId4" Type="http://schemas.openxmlformats.org/officeDocument/2006/relationships/tags" Target="../tags/tag137.xml"/><Relationship Id="rId9" Type="http://schemas.openxmlformats.org/officeDocument/2006/relationships/oleObject" Target="../embeddings/oleObject22.bin"/></Relationships>
</file>

<file path=ppt/slideLayouts/_rels/slideLayout25.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tags" Target="../tags/tag143.xml"/><Relationship Id="rId7" Type="http://schemas.openxmlformats.org/officeDocument/2006/relationships/slideMaster" Target="../slideMasters/slideMaster3.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9" Type="http://schemas.openxmlformats.org/officeDocument/2006/relationships/image" Target="../media/image3.emf"/></Relationships>
</file>

<file path=ppt/slideLayouts/_rels/slideLayout26.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49.xml"/><Relationship Id="rId7" Type="http://schemas.openxmlformats.org/officeDocument/2006/relationships/slideMaster" Target="../slideMasters/slideMaster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image" Target="../media/image3.emf"/></Relationships>
</file>

<file path=ppt/slideLayouts/_rels/slideLayout27.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155.xml"/><Relationship Id="rId7" Type="http://schemas.openxmlformats.org/officeDocument/2006/relationships/slideMaster" Target="../slideMasters/slideMaster3.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9"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61.xml"/><Relationship Id="rId7" Type="http://schemas.openxmlformats.org/officeDocument/2006/relationships/tags" Target="../tags/tag16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tags" Target="../tags/tag164.xml"/><Relationship Id="rId5" Type="http://schemas.openxmlformats.org/officeDocument/2006/relationships/tags" Target="../tags/tag163.xml"/><Relationship Id="rId10" Type="http://schemas.openxmlformats.org/officeDocument/2006/relationships/image" Target="../media/image3.emf"/><Relationship Id="rId4" Type="http://schemas.openxmlformats.org/officeDocument/2006/relationships/tags" Target="../tags/tag162.xml"/><Relationship Id="rId9" Type="http://schemas.openxmlformats.org/officeDocument/2006/relationships/oleObject" Target="../embeddings/oleObject26.bin"/></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73.xml"/><Relationship Id="rId3" Type="http://schemas.openxmlformats.org/officeDocument/2006/relationships/tags" Target="../tags/tag168.xml"/><Relationship Id="rId7" Type="http://schemas.openxmlformats.org/officeDocument/2006/relationships/tags" Target="../tags/tag172.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image" Target="../media/image1.emf"/><Relationship Id="rId5" Type="http://schemas.openxmlformats.org/officeDocument/2006/relationships/tags" Target="../tags/tag170.xml"/><Relationship Id="rId10" Type="http://schemas.openxmlformats.org/officeDocument/2006/relationships/oleObject" Target="../embeddings/oleObject27.bin"/><Relationship Id="rId4" Type="http://schemas.openxmlformats.org/officeDocument/2006/relationships/tags" Target="../tags/tag169.xml"/><Relationship Id="rId9"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81.xml"/><Relationship Id="rId3" Type="http://schemas.openxmlformats.org/officeDocument/2006/relationships/tags" Target="../tags/tag176.xml"/><Relationship Id="rId7" Type="http://schemas.openxmlformats.org/officeDocument/2006/relationships/tags" Target="../tags/tag180.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image" Target="../media/image1.emf"/><Relationship Id="rId5" Type="http://schemas.openxmlformats.org/officeDocument/2006/relationships/tags" Target="../tags/tag178.xml"/><Relationship Id="rId10" Type="http://schemas.openxmlformats.org/officeDocument/2006/relationships/oleObject" Target="../embeddings/oleObject28.bin"/><Relationship Id="rId4" Type="http://schemas.openxmlformats.org/officeDocument/2006/relationships/tags" Target="../tags/tag177.xml"/><Relationship Id="rId9"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189.xml"/><Relationship Id="rId3" Type="http://schemas.openxmlformats.org/officeDocument/2006/relationships/tags" Target="../tags/tag184.xml"/><Relationship Id="rId7" Type="http://schemas.openxmlformats.org/officeDocument/2006/relationships/tags" Target="../tags/tag18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11" Type="http://schemas.openxmlformats.org/officeDocument/2006/relationships/image" Target="../media/image1.emf"/><Relationship Id="rId5" Type="http://schemas.openxmlformats.org/officeDocument/2006/relationships/tags" Target="../tags/tag186.xml"/><Relationship Id="rId10" Type="http://schemas.openxmlformats.org/officeDocument/2006/relationships/oleObject" Target="../embeddings/oleObject29.bin"/><Relationship Id="rId4" Type="http://schemas.openxmlformats.org/officeDocument/2006/relationships/tags" Target="../tags/tag185.xml"/><Relationship Id="rId9"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197.xml"/><Relationship Id="rId3" Type="http://schemas.openxmlformats.org/officeDocument/2006/relationships/tags" Target="../tags/tag192.xml"/><Relationship Id="rId7" Type="http://schemas.openxmlformats.org/officeDocument/2006/relationships/tags" Target="../tags/tag196.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11" Type="http://schemas.openxmlformats.org/officeDocument/2006/relationships/image" Target="../media/image6.emf"/><Relationship Id="rId5" Type="http://schemas.openxmlformats.org/officeDocument/2006/relationships/tags" Target="../tags/tag194.xml"/><Relationship Id="rId10" Type="http://schemas.openxmlformats.org/officeDocument/2006/relationships/oleObject" Target="../embeddings/oleObject30.bin"/><Relationship Id="rId4" Type="http://schemas.openxmlformats.org/officeDocument/2006/relationships/tags" Target="../tags/tag193.xml"/><Relationship Id="rId9"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205.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image" Target="../media/image1.emf"/><Relationship Id="rId5" Type="http://schemas.openxmlformats.org/officeDocument/2006/relationships/tags" Target="../tags/tag202.xml"/><Relationship Id="rId10" Type="http://schemas.openxmlformats.org/officeDocument/2006/relationships/oleObject" Target="../embeddings/oleObject31.bin"/><Relationship Id="rId4" Type="http://schemas.openxmlformats.org/officeDocument/2006/relationships/tags" Target="../tags/tag201.xml"/><Relationship Id="rId9"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tags" Target="../tags/tag208.xml"/><Relationship Id="rId7" Type="http://schemas.openxmlformats.org/officeDocument/2006/relationships/slideMaster" Target="../slideMasters/slideMaster3.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9"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214.xml"/><Relationship Id="rId7" Type="http://schemas.openxmlformats.org/officeDocument/2006/relationships/image" Target="../media/image3.emf"/><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oleObject" Target="../embeddings/oleObject33.bin"/><Relationship Id="rId5" Type="http://schemas.openxmlformats.org/officeDocument/2006/relationships/slideMaster" Target="../slideMasters/slideMaster3.xml"/><Relationship Id="rId4" Type="http://schemas.openxmlformats.org/officeDocument/2006/relationships/tags" Target="../tags/tag215.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17.xml"/><Relationship Id="rId1" Type="http://schemas.openxmlformats.org/officeDocument/2006/relationships/tags" Target="../tags/tag216.xml"/><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220.xml"/><Relationship Id="rId7" Type="http://schemas.openxmlformats.org/officeDocument/2006/relationships/image" Target="../media/image3.emf"/><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oleObject" Target="../embeddings/oleObject35.bin"/><Relationship Id="rId5" Type="http://schemas.openxmlformats.org/officeDocument/2006/relationships/slideMaster" Target="../slideMasters/slideMaster3.xml"/><Relationship Id="rId4" Type="http://schemas.openxmlformats.org/officeDocument/2006/relationships/tags" Target="../tags/tag221.xml"/></Relationships>
</file>

<file path=ppt/slideLayouts/_rels/slideLayout3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24.xml"/><Relationship Id="rId7" Type="http://schemas.openxmlformats.org/officeDocument/2006/relationships/tags" Target="../tags/tag228.xml"/><Relationship Id="rId2" Type="http://schemas.openxmlformats.org/officeDocument/2006/relationships/tags" Target="../tags/tag223.xml"/><Relationship Id="rId1" Type="http://schemas.openxmlformats.org/officeDocument/2006/relationships/tags" Target="../tags/tag222.xml"/><Relationship Id="rId6" Type="http://schemas.openxmlformats.org/officeDocument/2006/relationships/tags" Target="../tags/tag227.xml"/><Relationship Id="rId5" Type="http://schemas.openxmlformats.org/officeDocument/2006/relationships/tags" Target="../tags/tag226.xml"/><Relationship Id="rId10" Type="http://schemas.openxmlformats.org/officeDocument/2006/relationships/image" Target="../media/image1.emf"/><Relationship Id="rId4" Type="http://schemas.openxmlformats.org/officeDocument/2006/relationships/tags" Target="../tags/tag225.xml"/><Relationship Id="rId9" Type="http://schemas.openxmlformats.org/officeDocument/2006/relationships/oleObject" Target="../embeddings/oleObject36.bin"/></Relationships>
</file>

<file path=ppt/slideLayouts/_rels/slideLayout39.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31.xml"/><Relationship Id="rId7" Type="http://schemas.openxmlformats.org/officeDocument/2006/relationships/tags" Target="../tags/tag235.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5" Type="http://schemas.openxmlformats.org/officeDocument/2006/relationships/tags" Target="../tags/tag233.xml"/><Relationship Id="rId10" Type="http://schemas.openxmlformats.org/officeDocument/2006/relationships/image" Target="../media/image1.emf"/><Relationship Id="rId4" Type="http://schemas.openxmlformats.org/officeDocument/2006/relationships/tags" Target="../tags/tag232.xml"/><Relationship Id="rId9" Type="http://schemas.openxmlformats.org/officeDocument/2006/relationships/oleObject" Target="../embeddings/oleObject37.bin"/></Relationships>
</file>

<file path=ppt/slideLayouts/_rels/slideLayout40.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238.xml"/><Relationship Id="rId7" Type="http://schemas.openxmlformats.org/officeDocument/2006/relationships/slideMaster" Target="../slideMasters/slideMaster3.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image" Target="../media/image3.emf"/></Relationships>
</file>

<file path=ppt/slideLayouts/_rels/slideLayout41.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244.xml"/><Relationship Id="rId7" Type="http://schemas.openxmlformats.org/officeDocument/2006/relationships/slideMaster" Target="../slideMasters/slideMaster3.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5" Type="http://schemas.openxmlformats.org/officeDocument/2006/relationships/tags" Target="../tags/tag246.xml"/><Relationship Id="rId4" Type="http://schemas.openxmlformats.org/officeDocument/2006/relationships/tags" Target="../tags/tag245.xml"/><Relationship Id="rId9" Type="http://schemas.openxmlformats.org/officeDocument/2006/relationships/image" Target="../media/image3.emf"/></Relationships>
</file>

<file path=ppt/slideLayouts/_rels/slideLayout42.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250.xml"/><Relationship Id="rId7" Type="http://schemas.openxmlformats.org/officeDocument/2006/relationships/slideMaster" Target="../slideMasters/slideMaster3.xml"/><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tags" Target="../tags/tag253.xml"/><Relationship Id="rId5" Type="http://schemas.openxmlformats.org/officeDocument/2006/relationships/tags" Target="../tags/tag252.xml"/><Relationship Id="rId4" Type="http://schemas.openxmlformats.org/officeDocument/2006/relationships/tags" Target="../tags/tag251.xml"/><Relationship Id="rId9" Type="http://schemas.openxmlformats.org/officeDocument/2006/relationships/image" Target="../media/image3.emf"/></Relationships>
</file>

<file path=ppt/slideLayouts/_rels/slideLayout4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56.xml"/><Relationship Id="rId7" Type="http://schemas.openxmlformats.org/officeDocument/2006/relationships/tags" Target="../tags/tag260.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10" Type="http://schemas.openxmlformats.org/officeDocument/2006/relationships/image" Target="../media/image3.emf"/><Relationship Id="rId4" Type="http://schemas.openxmlformats.org/officeDocument/2006/relationships/tags" Target="../tags/tag257.xml"/><Relationship Id="rId9" Type="http://schemas.openxmlformats.org/officeDocument/2006/relationships/oleObject" Target="../embeddings/oleObject41.bin"/></Relationships>
</file>

<file path=ppt/slideLayouts/_rels/slideLayout44.xml.rels><?xml version="1.0" encoding="UTF-8" standalone="yes"?>
<Relationships xmlns="http://schemas.openxmlformats.org/package/2006/relationships"><Relationship Id="rId8" Type="http://schemas.openxmlformats.org/officeDocument/2006/relationships/tags" Target="../tags/tag268.xml"/><Relationship Id="rId3" Type="http://schemas.openxmlformats.org/officeDocument/2006/relationships/tags" Target="../tags/tag263.xml"/><Relationship Id="rId7" Type="http://schemas.openxmlformats.org/officeDocument/2006/relationships/tags" Target="../tags/tag267.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image" Target="../media/image1.emf"/><Relationship Id="rId5" Type="http://schemas.openxmlformats.org/officeDocument/2006/relationships/tags" Target="../tags/tag265.xml"/><Relationship Id="rId10" Type="http://schemas.openxmlformats.org/officeDocument/2006/relationships/oleObject" Target="../embeddings/oleObject42.bin"/><Relationship Id="rId4" Type="http://schemas.openxmlformats.org/officeDocument/2006/relationships/tags" Target="../tags/tag264.xml"/><Relationship Id="rId9"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276.xml"/><Relationship Id="rId3" Type="http://schemas.openxmlformats.org/officeDocument/2006/relationships/tags" Target="../tags/tag271.xml"/><Relationship Id="rId7" Type="http://schemas.openxmlformats.org/officeDocument/2006/relationships/tags" Target="../tags/tag275.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11" Type="http://schemas.openxmlformats.org/officeDocument/2006/relationships/image" Target="../media/image1.emf"/><Relationship Id="rId5" Type="http://schemas.openxmlformats.org/officeDocument/2006/relationships/tags" Target="../tags/tag273.xml"/><Relationship Id="rId10" Type="http://schemas.openxmlformats.org/officeDocument/2006/relationships/oleObject" Target="../embeddings/oleObject43.bin"/><Relationship Id="rId4" Type="http://schemas.openxmlformats.org/officeDocument/2006/relationships/tags" Target="../tags/tag272.xml"/><Relationship Id="rId9"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image" Target="../media/image3.emf"/><Relationship Id="rId5" Type="http://schemas.openxmlformats.org/officeDocument/2006/relationships/tags" Target="../tags/tag281.xml"/><Relationship Id="rId10" Type="http://schemas.openxmlformats.org/officeDocument/2006/relationships/oleObject" Target="../embeddings/oleObject44.bin"/><Relationship Id="rId4" Type="http://schemas.openxmlformats.org/officeDocument/2006/relationships/tags" Target="../tags/tag280.xml"/><Relationship Id="rId9"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292.xml"/><Relationship Id="rId3" Type="http://schemas.openxmlformats.org/officeDocument/2006/relationships/tags" Target="../tags/tag287.xml"/><Relationship Id="rId7" Type="http://schemas.openxmlformats.org/officeDocument/2006/relationships/tags" Target="../tags/tag291.xml"/><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tags" Target="../tags/tag290.xml"/><Relationship Id="rId11" Type="http://schemas.openxmlformats.org/officeDocument/2006/relationships/image" Target="../media/image1.emf"/><Relationship Id="rId5" Type="http://schemas.openxmlformats.org/officeDocument/2006/relationships/tags" Target="../tags/tag289.xml"/><Relationship Id="rId10" Type="http://schemas.openxmlformats.org/officeDocument/2006/relationships/oleObject" Target="../embeddings/oleObject45.bin"/><Relationship Id="rId4" Type="http://schemas.openxmlformats.org/officeDocument/2006/relationships/tags" Target="../tags/tag288.xml"/><Relationship Id="rId9"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8" Type="http://schemas.openxmlformats.org/officeDocument/2006/relationships/tags" Target="../tags/tag300.xml"/><Relationship Id="rId3" Type="http://schemas.openxmlformats.org/officeDocument/2006/relationships/tags" Target="../tags/tag295.xml"/><Relationship Id="rId7" Type="http://schemas.openxmlformats.org/officeDocument/2006/relationships/tags" Target="../tags/tag299.xml"/><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tags" Target="../tags/tag298.xml"/><Relationship Id="rId11" Type="http://schemas.openxmlformats.org/officeDocument/2006/relationships/image" Target="../media/image3.emf"/><Relationship Id="rId5" Type="http://schemas.openxmlformats.org/officeDocument/2006/relationships/tags" Target="../tags/tag297.xml"/><Relationship Id="rId10" Type="http://schemas.openxmlformats.org/officeDocument/2006/relationships/oleObject" Target="../embeddings/oleObject46.bin"/><Relationship Id="rId4" Type="http://schemas.openxmlformats.org/officeDocument/2006/relationships/tags" Target="../tags/tag296.xml"/><Relationship Id="rId9"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8" Type="http://schemas.openxmlformats.org/officeDocument/2006/relationships/tags" Target="../tags/tag308.xml"/><Relationship Id="rId3" Type="http://schemas.openxmlformats.org/officeDocument/2006/relationships/tags" Target="../tags/tag303.xml"/><Relationship Id="rId7" Type="http://schemas.openxmlformats.org/officeDocument/2006/relationships/tags" Target="../tags/tag307.xml"/><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tags" Target="../tags/tag306.xml"/><Relationship Id="rId11" Type="http://schemas.openxmlformats.org/officeDocument/2006/relationships/image" Target="../media/image3.emf"/><Relationship Id="rId5" Type="http://schemas.openxmlformats.org/officeDocument/2006/relationships/tags" Target="../tags/tag305.xml"/><Relationship Id="rId10" Type="http://schemas.openxmlformats.org/officeDocument/2006/relationships/oleObject" Target="../embeddings/oleObject47.bin"/><Relationship Id="rId4" Type="http://schemas.openxmlformats.org/officeDocument/2006/relationships/tags" Target="../tags/tag304.xml"/><Relationship Id="rId9"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image" Target="../media/image1.emf"/><Relationship Id="rId5" Type="http://schemas.openxmlformats.org/officeDocument/2006/relationships/tags" Target="../tags/tag313.xml"/><Relationship Id="rId10" Type="http://schemas.openxmlformats.org/officeDocument/2006/relationships/oleObject" Target="../embeddings/oleObject48.bin"/><Relationship Id="rId4" Type="http://schemas.openxmlformats.org/officeDocument/2006/relationships/tags" Target="../tags/tag312.xml"/><Relationship Id="rId9"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8" Type="http://schemas.openxmlformats.org/officeDocument/2006/relationships/tags" Target="../tags/tag324.xml"/><Relationship Id="rId3" Type="http://schemas.openxmlformats.org/officeDocument/2006/relationships/tags" Target="../tags/tag319.xml"/><Relationship Id="rId7" Type="http://schemas.openxmlformats.org/officeDocument/2006/relationships/tags" Target="../tags/tag323.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image" Target="../media/image3.emf"/><Relationship Id="rId5" Type="http://schemas.openxmlformats.org/officeDocument/2006/relationships/tags" Target="../tags/tag321.xml"/><Relationship Id="rId10" Type="http://schemas.openxmlformats.org/officeDocument/2006/relationships/oleObject" Target="../embeddings/oleObject49.bin"/><Relationship Id="rId4" Type="http://schemas.openxmlformats.org/officeDocument/2006/relationships/tags" Target="../tags/tag320.xml"/><Relationship Id="rId9"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tags" Target="../tags/tag327.xml"/><Relationship Id="rId7" Type="http://schemas.openxmlformats.org/officeDocument/2006/relationships/slideMaster" Target="../slideMasters/slideMaster3.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9" Type="http://schemas.openxmlformats.org/officeDocument/2006/relationships/image" Target="../media/image3.emf"/></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333.xml"/><Relationship Id="rId7" Type="http://schemas.openxmlformats.org/officeDocument/2006/relationships/image" Target="../media/image3.emf"/><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oleObject" Target="../embeddings/oleObject51.bin"/><Relationship Id="rId5" Type="http://schemas.openxmlformats.org/officeDocument/2006/relationships/slideMaster" Target="../slideMasters/slideMaster3.xml"/><Relationship Id="rId4" Type="http://schemas.openxmlformats.org/officeDocument/2006/relationships/tags" Target="../tags/tag33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36.xml"/><Relationship Id="rId1" Type="http://schemas.openxmlformats.org/officeDocument/2006/relationships/tags" Target="../tags/tag335.xml"/><Relationship Id="rId5" Type="http://schemas.openxmlformats.org/officeDocument/2006/relationships/image" Target="../media/image3.emf"/><Relationship Id="rId4" Type="http://schemas.openxmlformats.org/officeDocument/2006/relationships/oleObject" Target="../embeddings/oleObject52.bin"/></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39.xml"/><Relationship Id="rId7" Type="http://schemas.openxmlformats.org/officeDocument/2006/relationships/oleObject" Target="../embeddings/oleObject53.bin"/><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slideMaster" Target="../slideMasters/slideMaster3.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44.xml"/><Relationship Id="rId7" Type="http://schemas.openxmlformats.org/officeDocument/2006/relationships/oleObject" Target="../embeddings/oleObject54.bin"/><Relationship Id="rId2" Type="http://schemas.openxmlformats.org/officeDocument/2006/relationships/tags" Target="../tags/tag343.xml"/><Relationship Id="rId1" Type="http://schemas.openxmlformats.org/officeDocument/2006/relationships/tags" Target="../tags/tag342.xml"/><Relationship Id="rId6" Type="http://schemas.openxmlformats.org/officeDocument/2006/relationships/slideMaster" Target="../slideMasters/slideMaster3.xml"/><Relationship Id="rId5" Type="http://schemas.openxmlformats.org/officeDocument/2006/relationships/tags" Target="../tags/tag346.xml"/><Relationship Id="rId10" Type="http://schemas.openxmlformats.org/officeDocument/2006/relationships/image" Target="../media/image2.png"/><Relationship Id="rId4" Type="http://schemas.openxmlformats.org/officeDocument/2006/relationships/tags" Target="../tags/tag345.xml"/><Relationship Id="rId9" Type="http://schemas.openxmlformats.org/officeDocument/2006/relationships/image" Target="../media/image9.jpeg"/></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55.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image" Target="../media/image12.png"/><Relationship Id="rId5" Type="http://schemas.openxmlformats.org/officeDocument/2006/relationships/image" Target="../media/image10.emf"/><Relationship Id="rId4" Type="http://schemas.openxmlformats.org/officeDocument/2006/relationships/oleObject" Target="../embeddings/oleObject56.bin"/></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image" Target="../media/image13.jpeg"/><Relationship Id="rId5" Type="http://schemas.openxmlformats.org/officeDocument/2006/relationships/image" Target="../media/image10.emf"/><Relationship Id="rId4" Type="http://schemas.openxmlformats.org/officeDocument/2006/relationships/oleObject" Target="../embeddings/oleObject57.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image" Target="../media/image14.jpeg"/><Relationship Id="rId5" Type="http://schemas.openxmlformats.org/officeDocument/2006/relationships/image" Target="../media/image10.emf"/><Relationship Id="rId4" Type="http://schemas.openxmlformats.org/officeDocument/2006/relationships/oleObject" Target="../embeddings/oleObject58.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image" Target="../media/image15.jpeg"/><Relationship Id="rId5" Type="http://schemas.openxmlformats.org/officeDocument/2006/relationships/image" Target="../media/image10.emf"/><Relationship Id="rId4" Type="http://schemas.openxmlformats.org/officeDocument/2006/relationships/oleObject" Target="../embeddings/oleObject59.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image" Target="../media/image7.jpeg"/><Relationship Id="rId5" Type="http://schemas.openxmlformats.org/officeDocument/2006/relationships/image" Target="../media/image10.emf"/><Relationship Id="rId4" Type="http://schemas.openxmlformats.org/officeDocument/2006/relationships/oleObject" Target="../embeddings/oleObject60.bin"/></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61.bin"/></Relationships>
</file>

<file path=ppt/slideLayouts/_rels/slideLayout65.xml.rels><?xml version="1.0" encoding="UTF-8" standalone="yes"?>
<Relationships xmlns="http://schemas.openxmlformats.org/package/2006/relationships"><Relationship Id="rId8" Type="http://schemas.openxmlformats.org/officeDocument/2006/relationships/tags" Target="../tags/tag368.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image" Target="../media/image2.png"/><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image" Target="../media/image1.emf"/><Relationship Id="rId5" Type="http://schemas.openxmlformats.org/officeDocument/2006/relationships/tags" Target="../tags/tag365.xml"/><Relationship Id="rId10" Type="http://schemas.openxmlformats.org/officeDocument/2006/relationships/oleObject" Target="../embeddings/oleObject62.bin"/><Relationship Id="rId4" Type="http://schemas.openxmlformats.org/officeDocument/2006/relationships/tags" Target="../tags/tag364.xml"/><Relationship Id="rId9"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91.xml"/><Relationship Id="rId7" Type="http://schemas.openxmlformats.org/officeDocument/2006/relationships/oleObject" Target="../embeddings/oleObject2.bin"/><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slideMaster" Target="../slideMasters/slideMaster4.xml"/><Relationship Id="rId5" Type="http://schemas.openxmlformats.org/officeDocument/2006/relationships/tags" Target="../tags/tag393.xml"/><Relationship Id="rId4" Type="http://schemas.openxmlformats.org/officeDocument/2006/relationships/tags" Target="../tags/tag392.xml"/><Relationship Id="rId9" Type="http://schemas.openxmlformats.org/officeDocument/2006/relationships/image" Target="../media/image4.jpeg"/></Relationships>
</file>

<file path=ppt/slideLayouts/_rels/slideLayout67.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396.xml"/><Relationship Id="rId7" Type="http://schemas.openxmlformats.org/officeDocument/2006/relationships/tags" Target="../tags/tag400.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5" Type="http://schemas.openxmlformats.org/officeDocument/2006/relationships/tags" Target="../tags/tag398.xml"/><Relationship Id="rId10" Type="http://schemas.openxmlformats.org/officeDocument/2006/relationships/image" Target="../media/image1.emf"/><Relationship Id="rId4" Type="http://schemas.openxmlformats.org/officeDocument/2006/relationships/tags" Target="../tags/tag397.xml"/><Relationship Id="rId9" Type="http://schemas.openxmlformats.org/officeDocument/2006/relationships/oleObject" Target="../embeddings/oleObject3.bin"/></Relationships>
</file>

<file path=ppt/slideLayouts/_rels/slideLayout68.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403.xml"/><Relationship Id="rId7" Type="http://schemas.openxmlformats.org/officeDocument/2006/relationships/tags" Target="../tags/tag407.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5" Type="http://schemas.openxmlformats.org/officeDocument/2006/relationships/tags" Target="../tags/tag405.xml"/><Relationship Id="rId10" Type="http://schemas.openxmlformats.org/officeDocument/2006/relationships/image" Target="../media/image1.emf"/><Relationship Id="rId4" Type="http://schemas.openxmlformats.org/officeDocument/2006/relationships/tags" Target="../tags/tag404.xml"/><Relationship Id="rId9" Type="http://schemas.openxmlformats.org/officeDocument/2006/relationships/oleObject" Target="../embeddings/oleObject4.bin"/></Relationships>
</file>

<file path=ppt/slideLayouts/_rels/slideLayout6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10.xml"/><Relationship Id="rId7" Type="http://schemas.openxmlformats.org/officeDocument/2006/relationships/slideMaster" Target="../slideMasters/slideMaster4.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5" Type="http://schemas.openxmlformats.org/officeDocument/2006/relationships/tags" Target="../tags/tag412.xml"/><Relationship Id="rId4" Type="http://schemas.openxmlformats.org/officeDocument/2006/relationships/tags" Target="../tags/tag411.xml"/><Relationship Id="rId9" Type="http://schemas.openxmlformats.org/officeDocument/2006/relationships/image" Target="../media/image3.emf"/></Relationships>
</file>

<file path=ppt/slideLayouts/_rels/slideLayout70.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16.xml"/><Relationship Id="rId7" Type="http://schemas.openxmlformats.org/officeDocument/2006/relationships/slideMaster" Target="../slideMasters/slideMaster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tags" Target="../tags/tag419.xml"/><Relationship Id="rId5" Type="http://schemas.openxmlformats.org/officeDocument/2006/relationships/tags" Target="../tags/tag418.xml"/><Relationship Id="rId4" Type="http://schemas.openxmlformats.org/officeDocument/2006/relationships/tags" Target="../tags/tag417.xml"/><Relationship Id="rId9" Type="http://schemas.openxmlformats.org/officeDocument/2006/relationships/image" Target="../media/image3.emf"/></Relationships>
</file>

<file path=ppt/slideLayouts/_rels/slideLayout71.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422.xml"/><Relationship Id="rId7" Type="http://schemas.openxmlformats.org/officeDocument/2006/relationships/tags" Target="../tags/tag426.xml"/><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tags" Target="../tags/tag425.xml"/><Relationship Id="rId5" Type="http://schemas.openxmlformats.org/officeDocument/2006/relationships/tags" Target="../tags/tag424.xml"/><Relationship Id="rId10" Type="http://schemas.openxmlformats.org/officeDocument/2006/relationships/image" Target="../media/image3.emf"/><Relationship Id="rId4" Type="http://schemas.openxmlformats.org/officeDocument/2006/relationships/tags" Target="../tags/tag423.xml"/><Relationship Id="rId9" Type="http://schemas.openxmlformats.org/officeDocument/2006/relationships/oleObject" Target="../embeddings/oleObject7.bin"/></Relationships>
</file>

<file path=ppt/slideLayouts/_rels/slideLayout72.xml.rels><?xml version="1.0" encoding="UTF-8" standalone="yes"?>
<Relationships xmlns="http://schemas.openxmlformats.org/package/2006/relationships"><Relationship Id="rId8" Type="http://schemas.openxmlformats.org/officeDocument/2006/relationships/tags" Target="../tags/tag434.xml"/><Relationship Id="rId3" Type="http://schemas.openxmlformats.org/officeDocument/2006/relationships/tags" Target="../tags/tag429.xml"/><Relationship Id="rId7" Type="http://schemas.openxmlformats.org/officeDocument/2006/relationships/tags" Target="../tags/tag433.xml"/><Relationship Id="rId12" Type="http://schemas.openxmlformats.org/officeDocument/2006/relationships/image" Target="../media/image2.png"/><Relationship Id="rId2" Type="http://schemas.openxmlformats.org/officeDocument/2006/relationships/tags" Target="../tags/tag428.xml"/><Relationship Id="rId1" Type="http://schemas.openxmlformats.org/officeDocument/2006/relationships/tags" Target="../tags/tag427.xml"/><Relationship Id="rId6" Type="http://schemas.openxmlformats.org/officeDocument/2006/relationships/tags" Target="../tags/tag432.xml"/><Relationship Id="rId11" Type="http://schemas.openxmlformats.org/officeDocument/2006/relationships/image" Target="../media/image1.emf"/><Relationship Id="rId5" Type="http://schemas.openxmlformats.org/officeDocument/2006/relationships/tags" Target="../tags/tag431.xml"/><Relationship Id="rId10" Type="http://schemas.openxmlformats.org/officeDocument/2006/relationships/oleObject" Target="../embeddings/oleObject8.bin"/><Relationship Id="rId4" Type="http://schemas.openxmlformats.org/officeDocument/2006/relationships/tags" Target="../tags/tag430.xml"/><Relationship Id="rId9"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8" Type="http://schemas.openxmlformats.org/officeDocument/2006/relationships/tags" Target="../tags/tag442.xml"/><Relationship Id="rId3" Type="http://schemas.openxmlformats.org/officeDocument/2006/relationships/tags" Target="../tags/tag437.xml"/><Relationship Id="rId7" Type="http://schemas.openxmlformats.org/officeDocument/2006/relationships/tags" Target="../tags/tag441.xml"/><Relationship Id="rId12" Type="http://schemas.openxmlformats.org/officeDocument/2006/relationships/image" Target="../media/image2.png"/><Relationship Id="rId2" Type="http://schemas.openxmlformats.org/officeDocument/2006/relationships/tags" Target="../tags/tag436.xml"/><Relationship Id="rId1" Type="http://schemas.openxmlformats.org/officeDocument/2006/relationships/tags" Target="../tags/tag435.xml"/><Relationship Id="rId6" Type="http://schemas.openxmlformats.org/officeDocument/2006/relationships/tags" Target="../tags/tag440.xml"/><Relationship Id="rId11" Type="http://schemas.openxmlformats.org/officeDocument/2006/relationships/image" Target="../media/image1.emf"/><Relationship Id="rId5" Type="http://schemas.openxmlformats.org/officeDocument/2006/relationships/tags" Target="../tags/tag439.xml"/><Relationship Id="rId10" Type="http://schemas.openxmlformats.org/officeDocument/2006/relationships/oleObject" Target="../embeddings/oleObject9.bin"/><Relationship Id="rId4" Type="http://schemas.openxmlformats.org/officeDocument/2006/relationships/tags" Target="../tags/tag438.xml"/><Relationship Id="rId9"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8" Type="http://schemas.openxmlformats.org/officeDocument/2006/relationships/tags" Target="../tags/tag450.xml"/><Relationship Id="rId3" Type="http://schemas.openxmlformats.org/officeDocument/2006/relationships/tags" Target="../tags/tag445.xml"/><Relationship Id="rId7" Type="http://schemas.openxmlformats.org/officeDocument/2006/relationships/tags" Target="../tags/tag449.xml"/><Relationship Id="rId12" Type="http://schemas.openxmlformats.org/officeDocument/2006/relationships/image" Target="../media/image2.png"/><Relationship Id="rId2" Type="http://schemas.openxmlformats.org/officeDocument/2006/relationships/tags" Target="../tags/tag444.xml"/><Relationship Id="rId1" Type="http://schemas.openxmlformats.org/officeDocument/2006/relationships/tags" Target="../tags/tag443.xml"/><Relationship Id="rId6" Type="http://schemas.openxmlformats.org/officeDocument/2006/relationships/tags" Target="../tags/tag448.xml"/><Relationship Id="rId11" Type="http://schemas.openxmlformats.org/officeDocument/2006/relationships/image" Target="../media/image1.emf"/><Relationship Id="rId5" Type="http://schemas.openxmlformats.org/officeDocument/2006/relationships/tags" Target="../tags/tag447.xml"/><Relationship Id="rId10" Type="http://schemas.openxmlformats.org/officeDocument/2006/relationships/oleObject" Target="../embeddings/oleObject10.bin"/><Relationship Id="rId4" Type="http://schemas.openxmlformats.org/officeDocument/2006/relationships/tags" Target="../tags/tag446.xml"/><Relationship Id="rId9"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8" Type="http://schemas.openxmlformats.org/officeDocument/2006/relationships/tags" Target="../tags/tag458.xml"/><Relationship Id="rId3" Type="http://schemas.openxmlformats.org/officeDocument/2006/relationships/tags" Target="../tags/tag453.xml"/><Relationship Id="rId7" Type="http://schemas.openxmlformats.org/officeDocument/2006/relationships/tags" Target="../tags/tag457.xml"/><Relationship Id="rId12" Type="http://schemas.openxmlformats.org/officeDocument/2006/relationships/image" Target="../media/image2.png"/><Relationship Id="rId2" Type="http://schemas.openxmlformats.org/officeDocument/2006/relationships/tags" Target="../tags/tag452.xml"/><Relationship Id="rId1" Type="http://schemas.openxmlformats.org/officeDocument/2006/relationships/tags" Target="../tags/tag451.xml"/><Relationship Id="rId6" Type="http://schemas.openxmlformats.org/officeDocument/2006/relationships/tags" Target="../tags/tag456.xml"/><Relationship Id="rId11" Type="http://schemas.openxmlformats.org/officeDocument/2006/relationships/image" Target="../media/image6.emf"/><Relationship Id="rId5" Type="http://schemas.openxmlformats.org/officeDocument/2006/relationships/tags" Target="../tags/tag455.xml"/><Relationship Id="rId10" Type="http://schemas.openxmlformats.org/officeDocument/2006/relationships/oleObject" Target="../embeddings/oleObject11.bin"/><Relationship Id="rId4" Type="http://schemas.openxmlformats.org/officeDocument/2006/relationships/tags" Target="../tags/tag454.xml"/><Relationship Id="rId9"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8" Type="http://schemas.openxmlformats.org/officeDocument/2006/relationships/tags" Target="../tags/tag466.xml"/><Relationship Id="rId3" Type="http://schemas.openxmlformats.org/officeDocument/2006/relationships/tags" Target="../tags/tag461.xml"/><Relationship Id="rId7" Type="http://schemas.openxmlformats.org/officeDocument/2006/relationships/tags" Target="../tags/tag465.xml"/><Relationship Id="rId12" Type="http://schemas.openxmlformats.org/officeDocument/2006/relationships/image" Target="../media/image2.png"/><Relationship Id="rId2" Type="http://schemas.openxmlformats.org/officeDocument/2006/relationships/tags" Target="../tags/tag460.xml"/><Relationship Id="rId1" Type="http://schemas.openxmlformats.org/officeDocument/2006/relationships/tags" Target="../tags/tag459.xml"/><Relationship Id="rId6" Type="http://schemas.openxmlformats.org/officeDocument/2006/relationships/tags" Target="../tags/tag464.xml"/><Relationship Id="rId11" Type="http://schemas.openxmlformats.org/officeDocument/2006/relationships/image" Target="../media/image1.emf"/><Relationship Id="rId5" Type="http://schemas.openxmlformats.org/officeDocument/2006/relationships/tags" Target="../tags/tag463.xml"/><Relationship Id="rId10" Type="http://schemas.openxmlformats.org/officeDocument/2006/relationships/oleObject" Target="../embeddings/oleObject12.bin"/><Relationship Id="rId4" Type="http://schemas.openxmlformats.org/officeDocument/2006/relationships/tags" Target="../tags/tag462.xml"/><Relationship Id="rId9"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469.xml"/><Relationship Id="rId7" Type="http://schemas.openxmlformats.org/officeDocument/2006/relationships/slideMaster" Target="../slideMasters/slideMaster4.xml"/><Relationship Id="rId2" Type="http://schemas.openxmlformats.org/officeDocument/2006/relationships/tags" Target="../tags/tag468.xml"/><Relationship Id="rId1" Type="http://schemas.openxmlformats.org/officeDocument/2006/relationships/tags" Target="../tags/tag467.xml"/><Relationship Id="rId6" Type="http://schemas.openxmlformats.org/officeDocument/2006/relationships/tags" Target="../tags/tag472.xml"/><Relationship Id="rId5" Type="http://schemas.openxmlformats.org/officeDocument/2006/relationships/tags" Target="../tags/tag471.xml"/><Relationship Id="rId10" Type="http://schemas.openxmlformats.org/officeDocument/2006/relationships/image" Target="../media/image2.png"/><Relationship Id="rId4" Type="http://schemas.openxmlformats.org/officeDocument/2006/relationships/tags" Target="../tags/tag470.xml"/><Relationship Id="rId9" Type="http://schemas.openxmlformats.org/officeDocument/2006/relationships/image" Target="../media/image3.emf"/></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475.xml"/><Relationship Id="rId7" Type="http://schemas.openxmlformats.org/officeDocument/2006/relationships/image" Target="../media/image3.emf"/><Relationship Id="rId2" Type="http://schemas.openxmlformats.org/officeDocument/2006/relationships/tags" Target="../tags/tag474.xml"/><Relationship Id="rId1" Type="http://schemas.openxmlformats.org/officeDocument/2006/relationships/tags" Target="../tags/tag473.xml"/><Relationship Id="rId6" Type="http://schemas.openxmlformats.org/officeDocument/2006/relationships/oleObject" Target="../embeddings/oleObject14.bin"/><Relationship Id="rId5" Type="http://schemas.openxmlformats.org/officeDocument/2006/relationships/slideMaster" Target="../slideMasters/slideMaster4.xml"/><Relationship Id="rId4" Type="http://schemas.openxmlformats.org/officeDocument/2006/relationships/tags" Target="../tags/tag476.xml"/><Relationship Id="rId9"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78.xml"/><Relationship Id="rId1" Type="http://schemas.openxmlformats.org/officeDocument/2006/relationships/tags" Target="../tags/tag477.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80.xml"/><Relationship Id="rId1" Type="http://schemas.openxmlformats.org/officeDocument/2006/relationships/tags" Target="../tags/tag479.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4.xml"/><Relationship Id="rId1" Type="http://schemas.openxmlformats.org/officeDocument/2006/relationships/tags" Target="../tags/tag481.xml"/><Relationship Id="rId4" Type="http://schemas.openxmlformats.org/officeDocument/2006/relationships/image" Target="../media/image8.emf"/></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85.xml"/><Relationship Id="rId7" Type="http://schemas.openxmlformats.org/officeDocument/2006/relationships/image" Target="../media/image3.emf"/><Relationship Id="rId2" Type="http://schemas.openxmlformats.org/officeDocument/2006/relationships/tags" Target="../tags/tag484.xml"/><Relationship Id="rId1" Type="http://schemas.openxmlformats.org/officeDocument/2006/relationships/tags" Target="../tags/tag483.xml"/><Relationship Id="rId6" Type="http://schemas.openxmlformats.org/officeDocument/2006/relationships/oleObject" Target="../embeddings/oleObject19.bin"/><Relationship Id="rId5" Type="http://schemas.openxmlformats.org/officeDocument/2006/relationships/slideMaster" Target="../slideMasters/slideMaster5.xml"/><Relationship Id="rId4" Type="http://schemas.openxmlformats.org/officeDocument/2006/relationships/tags" Target="../tags/tag486.xml"/></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5.xml"/><Relationship Id="rId1" Type="http://schemas.openxmlformats.org/officeDocument/2006/relationships/tags" Target="../tags/tag487.xml"/><Relationship Id="rId4" Type="http://schemas.openxmlformats.org/officeDocument/2006/relationships/image" Target="../media/image8.e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90.xml"/><Relationship Id="rId7" Type="http://schemas.openxmlformats.org/officeDocument/2006/relationships/oleObject" Target="../embeddings/oleObject20.bin"/><Relationship Id="rId2" Type="http://schemas.openxmlformats.org/officeDocument/2006/relationships/tags" Target="../tags/tag489.xml"/><Relationship Id="rId1" Type="http://schemas.openxmlformats.org/officeDocument/2006/relationships/tags" Target="../tags/tag488.xml"/><Relationship Id="rId6" Type="http://schemas.openxmlformats.org/officeDocument/2006/relationships/slideMaster" Target="../slideMasters/slideMaster5.xml"/><Relationship Id="rId5" Type="http://schemas.openxmlformats.org/officeDocument/2006/relationships/tags" Target="../tags/tag492.xml"/><Relationship Id="rId4" Type="http://schemas.openxmlformats.org/officeDocument/2006/relationships/tags" Target="../tags/tag491.xml"/></Relationships>
</file>

<file path=ppt/slideLayouts/_rels/slideLayout88.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495.xml"/><Relationship Id="rId7" Type="http://schemas.openxmlformats.org/officeDocument/2006/relationships/tags" Target="../tags/tag499.xml"/><Relationship Id="rId2" Type="http://schemas.openxmlformats.org/officeDocument/2006/relationships/tags" Target="../tags/tag494.xml"/><Relationship Id="rId1" Type="http://schemas.openxmlformats.org/officeDocument/2006/relationships/tags" Target="../tags/tag493.xml"/><Relationship Id="rId6" Type="http://schemas.openxmlformats.org/officeDocument/2006/relationships/tags" Target="../tags/tag498.xml"/><Relationship Id="rId5" Type="http://schemas.openxmlformats.org/officeDocument/2006/relationships/tags" Target="../tags/tag497.xml"/><Relationship Id="rId10" Type="http://schemas.openxmlformats.org/officeDocument/2006/relationships/image" Target="../media/image1.emf"/><Relationship Id="rId4" Type="http://schemas.openxmlformats.org/officeDocument/2006/relationships/tags" Target="../tags/tag496.xml"/><Relationship Id="rId9" Type="http://schemas.openxmlformats.org/officeDocument/2006/relationships/oleObject" Target="../embeddings/oleObject21.bin"/></Relationships>
</file>

<file path=ppt/slideLayouts/_rels/slideLayout89.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02.xml"/><Relationship Id="rId7" Type="http://schemas.openxmlformats.org/officeDocument/2006/relationships/tags" Target="../tags/tag506.xml"/><Relationship Id="rId2" Type="http://schemas.openxmlformats.org/officeDocument/2006/relationships/tags" Target="../tags/tag501.xml"/><Relationship Id="rId1" Type="http://schemas.openxmlformats.org/officeDocument/2006/relationships/tags" Target="../tags/tag500.xml"/><Relationship Id="rId6" Type="http://schemas.openxmlformats.org/officeDocument/2006/relationships/tags" Target="../tags/tag505.xml"/><Relationship Id="rId5" Type="http://schemas.openxmlformats.org/officeDocument/2006/relationships/tags" Target="../tags/tag504.xml"/><Relationship Id="rId10" Type="http://schemas.openxmlformats.org/officeDocument/2006/relationships/image" Target="../media/image1.emf"/><Relationship Id="rId4" Type="http://schemas.openxmlformats.org/officeDocument/2006/relationships/tags" Target="../tags/tag503.xml"/><Relationship Id="rId9" Type="http://schemas.openxmlformats.org/officeDocument/2006/relationships/oleObject" Target="../embeddings/oleObject22.bin"/></Relationships>
</file>

<file path=ppt/slideLayouts/_rels/slideLayout90.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tags" Target="../tags/tag509.xml"/><Relationship Id="rId7" Type="http://schemas.openxmlformats.org/officeDocument/2006/relationships/slideMaster" Target="../slideMasters/slideMaster5.xml"/><Relationship Id="rId2" Type="http://schemas.openxmlformats.org/officeDocument/2006/relationships/tags" Target="../tags/tag508.xml"/><Relationship Id="rId1" Type="http://schemas.openxmlformats.org/officeDocument/2006/relationships/tags" Target="../tags/tag507.xml"/><Relationship Id="rId6" Type="http://schemas.openxmlformats.org/officeDocument/2006/relationships/tags" Target="../tags/tag512.xml"/><Relationship Id="rId5" Type="http://schemas.openxmlformats.org/officeDocument/2006/relationships/tags" Target="../tags/tag511.xml"/><Relationship Id="rId4" Type="http://schemas.openxmlformats.org/officeDocument/2006/relationships/tags" Target="../tags/tag510.xml"/><Relationship Id="rId9" Type="http://schemas.openxmlformats.org/officeDocument/2006/relationships/image" Target="../media/image3.emf"/></Relationships>
</file>

<file path=ppt/slideLayouts/_rels/slideLayout91.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515.xml"/><Relationship Id="rId7" Type="http://schemas.openxmlformats.org/officeDocument/2006/relationships/slideMaster" Target="../slideMasters/slideMaster5.xml"/><Relationship Id="rId2" Type="http://schemas.openxmlformats.org/officeDocument/2006/relationships/tags" Target="../tags/tag514.xml"/><Relationship Id="rId1" Type="http://schemas.openxmlformats.org/officeDocument/2006/relationships/tags" Target="../tags/tag513.xml"/><Relationship Id="rId6" Type="http://schemas.openxmlformats.org/officeDocument/2006/relationships/tags" Target="../tags/tag518.xml"/><Relationship Id="rId5" Type="http://schemas.openxmlformats.org/officeDocument/2006/relationships/tags" Target="../tags/tag517.xml"/><Relationship Id="rId4" Type="http://schemas.openxmlformats.org/officeDocument/2006/relationships/tags" Target="../tags/tag516.xml"/><Relationship Id="rId9" Type="http://schemas.openxmlformats.org/officeDocument/2006/relationships/image" Target="../media/image3.emf"/></Relationships>
</file>

<file path=ppt/slideLayouts/_rels/slideLayout92.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521.xml"/><Relationship Id="rId7" Type="http://schemas.openxmlformats.org/officeDocument/2006/relationships/slideMaster" Target="../slideMasters/slideMaster5.xml"/><Relationship Id="rId2" Type="http://schemas.openxmlformats.org/officeDocument/2006/relationships/tags" Target="../tags/tag520.xml"/><Relationship Id="rId1" Type="http://schemas.openxmlformats.org/officeDocument/2006/relationships/tags" Target="../tags/tag519.xml"/><Relationship Id="rId6" Type="http://schemas.openxmlformats.org/officeDocument/2006/relationships/tags" Target="../tags/tag524.xml"/><Relationship Id="rId5" Type="http://schemas.openxmlformats.org/officeDocument/2006/relationships/tags" Target="../tags/tag523.xml"/><Relationship Id="rId4" Type="http://schemas.openxmlformats.org/officeDocument/2006/relationships/tags" Target="../tags/tag522.xml"/><Relationship Id="rId9" Type="http://schemas.openxmlformats.org/officeDocument/2006/relationships/image" Target="../media/image3.emf"/></Relationships>
</file>

<file path=ppt/slideLayouts/_rels/slideLayout9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27.xml"/><Relationship Id="rId7" Type="http://schemas.openxmlformats.org/officeDocument/2006/relationships/tags" Target="../tags/tag531.xml"/><Relationship Id="rId2" Type="http://schemas.openxmlformats.org/officeDocument/2006/relationships/tags" Target="../tags/tag526.xml"/><Relationship Id="rId1" Type="http://schemas.openxmlformats.org/officeDocument/2006/relationships/tags" Target="../tags/tag525.xml"/><Relationship Id="rId6" Type="http://schemas.openxmlformats.org/officeDocument/2006/relationships/tags" Target="../tags/tag530.xml"/><Relationship Id="rId5" Type="http://schemas.openxmlformats.org/officeDocument/2006/relationships/tags" Target="../tags/tag529.xml"/><Relationship Id="rId10" Type="http://schemas.openxmlformats.org/officeDocument/2006/relationships/image" Target="../media/image3.emf"/><Relationship Id="rId4" Type="http://schemas.openxmlformats.org/officeDocument/2006/relationships/tags" Target="../tags/tag528.xml"/><Relationship Id="rId9" Type="http://schemas.openxmlformats.org/officeDocument/2006/relationships/oleObject" Target="../embeddings/oleObject26.bin"/></Relationships>
</file>

<file path=ppt/slideLayouts/_rels/slideLayout94.xml.rels><?xml version="1.0" encoding="UTF-8" standalone="yes"?>
<Relationships xmlns="http://schemas.openxmlformats.org/package/2006/relationships"><Relationship Id="rId8" Type="http://schemas.openxmlformats.org/officeDocument/2006/relationships/tags" Target="../tags/tag539.xml"/><Relationship Id="rId3" Type="http://schemas.openxmlformats.org/officeDocument/2006/relationships/tags" Target="../tags/tag534.xml"/><Relationship Id="rId7" Type="http://schemas.openxmlformats.org/officeDocument/2006/relationships/tags" Target="../tags/tag538.xml"/><Relationship Id="rId2" Type="http://schemas.openxmlformats.org/officeDocument/2006/relationships/tags" Target="../tags/tag533.xml"/><Relationship Id="rId1" Type="http://schemas.openxmlformats.org/officeDocument/2006/relationships/tags" Target="../tags/tag532.xml"/><Relationship Id="rId6" Type="http://schemas.openxmlformats.org/officeDocument/2006/relationships/tags" Target="../tags/tag537.xml"/><Relationship Id="rId11" Type="http://schemas.openxmlformats.org/officeDocument/2006/relationships/image" Target="../media/image1.emf"/><Relationship Id="rId5" Type="http://schemas.openxmlformats.org/officeDocument/2006/relationships/tags" Target="../tags/tag536.xml"/><Relationship Id="rId10" Type="http://schemas.openxmlformats.org/officeDocument/2006/relationships/oleObject" Target="../embeddings/oleObject27.bin"/><Relationship Id="rId4" Type="http://schemas.openxmlformats.org/officeDocument/2006/relationships/tags" Target="../tags/tag535.xml"/><Relationship Id="rId9"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8" Type="http://schemas.openxmlformats.org/officeDocument/2006/relationships/tags" Target="../tags/tag547.xml"/><Relationship Id="rId3" Type="http://schemas.openxmlformats.org/officeDocument/2006/relationships/tags" Target="../tags/tag542.xml"/><Relationship Id="rId7" Type="http://schemas.openxmlformats.org/officeDocument/2006/relationships/tags" Target="../tags/tag546.xml"/><Relationship Id="rId2" Type="http://schemas.openxmlformats.org/officeDocument/2006/relationships/tags" Target="../tags/tag541.xml"/><Relationship Id="rId1" Type="http://schemas.openxmlformats.org/officeDocument/2006/relationships/tags" Target="../tags/tag540.xml"/><Relationship Id="rId6" Type="http://schemas.openxmlformats.org/officeDocument/2006/relationships/tags" Target="../tags/tag545.xml"/><Relationship Id="rId11" Type="http://schemas.openxmlformats.org/officeDocument/2006/relationships/image" Target="../media/image1.emf"/><Relationship Id="rId5" Type="http://schemas.openxmlformats.org/officeDocument/2006/relationships/tags" Target="../tags/tag544.xml"/><Relationship Id="rId10" Type="http://schemas.openxmlformats.org/officeDocument/2006/relationships/oleObject" Target="../embeddings/oleObject28.bin"/><Relationship Id="rId4" Type="http://schemas.openxmlformats.org/officeDocument/2006/relationships/tags" Target="../tags/tag543.xml"/><Relationship Id="rId9"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8" Type="http://schemas.openxmlformats.org/officeDocument/2006/relationships/tags" Target="../tags/tag555.xml"/><Relationship Id="rId3" Type="http://schemas.openxmlformats.org/officeDocument/2006/relationships/tags" Target="../tags/tag550.xml"/><Relationship Id="rId7" Type="http://schemas.openxmlformats.org/officeDocument/2006/relationships/tags" Target="../tags/tag554.xml"/><Relationship Id="rId2" Type="http://schemas.openxmlformats.org/officeDocument/2006/relationships/tags" Target="../tags/tag549.xml"/><Relationship Id="rId1" Type="http://schemas.openxmlformats.org/officeDocument/2006/relationships/tags" Target="../tags/tag548.xml"/><Relationship Id="rId6" Type="http://schemas.openxmlformats.org/officeDocument/2006/relationships/tags" Target="../tags/tag553.xml"/><Relationship Id="rId11" Type="http://schemas.openxmlformats.org/officeDocument/2006/relationships/image" Target="../media/image1.emf"/><Relationship Id="rId5" Type="http://schemas.openxmlformats.org/officeDocument/2006/relationships/tags" Target="../tags/tag552.xml"/><Relationship Id="rId10" Type="http://schemas.openxmlformats.org/officeDocument/2006/relationships/oleObject" Target="../embeddings/oleObject29.bin"/><Relationship Id="rId4" Type="http://schemas.openxmlformats.org/officeDocument/2006/relationships/tags" Target="../tags/tag551.xml"/><Relationship Id="rId9"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8" Type="http://schemas.openxmlformats.org/officeDocument/2006/relationships/tags" Target="../tags/tag563.xml"/><Relationship Id="rId3" Type="http://schemas.openxmlformats.org/officeDocument/2006/relationships/tags" Target="../tags/tag558.xml"/><Relationship Id="rId7" Type="http://schemas.openxmlformats.org/officeDocument/2006/relationships/tags" Target="../tags/tag562.xml"/><Relationship Id="rId2" Type="http://schemas.openxmlformats.org/officeDocument/2006/relationships/tags" Target="../tags/tag557.xml"/><Relationship Id="rId1" Type="http://schemas.openxmlformats.org/officeDocument/2006/relationships/tags" Target="../tags/tag556.xml"/><Relationship Id="rId6" Type="http://schemas.openxmlformats.org/officeDocument/2006/relationships/tags" Target="../tags/tag561.xml"/><Relationship Id="rId11" Type="http://schemas.openxmlformats.org/officeDocument/2006/relationships/image" Target="../media/image6.emf"/><Relationship Id="rId5" Type="http://schemas.openxmlformats.org/officeDocument/2006/relationships/tags" Target="../tags/tag560.xml"/><Relationship Id="rId10" Type="http://schemas.openxmlformats.org/officeDocument/2006/relationships/oleObject" Target="../embeddings/oleObject30.bin"/><Relationship Id="rId4" Type="http://schemas.openxmlformats.org/officeDocument/2006/relationships/tags" Target="../tags/tag559.xml"/><Relationship Id="rId9"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8" Type="http://schemas.openxmlformats.org/officeDocument/2006/relationships/tags" Target="../tags/tag571.xml"/><Relationship Id="rId3" Type="http://schemas.openxmlformats.org/officeDocument/2006/relationships/tags" Target="../tags/tag566.xml"/><Relationship Id="rId7" Type="http://schemas.openxmlformats.org/officeDocument/2006/relationships/tags" Target="../tags/tag570.xml"/><Relationship Id="rId2" Type="http://schemas.openxmlformats.org/officeDocument/2006/relationships/tags" Target="../tags/tag565.xml"/><Relationship Id="rId1" Type="http://schemas.openxmlformats.org/officeDocument/2006/relationships/tags" Target="../tags/tag564.xml"/><Relationship Id="rId6" Type="http://schemas.openxmlformats.org/officeDocument/2006/relationships/tags" Target="../tags/tag569.xml"/><Relationship Id="rId11" Type="http://schemas.openxmlformats.org/officeDocument/2006/relationships/image" Target="../media/image1.emf"/><Relationship Id="rId5" Type="http://schemas.openxmlformats.org/officeDocument/2006/relationships/tags" Target="../tags/tag568.xml"/><Relationship Id="rId10" Type="http://schemas.openxmlformats.org/officeDocument/2006/relationships/oleObject" Target="../embeddings/oleObject31.bin"/><Relationship Id="rId4" Type="http://schemas.openxmlformats.org/officeDocument/2006/relationships/tags" Target="../tags/tag567.xml"/><Relationship Id="rId9"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tags" Target="../tags/tag574.xml"/><Relationship Id="rId7" Type="http://schemas.openxmlformats.org/officeDocument/2006/relationships/slideMaster" Target="../slideMasters/slideMaster5.xml"/><Relationship Id="rId2" Type="http://schemas.openxmlformats.org/officeDocument/2006/relationships/tags" Target="../tags/tag573.xml"/><Relationship Id="rId1" Type="http://schemas.openxmlformats.org/officeDocument/2006/relationships/tags" Target="../tags/tag572.xml"/><Relationship Id="rId6" Type="http://schemas.openxmlformats.org/officeDocument/2006/relationships/tags" Target="../tags/tag577.xml"/><Relationship Id="rId5" Type="http://schemas.openxmlformats.org/officeDocument/2006/relationships/tags" Target="../tags/tag576.xml"/><Relationship Id="rId4" Type="http://schemas.openxmlformats.org/officeDocument/2006/relationships/tags" Target="../tags/tag575.xml"/><Relationship Id="rId9" Type="http://schemas.openxmlformats.org/officeDocument/2006/relationships/image" Target="../media/image3.emf"/></Relationships>
</file>

<file path=ppt/slideLayouts/_rels/slideLayout100.xml.rels><?xml version="1.0" encoding="UTF-8" standalone="yes"?>
<Relationships xmlns="http://schemas.openxmlformats.org/package/2006/relationships"><Relationship Id="rId3" Type="http://schemas.openxmlformats.org/officeDocument/2006/relationships/tags" Target="../tags/tag580.xml"/><Relationship Id="rId7" Type="http://schemas.openxmlformats.org/officeDocument/2006/relationships/image" Target="../media/image3.emf"/><Relationship Id="rId2" Type="http://schemas.openxmlformats.org/officeDocument/2006/relationships/tags" Target="../tags/tag579.xml"/><Relationship Id="rId1" Type="http://schemas.openxmlformats.org/officeDocument/2006/relationships/tags" Target="../tags/tag578.xml"/><Relationship Id="rId6" Type="http://schemas.openxmlformats.org/officeDocument/2006/relationships/oleObject" Target="../embeddings/oleObject33.bin"/><Relationship Id="rId5" Type="http://schemas.openxmlformats.org/officeDocument/2006/relationships/slideMaster" Target="../slideMasters/slideMaster5.xml"/><Relationship Id="rId4" Type="http://schemas.openxmlformats.org/officeDocument/2006/relationships/tags" Target="../tags/tag581.xml"/></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583.xml"/><Relationship Id="rId1" Type="http://schemas.openxmlformats.org/officeDocument/2006/relationships/tags" Target="../tags/tag582.xml"/><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102.xml.rels><?xml version="1.0" encoding="UTF-8" standalone="yes"?>
<Relationships xmlns="http://schemas.openxmlformats.org/package/2006/relationships"><Relationship Id="rId3" Type="http://schemas.openxmlformats.org/officeDocument/2006/relationships/tags" Target="../tags/tag586.xml"/><Relationship Id="rId7" Type="http://schemas.openxmlformats.org/officeDocument/2006/relationships/image" Target="../media/image3.emf"/><Relationship Id="rId2" Type="http://schemas.openxmlformats.org/officeDocument/2006/relationships/tags" Target="../tags/tag585.xml"/><Relationship Id="rId1" Type="http://schemas.openxmlformats.org/officeDocument/2006/relationships/tags" Target="../tags/tag584.xml"/><Relationship Id="rId6" Type="http://schemas.openxmlformats.org/officeDocument/2006/relationships/oleObject" Target="../embeddings/oleObject35.bin"/><Relationship Id="rId5" Type="http://schemas.openxmlformats.org/officeDocument/2006/relationships/slideMaster" Target="../slideMasters/slideMaster5.xml"/><Relationship Id="rId4" Type="http://schemas.openxmlformats.org/officeDocument/2006/relationships/tags" Target="../tags/tag587.xml"/></Relationships>
</file>

<file path=ppt/slideLayouts/_rels/slideLayout10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90.xml"/><Relationship Id="rId7" Type="http://schemas.openxmlformats.org/officeDocument/2006/relationships/tags" Target="../tags/tag594.xml"/><Relationship Id="rId2" Type="http://schemas.openxmlformats.org/officeDocument/2006/relationships/tags" Target="../tags/tag589.xml"/><Relationship Id="rId1" Type="http://schemas.openxmlformats.org/officeDocument/2006/relationships/tags" Target="../tags/tag588.xml"/><Relationship Id="rId6" Type="http://schemas.openxmlformats.org/officeDocument/2006/relationships/tags" Target="../tags/tag593.xml"/><Relationship Id="rId5" Type="http://schemas.openxmlformats.org/officeDocument/2006/relationships/tags" Target="../tags/tag592.xml"/><Relationship Id="rId10" Type="http://schemas.openxmlformats.org/officeDocument/2006/relationships/image" Target="../media/image1.emf"/><Relationship Id="rId4" Type="http://schemas.openxmlformats.org/officeDocument/2006/relationships/tags" Target="../tags/tag591.xml"/><Relationship Id="rId9" Type="http://schemas.openxmlformats.org/officeDocument/2006/relationships/oleObject" Target="../embeddings/oleObject36.bin"/></Relationships>
</file>

<file path=ppt/slideLayouts/_rels/slideLayout104.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97.xml"/><Relationship Id="rId7" Type="http://schemas.openxmlformats.org/officeDocument/2006/relationships/tags" Target="../tags/tag601.xml"/><Relationship Id="rId2" Type="http://schemas.openxmlformats.org/officeDocument/2006/relationships/tags" Target="../tags/tag596.xml"/><Relationship Id="rId1" Type="http://schemas.openxmlformats.org/officeDocument/2006/relationships/tags" Target="../tags/tag595.xml"/><Relationship Id="rId6" Type="http://schemas.openxmlformats.org/officeDocument/2006/relationships/tags" Target="../tags/tag600.xml"/><Relationship Id="rId5" Type="http://schemas.openxmlformats.org/officeDocument/2006/relationships/tags" Target="../tags/tag599.xml"/><Relationship Id="rId10" Type="http://schemas.openxmlformats.org/officeDocument/2006/relationships/image" Target="../media/image1.emf"/><Relationship Id="rId4" Type="http://schemas.openxmlformats.org/officeDocument/2006/relationships/tags" Target="../tags/tag598.xml"/><Relationship Id="rId9" Type="http://schemas.openxmlformats.org/officeDocument/2006/relationships/oleObject" Target="../embeddings/oleObject37.bin"/></Relationships>
</file>

<file path=ppt/slideLayouts/_rels/slideLayout105.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604.xml"/><Relationship Id="rId7" Type="http://schemas.openxmlformats.org/officeDocument/2006/relationships/slideMaster" Target="../slideMasters/slideMaster5.xml"/><Relationship Id="rId2" Type="http://schemas.openxmlformats.org/officeDocument/2006/relationships/tags" Target="../tags/tag603.xml"/><Relationship Id="rId1" Type="http://schemas.openxmlformats.org/officeDocument/2006/relationships/tags" Target="../tags/tag602.xml"/><Relationship Id="rId6" Type="http://schemas.openxmlformats.org/officeDocument/2006/relationships/tags" Target="../tags/tag607.xml"/><Relationship Id="rId5" Type="http://schemas.openxmlformats.org/officeDocument/2006/relationships/tags" Target="../tags/tag606.xml"/><Relationship Id="rId4" Type="http://schemas.openxmlformats.org/officeDocument/2006/relationships/tags" Target="../tags/tag605.xml"/><Relationship Id="rId9" Type="http://schemas.openxmlformats.org/officeDocument/2006/relationships/image" Target="../media/image3.emf"/></Relationships>
</file>

<file path=ppt/slideLayouts/_rels/slideLayout106.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610.xml"/><Relationship Id="rId7" Type="http://schemas.openxmlformats.org/officeDocument/2006/relationships/slideMaster" Target="../slideMasters/slideMaster5.xml"/><Relationship Id="rId2" Type="http://schemas.openxmlformats.org/officeDocument/2006/relationships/tags" Target="../tags/tag609.xml"/><Relationship Id="rId1" Type="http://schemas.openxmlformats.org/officeDocument/2006/relationships/tags" Target="../tags/tag608.xml"/><Relationship Id="rId6" Type="http://schemas.openxmlformats.org/officeDocument/2006/relationships/tags" Target="../tags/tag613.xml"/><Relationship Id="rId5" Type="http://schemas.openxmlformats.org/officeDocument/2006/relationships/tags" Target="../tags/tag612.xml"/><Relationship Id="rId4" Type="http://schemas.openxmlformats.org/officeDocument/2006/relationships/tags" Target="../tags/tag611.xml"/><Relationship Id="rId9" Type="http://schemas.openxmlformats.org/officeDocument/2006/relationships/image" Target="../media/image3.emf"/></Relationships>
</file>

<file path=ppt/slideLayouts/_rels/slideLayout107.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616.xml"/><Relationship Id="rId7" Type="http://schemas.openxmlformats.org/officeDocument/2006/relationships/slideMaster" Target="../slideMasters/slideMaster5.xml"/><Relationship Id="rId2" Type="http://schemas.openxmlformats.org/officeDocument/2006/relationships/tags" Target="../tags/tag615.xml"/><Relationship Id="rId1" Type="http://schemas.openxmlformats.org/officeDocument/2006/relationships/tags" Target="../tags/tag614.xml"/><Relationship Id="rId6" Type="http://schemas.openxmlformats.org/officeDocument/2006/relationships/tags" Target="../tags/tag619.xml"/><Relationship Id="rId5" Type="http://schemas.openxmlformats.org/officeDocument/2006/relationships/tags" Target="../tags/tag618.xml"/><Relationship Id="rId4" Type="http://schemas.openxmlformats.org/officeDocument/2006/relationships/tags" Target="../tags/tag617.xml"/><Relationship Id="rId9" Type="http://schemas.openxmlformats.org/officeDocument/2006/relationships/image" Target="../media/image3.emf"/></Relationships>
</file>

<file path=ppt/slideLayouts/_rels/slideLayout108.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622.xml"/><Relationship Id="rId7" Type="http://schemas.openxmlformats.org/officeDocument/2006/relationships/tags" Target="../tags/tag626.xml"/><Relationship Id="rId2" Type="http://schemas.openxmlformats.org/officeDocument/2006/relationships/tags" Target="../tags/tag621.xml"/><Relationship Id="rId1" Type="http://schemas.openxmlformats.org/officeDocument/2006/relationships/tags" Target="../tags/tag620.xml"/><Relationship Id="rId6" Type="http://schemas.openxmlformats.org/officeDocument/2006/relationships/tags" Target="../tags/tag625.xml"/><Relationship Id="rId5" Type="http://schemas.openxmlformats.org/officeDocument/2006/relationships/tags" Target="../tags/tag624.xml"/><Relationship Id="rId10" Type="http://schemas.openxmlformats.org/officeDocument/2006/relationships/image" Target="../media/image3.emf"/><Relationship Id="rId4" Type="http://schemas.openxmlformats.org/officeDocument/2006/relationships/tags" Target="../tags/tag623.xml"/><Relationship Id="rId9" Type="http://schemas.openxmlformats.org/officeDocument/2006/relationships/oleObject" Target="../embeddings/oleObject41.bin"/></Relationships>
</file>

<file path=ppt/slideLayouts/_rels/slideLayout109.xml.rels><?xml version="1.0" encoding="UTF-8" standalone="yes"?>
<Relationships xmlns="http://schemas.openxmlformats.org/package/2006/relationships"><Relationship Id="rId8" Type="http://schemas.openxmlformats.org/officeDocument/2006/relationships/tags" Target="../tags/tag634.xml"/><Relationship Id="rId3" Type="http://schemas.openxmlformats.org/officeDocument/2006/relationships/tags" Target="../tags/tag629.xml"/><Relationship Id="rId7" Type="http://schemas.openxmlformats.org/officeDocument/2006/relationships/tags" Target="../tags/tag633.xml"/><Relationship Id="rId2" Type="http://schemas.openxmlformats.org/officeDocument/2006/relationships/tags" Target="../tags/tag628.xml"/><Relationship Id="rId1" Type="http://schemas.openxmlformats.org/officeDocument/2006/relationships/tags" Target="../tags/tag627.xml"/><Relationship Id="rId6" Type="http://schemas.openxmlformats.org/officeDocument/2006/relationships/tags" Target="../tags/tag632.xml"/><Relationship Id="rId11" Type="http://schemas.openxmlformats.org/officeDocument/2006/relationships/image" Target="../media/image1.emf"/><Relationship Id="rId5" Type="http://schemas.openxmlformats.org/officeDocument/2006/relationships/tags" Target="../tags/tag631.xml"/><Relationship Id="rId10" Type="http://schemas.openxmlformats.org/officeDocument/2006/relationships/oleObject" Target="../embeddings/oleObject42.bin"/><Relationship Id="rId4" Type="http://schemas.openxmlformats.org/officeDocument/2006/relationships/tags" Target="../tags/tag630.xml"/><Relationship Id="rId9"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8" Type="http://schemas.openxmlformats.org/officeDocument/2006/relationships/tags" Target="../tags/tag642.xml"/><Relationship Id="rId3" Type="http://schemas.openxmlformats.org/officeDocument/2006/relationships/tags" Target="../tags/tag637.xml"/><Relationship Id="rId7" Type="http://schemas.openxmlformats.org/officeDocument/2006/relationships/tags" Target="../tags/tag641.xml"/><Relationship Id="rId2" Type="http://schemas.openxmlformats.org/officeDocument/2006/relationships/tags" Target="../tags/tag636.xml"/><Relationship Id="rId1" Type="http://schemas.openxmlformats.org/officeDocument/2006/relationships/tags" Target="../tags/tag635.xml"/><Relationship Id="rId6" Type="http://schemas.openxmlformats.org/officeDocument/2006/relationships/tags" Target="../tags/tag640.xml"/><Relationship Id="rId11" Type="http://schemas.openxmlformats.org/officeDocument/2006/relationships/image" Target="../media/image1.emf"/><Relationship Id="rId5" Type="http://schemas.openxmlformats.org/officeDocument/2006/relationships/tags" Target="../tags/tag639.xml"/><Relationship Id="rId10" Type="http://schemas.openxmlformats.org/officeDocument/2006/relationships/oleObject" Target="../embeddings/oleObject43.bin"/><Relationship Id="rId4" Type="http://schemas.openxmlformats.org/officeDocument/2006/relationships/tags" Target="../tags/tag638.xml"/><Relationship Id="rId9"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8" Type="http://schemas.openxmlformats.org/officeDocument/2006/relationships/tags" Target="../tags/tag650.xml"/><Relationship Id="rId3" Type="http://schemas.openxmlformats.org/officeDocument/2006/relationships/tags" Target="../tags/tag645.xml"/><Relationship Id="rId7" Type="http://schemas.openxmlformats.org/officeDocument/2006/relationships/tags" Target="../tags/tag649.xml"/><Relationship Id="rId2" Type="http://schemas.openxmlformats.org/officeDocument/2006/relationships/tags" Target="../tags/tag644.xml"/><Relationship Id="rId1" Type="http://schemas.openxmlformats.org/officeDocument/2006/relationships/tags" Target="../tags/tag643.xml"/><Relationship Id="rId6" Type="http://schemas.openxmlformats.org/officeDocument/2006/relationships/tags" Target="../tags/tag648.xml"/><Relationship Id="rId11" Type="http://schemas.openxmlformats.org/officeDocument/2006/relationships/image" Target="../media/image3.emf"/><Relationship Id="rId5" Type="http://schemas.openxmlformats.org/officeDocument/2006/relationships/tags" Target="../tags/tag647.xml"/><Relationship Id="rId10" Type="http://schemas.openxmlformats.org/officeDocument/2006/relationships/oleObject" Target="../embeddings/oleObject44.bin"/><Relationship Id="rId4" Type="http://schemas.openxmlformats.org/officeDocument/2006/relationships/tags" Target="../tags/tag646.xml"/><Relationship Id="rId9"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8" Type="http://schemas.openxmlformats.org/officeDocument/2006/relationships/tags" Target="../tags/tag658.xml"/><Relationship Id="rId3" Type="http://schemas.openxmlformats.org/officeDocument/2006/relationships/tags" Target="../tags/tag653.xml"/><Relationship Id="rId7" Type="http://schemas.openxmlformats.org/officeDocument/2006/relationships/tags" Target="../tags/tag657.xml"/><Relationship Id="rId2" Type="http://schemas.openxmlformats.org/officeDocument/2006/relationships/tags" Target="../tags/tag652.xml"/><Relationship Id="rId1" Type="http://schemas.openxmlformats.org/officeDocument/2006/relationships/tags" Target="../tags/tag651.xml"/><Relationship Id="rId6" Type="http://schemas.openxmlformats.org/officeDocument/2006/relationships/tags" Target="../tags/tag656.xml"/><Relationship Id="rId11" Type="http://schemas.openxmlformats.org/officeDocument/2006/relationships/image" Target="../media/image1.emf"/><Relationship Id="rId5" Type="http://schemas.openxmlformats.org/officeDocument/2006/relationships/tags" Target="../tags/tag655.xml"/><Relationship Id="rId10" Type="http://schemas.openxmlformats.org/officeDocument/2006/relationships/oleObject" Target="../embeddings/oleObject45.bin"/><Relationship Id="rId4" Type="http://schemas.openxmlformats.org/officeDocument/2006/relationships/tags" Target="../tags/tag654.xml"/><Relationship Id="rId9"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8" Type="http://schemas.openxmlformats.org/officeDocument/2006/relationships/tags" Target="../tags/tag666.xml"/><Relationship Id="rId3" Type="http://schemas.openxmlformats.org/officeDocument/2006/relationships/tags" Target="../tags/tag661.xml"/><Relationship Id="rId7" Type="http://schemas.openxmlformats.org/officeDocument/2006/relationships/tags" Target="../tags/tag665.xml"/><Relationship Id="rId2" Type="http://schemas.openxmlformats.org/officeDocument/2006/relationships/tags" Target="../tags/tag660.xml"/><Relationship Id="rId1" Type="http://schemas.openxmlformats.org/officeDocument/2006/relationships/tags" Target="../tags/tag659.xml"/><Relationship Id="rId6" Type="http://schemas.openxmlformats.org/officeDocument/2006/relationships/tags" Target="../tags/tag664.xml"/><Relationship Id="rId11" Type="http://schemas.openxmlformats.org/officeDocument/2006/relationships/image" Target="../media/image3.emf"/><Relationship Id="rId5" Type="http://schemas.openxmlformats.org/officeDocument/2006/relationships/tags" Target="../tags/tag663.xml"/><Relationship Id="rId10" Type="http://schemas.openxmlformats.org/officeDocument/2006/relationships/oleObject" Target="../embeddings/oleObject46.bin"/><Relationship Id="rId4" Type="http://schemas.openxmlformats.org/officeDocument/2006/relationships/tags" Target="../tags/tag662.xml"/><Relationship Id="rId9"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8" Type="http://schemas.openxmlformats.org/officeDocument/2006/relationships/tags" Target="../tags/tag674.xml"/><Relationship Id="rId3" Type="http://schemas.openxmlformats.org/officeDocument/2006/relationships/tags" Target="../tags/tag669.xml"/><Relationship Id="rId7" Type="http://schemas.openxmlformats.org/officeDocument/2006/relationships/tags" Target="../tags/tag673.xml"/><Relationship Id="rId2" Type="http://schemas.openxmlformats.org/officeDocument/2006/relationships/tags" Target="../tags/tag668.xml"/><Relationship Id="rId1" Type="http://schemas.openxmlformats.org/officeDocument/2006/relationships/tags" Target="../tags/tag667.xml"/><Relationship Id="rId6" Type="http://schemas.openxmlformats.org/officeDocument/2006/relationships/tags" Target="../tags/tag672.xml"/><Relationship Id="rId11" Type="http://schemas.openxmlformats.org/officeDocument/2006/relationships/image" Target="../media/image3.emf"/><Relationship Id="rId5" Type="http://schemas.openxmlformats.org/officeDocument/2006/relationships/tags" Target="../tags/tag671.xml"/><Relationship Id="rId10" Type="http://schemas.openxmlformats.org/officeDocument/2006/relationships/oleObject" Target="../embeddings/oleObject47.bin"/><Relationship Id="rId4" Type="http://schemas.openxmlformats.org/officeDocument/2006/relationships/tags" Target="../tags/tag670.xml"/><Relationship Id="rId9"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8" Type="http://schemas.openxmlformats.org/officeDocument/2006/relationships/tags" Target="../tags/tag682.xml"/><Relationship Id="rId3" Type="http://schemas.openxmlformats.org/officeDocument/2006/relationships/tags" Target="../tags/tag677.xml"/><Relationship Id="rId7" Type="http://schemas.openxmlformats.org/officeDocument/2006/relationships/tags" Target="../tags/tag681.xml"/><Relationship Id="rId2" Type="http://schemas.openxmlformats.org/officeDocument/2006/relationships/tags" Target="../tags/tag676.xml"/><Relationship Id="rId1" Type="http://schemas.openxmlformats.org/officeDocument/2006/relationships/tags" Target="../tags/tag675.xml"/><Relationship Id="rId6" Type="http://schemas.openxmlformats.org/officeDocument/2006/relationships/tags" Target="../tags/tag680.xml"/><Relationship Id="rId11" Type="http://schemas.openxmlformats.org/officeDocument/2006/relationships/image" Target="../media/image1.emf"/><Relationship Id="rId5" Type="http://schemas.openxmlformats.org/officeDocument/2006/relationships/tags" Target="../tags/tag679.xml"/><Relationship Id="rId10" Type="http://schemas.openxmlformats.org/officeDocument/2006/relationships/oleObject" Target="../embeddings/oleObject48.bin"/><Relationship Id="rId4" Type="http://schemas.openxmlformats.org/officeDocument/2006/relationships/tags" Target="../tags/tag678.xml"/><Relationship Id="rId9"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8" Type="http://schemas.openxmlformats.org/officeDocument/2006/relationships/tags" Target="../tags/tag690.xml"/><Relationship Id="rId3" Type="http://schemas.openxmlformats.org/officeDocument/2006/relationships/tags" Target="../tags/tag685.xml"/><Relationship Id="rId7" Type="http://schemas.openxmlformats.org/officeDocument/2006/relationships/tags" Target="../tags/tag689.xml"/><Relationship Id="rId2" Type="http://schemas.openxmlformats.org/officeDocument/2006/relationships/tags" Target="../tags/tag684.xml"/><Relationship Id="rId1" Type="http://schemas.openxmlformats.org/officeDocument/2006/relationships/tags" Target="../tags/tag683.xml"/><Relationship Id="rId6" Type="http://schemas.openxmlformats.org/officeDocument/2006/relationships/tags" Target="../tags/tag688.xml"/><Relationship Id="rId11" Type="http://schemas.openxmlformats.org/officeDocument/2006/relationships/image" Target="../media/image3.emf"/><Relationship Id="rId5" Type="http://schemas.openxmlformats.org/officeDocument/2006/relationships/tags" Target="../tags/tag687.xml"/><Relationship Id="rId10" Type="http://schemas.openxmlformats.org/officeDocument/2006/relationships/oleObject" Target="../embeddings/oleObject49.bin"/><Relationship Id="rId4" Type="http://schemas.openxmlformats.org/officeDocument/2006/relationships/tags" Target="../tags/tag686.xml"/><Relationship Id="rId9"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tags" Target="../tags/tag693.xml"/><Relationship Id="rId7" Type="http://schemas.openxmlformats.org/officeDocument/2006/relationships/slideMaster" Target="../slideMasters/slideMaster5.xml"/><Relationship Id="rId2" Type="http://schemas.openxmlformats.org/officeDocument/2006/relationships/tags" Target="../tags/tag692.xml"/><Relationship Id="rId1" Type="http://schemas.openxmlformats.org/officeDocument/2006/relationships/tags" Target="../tags/tag691.xml"/><Relationship Id="rId6" Type="http://schemas.openxmlformats.org/officeDocument/2006/relationships/tags" Target="../tags/tag696.xml"/><Relationship Id="rId5" Type="http://schemas.openxmlformats.org/officeDocument/2006/relationships/tags" Target="../tags/tag695.xml"/><Relationship Id="rId4" Type="http://schemas.openxmlformats.org/officeDocument/2006/relationships/tags" Target="../tags/tag694.xml"/><Relationship Id="rId9" Type="http://schemas.openxmlformats.org/officeDocument/2006/relationships/image" Target="../media/image3.emf"/></Relationships>
</file>

<file path=ppt/slideLayouts/_rels/slideLayout118.xml.rels><?xml version="1.0" encoding="UTF-8" standalone="yes"?>
<Relationships xmlns="http://schemas.openxmlformats.org/package/2006/relationships"><Relationship Id="rId3" Type="http://schemas.openxmlformats.org/officeDocument/2006/relationships/tags" Target="../tags/tag699.xml"/><Relationship Id="rId7" Type="http://schemas.openxmlformats.org/officeDocument/2006/relationships/image" Target="../media/image3.emf"/><Relationship Id="rId2" Type="http://schemas.openxmlformats.org/officeDocument/2006/relationships/tags" Target="../tags/tag698.xml"/><Relationship Id="rId1" Type="http://schemas.openxmlformats.org/officeDocument/2006/relationships/tags" Target="../tags/tag697.xml"/><Relationship Id="rId6" Type="http://schemas.openxmlformats.org/officeDocument/2006/relationships/oleObject" Target="../embeddings/oleObject51.bin"/><Relationship Id="rId5" Type="http://schemas.openxmlformats.org/officeDocument/2006/relationships/slideMaster" Target="../slideMasters/slideMaster5.xml"/><Relationship Id="rId4" Type="http://schemas.openxmlformats.org/officeDocument/2006/relationships/tags" Target="../tags/tag700.xml"/></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02.xml"/><Relationship Id="rId1" Type="http://schemas.openxmlformats.org/officeDocument/2006/relationships/tags" Target="../tags/tag701.xml"/><Relationship Id="rId5" Type="http://schemas.openxmlformats.org/officeDocument/2006/relationships/image" Target="../media/image3.emf"/><Relationship Id="rId4" Type="http://schemas.openxmlformats.org/officeDocument/2006/relationships/oleObject" Target="../embeddings/oleObject52.bin"/></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05.xml"/><Relationship Id="rId7" Type="http://schemas.openxmlformats.org/officeDocument/2006/relationships/oleObject" Target="../embeddings/oleObject53.bin"/><Relationship Id="rId2" Type="http://schemas.openxmlformats.org/officeDocument/2006/relationships/tags" Target="../tags/tag704.xml"/><Relationship Id="rId1" Type="http://schemas.openxmlformats.org/officeDocument/2006/relationships/tags" Target="../tags/tag703.xml"/><Relationship Id="rId6" Type="http://schemas.openxmlformats.org/officeDocument/2006/relationships/slideMaster" Target="../slideMasters/slideMaster5.xml"/><Relationship Id="rId5" Type="http://schemas.openxmlformats.org/officeDocument/2006/relationships/tags" Target="../tags/tag707.xml"/><Relationship Id="rId4" Type="http://schemas.openxmlformats.org/officeDocument/2006/relationships/tags" Target="../tags/tag706.xml"/><Relationship Id="rId9" Type="http://schemas.openxmlformats.org/officeDocument/2006/relationships/image" Target="../media/image2.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10.xml"/><Relationship Id="rId7" Type="http://schemas.openxmlformats.org/officeDocument/2006/relationships/oleObject" Target="../embeddings/oleObject54.bin"/><Relationship Id="rId2" Type="http://schemas.openxmlformats.org/officeDocument/2006/relationships/tags" Target="../tags/tag709.xml"/><Relationship Id="rId1" Type="http://schemas.openxmlformats.org/officeDocument/2006/relationships/tags" Target="../tags/tag708.xml"/><Relationship Id="rId6" Type="http://schemas.openxmlformats.org/officeDocument/2006/relationships/slideMaster" Target="../slideMasters/slideMaster5.xml"/><Relationship Id="rId5" Type="http://schemas.openxmlformats.org/officeDocument/2006/relationships/tags" Target="../tags/tag712.xml"/><Relationship Id="rId10" Type="http://schemas.openxmlformats.org/officeDocument/2006/relationships/image" Target="../media/image2.png"/><Relationship Id="rId4" Type="http://schemas.openxmlformats.org/officeDocument/2006/relationships/tags" Target="../tags/tag711.xml"/><Relationship Id="rId9" Type="http://schemas.openxmlformats.org/officeDocument/2006/relationships/image" Target="../media/image9.jpeg"/></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4.xml"/><Relationship Id="rId1" Type="http://schemas.openxmlformats.org/officeDocument/2006/relationships/tags" Target="../tags/tag713.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55.bin"/></Relationships>
</file>

<file path=ppt/slideLayouts/_rels/slideLayout124.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6.xml"/><Relationship Id="rId1" Type="http://schemas.openxmlformats.org/officeDocument/2006/relationships/tags" Target="../tags/tag715.xml"/><Relationship Id="rId6" Type="http://schemas.openxmlformats.org/officeDocument/2006/relationships/image" Target="../media/image12.png"/><Relationship Id="rId5" Type="http://schemas.openxmlformats.org/officeDocument/2006/relationships/image" Target="../media/image10.emf"/><Relationship Id="rId4" Type="http://schemas.openxmlformats.org/officeDocument/2006/relationships/oleObject" Target="../embeddings/oleObject56.bin"/></Relationships>
</file>

<file path=ppt/slideLayouts/_rels/slideLayout125.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8.xml"/><Relationship Id="rId1" Type="http://schemas.openxmlformats.org/officeDocument/2006/relationships/tags" Target="../tags/tag717.xml"/><Relationship Id="rId6" Type="http://schemas.openxmlformats.org/officeDocument/2006/relationships/image" Target="../media/image13.jpeg"/><Relationship Id="rId5" Type="http://schemas.openxmlformats.org/officeDocument/2006/relationships/image" Target="../media/image10.emf"/><Relationship Id="rId4" Type="http://schemas.openxmlformats.org/officeDocument/2006/relationships/oleObject" Target="../embeddings/oleObject57.bin"/></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0.xml"/><Relationship Id="rId1" Type="http://schemas.openxmlformats.org/officeDocument/2006/relationships/tags" Target="../tags/tag719.xml"/><Relationship Id="rId6" Type="http://schemas.openxmlformats.org/officeDocument/2006/relationships/image" Target="../media/image14.jpeg"/><Relationship Id="rId5" Type="http://schemas.openxmlformats.org/officeDocument/2006/relationships/image" Target="../media/image10.emf"/><Relationship Id="rId4" Type="http://schemas.openxmlformats.org/officeDocument/2006/relationships/oleObject" Target="../embeddings/oleObject58.bin"/></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2.xml"/><Relationship Id="rId1" Type="http://schemas.openxmlformats.org/officeDocument/2006/relationships/tags" Target="../tags/tag721.xml"/><Relationship Id="rId6" Type="http://schemas.openxmlformats.org/officeDocument/2006/relationships/image" Target="../media/image15.jpeg"/><Relationship Id="rId5" Type="http://schemas.openxmlformats.org/officeDocument/2006/relationships/image" Target="../media/image10.emf"/><Relationship Id="rId4" Type="http://schemas.openxmlformats.org/officeDocument/2006/relationships/oleObject" Target="../embeddings/oleObject59.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4.xml"/><Relationship Id="rId1" Type="http://schemas.openxmlformats.org/officeDocument/2006/relationships/tags" Target="../tags/tag723.xml"/><Relationship Id="rId6" Type="http://schemas.openxmlformats.org/officeDocument/2006/relationships/image" Target="../media/image7.jpeg"/><Relationship Id="rId5" Type="http://schemas.openxmlformats.org/officeDocument/2006/relationships/image" Target="../media/image10.emf"/><Relationship Id="rId4" Type="http://schemas.openxmlformats.org/officeDocument/2006/relationships/oleObject" Target="../embeddings/oleObject60.bin"/></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6.xml"/><Relationship Id="rId1" Type="http://schemas.openxmlformats.org/officeDocument/2006/relationships/tags" Target="../tags/tag725.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61.bin"/></Relationships>
</file>

<file path=ppt/slideLayouts/_rels/slideLayout130.xml.rels><?xml version="1.0" encoding="UTF-8" standalone="yes"?>
<Relationships xmlns="http://schemas.openxmlformats.org/package/2006/relationships"><Relationship Id="rId8" Type="http://schemas.openxmlformats.org/officeDocument/2006/relationships/tags" Target="../tags/tag734.xml"/><Relationship Id="rId3" Type="http://schemas.openxmlformats.org/officeDocument/2006/relationships/tags" Target="../tags/tag729.xml"/><Relationship Id="rId7" Type="http://schemas.openxmlformats.org/officeDocument/2006/relationships/tags" Target="../tags/tag733.xml"/><Relationship Id="rId12" Type="http://schemas.openxmlformats.org/officeDocument/2006/relationships/image" Target="../media/image2.png"/><Relationship Id="rId2" Type="http://schemas.openxmlformats.org/officeDocument/2006/relationships/tags" Target="../tags/tag728.xml"/><Relationship Id="rId1" Type="http://schemas.openxmlformats.org/officeDocument/2006/relationships/tags" Target="../tags/tag727.xml"/><Relationship Id="rId6" Type="http://schemas.openxmlformats.org/officeDocument/2006/relationships/tags" Target="../tags/tag732.xml"/><Relationship Id="rId11" Type="http://schemas.openxmlformats.org/officeDocument/2006/relationships/image" Target="../media/image1.emf"/><Relationship Id="rId5" Type="http://schemas.openxmlformats.org/officeDocument/2006/relationships/tags" Target="../tags/tag731.xml"/><Relationship Id="rId10" Type="http://schemas.openxmlformats.org/officeDocument/2006/relationships/oleObject" Target="../embeddings/oleObject62.bin"/><Relationship Id="rId4" Type="http://schemas.openxmlformats.org/officeDocument/2006/relationships/tags" Target="../tags/tag730.xml"/><Relationship Id="rId9"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59969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grpSp>
        <p:nvGrpSpPr>
          <p:cNvPr id="95" name="Group 94">
            <a:extLst>
              <a:ext uri="{FF2B5EF4-FFF2-40B4-BE49-F238E27FC236}">
                <a16:creationId xmlns:a16="http://schemas.microsoft.com/office/drawing/2014/main" id="{A1C6E50E-4534-0BD6-DD32-13F093698041}"/>
              </a:ext>
            </a:extLst>
          </p:cNvPr>
          <p:cNvGrpSpPr/>
          <p:nvPr userDrawn="1"/>
        </p:nvGrpSpPr>
        <p:grpSpPr>
          <a:xfrm>
            <a:off x="0" y="0"/>
            <a:ext cx="12192000" cy="6858001"/>
            <a:chOff x="0" y="0"/>
            <a:chExt cx="12192000" cy="6858001"/>
          </a:xfrm>
        </p:grpSpPr>
        <p:pic>
          <p:nvPicPr>
            <p:cNvPr id="96" name="Picture 95">
              <a:extLst>
                <a:ext uri="{FF2B5EF4-FFF2-40B4-BE49-F238E27FC236}">
                  <a16:creationId xmlns:a16="http://schemas.microsoft.com/office/drawing/2014/main" id="{D140B7FD-5551-8D2E-65E0-DE18DCD16515}"/>
                </a:ext>
              </a:extLst>
            </p:cNvPr>
            <p:cNvPicPr>
              <a:picLocks noChangeAspect="1"/>
            </p:cNvPicPr>
            <p:nvPr/>
          </p:nvPicPr>
          <p:blipFill>
            <a:blip r:embed="rId9"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7" name="Rectangle 96">
              <a:extLst>
                <a:ext uri="{FF2B5EF4-FFF2-40B4-BE49-F238E27FC236}">
                  <a16:creationId xmlns:a16="http://schemas.microsoft.com/office/drawing/2014/main" id="{88EFFD5A-FC8E-9F5B-F36B-B1884C3FE478}"/>
                </a:ext>
              </a:extLst>
            </p:cNvPr>
            <p:cNvSpPr/>
            <p:nvPr/>
          </p:nvSpPr>
          <p:spPr>
            <a:xfrm rot="10800000" flipH="1">
              <a:off x="0" y="1"/>
              <a:ext cx="12192000" cy="6858000"/>
            </a:xfrm>
            <a:prstGeom prst="rect">
              <a:avLst/>
            </a:prstGeom>
            <a:gradFill flip="none" rotWithShape="1">
              <a:gsLst>
                <a:gs pos="25000">
                  <a:srgbClr val="222222"/>
                </a:gs>
                <a:gs pos="100000">
                  <a:srgbClr val="E90028">
                    <a:lumMod val="99000"/>
                    <a:alpha val="1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5428378"/>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tx2"/>
                </a:solidFill>
              </a:defRPr>
            </a:lvl1pPr>
          </a:lstStyle>
          <a:p>
            <a:pPr lvl="0"/>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927680" y="4264009"/>
            <a:ext cx="9351056" cy="4139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endParaRPr lang="en-US" dirty="0"/>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b="1" i="0" dirty="0">
                <a:solidFill>
                  <a:schemeClr val="tx2"/>
                </a:solidFill>
                <a:latin typeface="Aptos SemiBold" panose="020B0004020202020204" pitchFamily="34" charset="0"/>
              </a:defRPr>
            </a:lvl1pPr>
          </a:lstStyle>
          <a:p>
            <a:pPr lvl="0"/>
            <a:r>
              <a:rPr lang="en-US" dirty="0"/>
              <a:t>Click to edit Master title style</a:t>
            </a:r>
          </a:p>
        </p:txBody>
      </p:sp>
      <p:pic>
        <p:nvPicPr>
          <p:cNvPr id="3" name="Picture 2" descr="A red and black logo&#10;&#10;Description automatically generated">
            <a:extLst>
              <a:ext uri="{FF2B5EF4-FFF2-40B4-BE49-F238E27FC236}">
                <a16:creationId xmlns:a16="http://schemas.microsoft.com/office/drawing/2014/main" id="{50455BA8-FE1B-5D13-462F-927B593ACBCB}"/>
              </a:ext>
            </a:extLst>
          </p:cNvPr>
          <p:cNvPicPr>
            <a:picLocks noChangeAspect="1"/>
          </p:cNvPicPr>
          <p:nvPr userDrawn="1"/>
        </p:nvPicPr>
        <p:blipFill>
          <a:blip r:embed="rId10"/>
          <a:stretch>
            <a:fillRect/>
          </a:stretch>
        </p:blipFill>
        <p:spPr>
          <a:xfrm>
            <a:off x="920832" y="765041"/>
            <a:ext cx="2404259" cy="921913"/>
          </a:xfrm>
          <a:prstGeom prst="rect">
            <a:avLst/>
          </a:prstGeom>
        </p:spPr>
      </p:pic>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24726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382954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383118"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0" i="0" cap="all" baseline="0" dirty="0">
                <a:latin typeface="Aptos" panose="020B0004020202020204" pitchFamily="34" charset="0"/>
              </a:rPr>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dirty="0"/>
              <a:t>Click to edit Master title style</a:t>
            </a:r>
            <a:br>
              <a:rPr lang="en-US" dirty="0"/>
            </a:br>
            <a:endParaRPr lang="en-US" dirty="0"/>
          </a:p>
        </p:txBody>
      </p:sp>
      <p:sp>
        <p:nvSpPr>
          <p:cNvPr id="4" name="5. Source" hidden="1">
            <a:extLst>
              <a:ext uri="{FF2B5EF4-FFF2-40B4-BE49-F238E27FC236}">
                <a16:creationId xmlns:a16="http://schemas.microsoft.com/office/drawing/2014/main" id="{2C5F3B35-0B65-6AE0-3A04-11B0034DD2B0}"/>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110227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835212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BE0A42F1-2CD0-C9C5-46BB-96DEFB43317E}"/>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85249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691384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endParaRPr lang="en-US" dirty="0"/>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6" name="5. Source" hidden="1">
            <a:extLst>
              <a:ext uri="{FF2B5EF4-FFF2-40B4-BE49-F238E27FC236}">
                <a16:creationId xmlns:a16="http://schemas.microsoft.com/office/drawing/2014/main" id="{095634C7-7042-3C8A-18E7-2F7C2933BCFC}"/>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07970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1563766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8821BD82-03A8-501F-9BC5-A26FCE12AA7E}"/>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41169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760448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38DF0C5F-7D34-6D9D-A3EC-3B31120E5C48}"/>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37C7781-2B32-DB45-463D-D8759D97DCB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332398B-7337-E58B-0A5E-1941E87F124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12" name="5. Source" hidden="1">
            <a:extLst>
              <a:ext uri="{FF2B5EF4-FFF2-40B4-BE49-F238E27FC236}">
                <a16:creationId xmlns:a16="http://schemas.microsoft.com/office/drawing/2014/main" id="{61DCAE07-A1C8-D736-A06A-BC15D268CB2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80941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420697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82A89587-5142-9FA3-E0AE-FEBCBBB8CE1D}"/>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4A9B92F-8809-E43F-B897-530943CF3CA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73FB3C83-7E14-79C1-1160-993258EF40E5}"/>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EA6884B6-26E1-C909-829A-77AFED99E57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575098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940657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020F6840-AE4F-4E41-A681-6E0537BEC54C}"/>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C81A281C-2370-0CB3-5948-A8995874D15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C990A6D-4CA3-D52C-4D2F-D467C167BF8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9EF36011-33A9-75DF-262E-DAC2F66229F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54096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51768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endParaRPr lang="en-US" dirty="0"/>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15CD6B22-9412-DABF-7645-E40D0EA21AED}"/>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6ECEFAFC-7519-DCB6-B1DE-2951C497DE8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E5B8E538-B169-AB8D-68F7-E9CF8498BDC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D5E00B18-3C40-3129-3BB7-08505F7E4C2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05518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80147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Aptos" panose="020B0004020202020204" pitchFamily="34" charset="0"/>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Aptos" panose="020B0004020202020204" pitchFamily="34" charset="0"/>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BCABD70B-102A-8B5A-BF68-58234803F31F}"/>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74127813-F95A-6B89-5E0E-570D89CE168B}"/>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7" name="TextBox 6">
              <a:extLst>
                <a:ext uri="{FF2B5EF4-FFF2-40B4-BE49-F238E27FC236}">
                  <a16:creationId xmlns:a16="http://schemas.microsoft.com/office/drawing/2014/main" id="{B1BEE79E-CEFA-AD86-4A08-CAB38DA8668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8" name="5. Source" hidden="1">
            <a:extLst>
              <a:ext uri="{FF2B5EF4-FFF2-40B4-BE49-F238E27FC236}">
                <a16:creationId xmlns:a16="http://schemas.microsoft.com/office/drawing/2014/main" id="{51497680-3705-C652-517B-62638D26478A}"/>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510368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155562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dirty="0"/>
              <a:t>Click to edit Master title style</a:t>
            </a:r>
            <a:br>
              <a:rPr lang="en-US" dirty="0"/>
            </a:br>
            <a:br>
              <a:rPr lang="en-US" dirty="0"/>
            </a:br>
            <a:endParaRPr lang="en-US" dirty="0"/>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383118"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0" i="0" cap="all" baseline="0" dirty="0">
                <a:latin typeface="Aptos" panose="020B0004020202020204" pitchFamily="34" charset="0"/>
              </a:rPr>
              <a:t>STICKER</a:t>
            </a:r>
          </a:p>
        </p:txBody>
      </p:sp>
      <p:grpSp>
        <p:nvGrpSpPr>
          <p:cNvPr id="6" name="Group 5">
            <a:extLst>
              <a:ext uri="{FF2B5EF4-FFF2-40B4-BE49-F238E27FC236}">
                <a16:creationId xmlns:a16="http://schemas.microsoft.com/office/drawing/2014/main" id="{B58873DC-7473-267C-DA6B-EEA9A06D7E5F}"/>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E72F218-776C-2BE8-3231-73D82F271F0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11" name="TextBox 10">
              <a:extLst>
                <a:ext uri="{FF2B5EF4-FFF2-40B4-BE49-F238E27FC236}">
                  <a16:creationId xmlns:a16="http://schemas.microsoft.com/office/drawing/2014/main" id="{9AF0B5DA-95DB-1A42-03F0-017E9A5EF62F}"/>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cxnSp>
          <p:nvCxnSpPr>
            <p:cNvPr id="12" name="Straight Arrow Connector 11">
              <a:extLst>
                <a:ext uri="{FF2B5EF4-FFF2-40B4-BE49-F238E27FC236}">
                  <a16:creationId xmlns:a16="http://schemas.microsoft.com/office/drawing/2014/main" id="{9D76A903-9B67-A41B-80E8-47396D5CAAFC}"/>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
        <p:nvSpPr>
          <p:cNvPr id="13" name="5. Source" hidden="1">
            <a:extLst>
              <a:ext uri="{FF2B5EF4-FFF2-40B4-BE49-F238E27FC236}">
                <a16:creationId xmlns:a16="http://schemas.microsoft.com/office/drawing/2014/main" id="{ABC07D43-AEAA-8875-12A7-C84047942CEA}"/>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540824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895593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A75E0A59-0527-4A0B-18CF-BA64B816138E}"/>
              </a:ext>
            </a:extLst>
          </p:cNvPr>
          <p:cNvPicPr>
            <a:picLocks noChangeAspect="1"/>
          </p:cNvPicPr>
          <p:nvPr userDrawn="1"/>
        </p:nvPicPr>
        <p:blipFill rotWithShape="1">
          <a:blip r:embed="rId8" cstate="print">
            <a:duotone>
              <a:prstClr val="black"/>
              <a:srgbClr val="EA0028">
                <a:tint val="45000"/>
                <a:satMod val="400000"/>
              </a:srgb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19DB0C-0445-61D8-9675-AD0B45EE3CB1}"/>
              </a:ext>
            </a:extLst>
          </p:cNvPr>
          <p:cNvSpPr/>
          <p:nvPr userDrawn="1"/>
        </p:nvSpPr>
        <p:spPr>
          <a:xfrm rot="10800000" flipH="1">
            <a:off x="-1" y="0"/>
            <a:ext cx="12192000" cy="6858000"/>
          </a:xfrm>
          <a:prstGeom prst="rect">
            <a:avLst/>
          </a:prstGeom>
          <a:gradFill flip="none" rotWithShape="1">
            <a:gsLst>
              <a:gs pos="63000">
                <a:srgbClr val="222222">
                  <a:alpha val="78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sp>
        <p:nvSpPr>
          <p:cNvPr id="10" name="5. Source" hidden="1">
            <a:extLst>
              <a:ext uri="{FF2B5EF4-FFF2-40B4-BE49-F238E27FC236}">
                <a16:creationId xmlns:a16="http://schemas.microsoft.com/office/drawing/2014/main" id="{6DDBFB7B-6225-696C-CCCD-978726F12A9B}"/>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pic>
        <p:nvPicPr>
          <p:cNvPr id="13" name="Picture 12" descr="A red text on a black background&#10;&#10;Description automatically generated">
            <a:extLst>
              <a:ext uri="{FF2B5EF4-FFF2-40B4-BE49-F238E27FC236}">
                <a16:creationId xmlns:a16="http://schemas.microsoft.com/office/drawing/2014/main" id="{2094E713-6499-9BF0-943C-6DB4A0BB250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F21916F6-EE0C-5161-6DC1-61D37F772DAE}"/>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rgbClr val="FEFFFF"/>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rgbClr val="FEFFFF"/>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rgbClr val="FEFFFF"/>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rgbClr val="FEFFFF"/>
              </a:solidFill>
              <a:latin typeface="Aptos" panose="020B000402020202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2A163EAC-1670-E4DF-34CD-981DA01F2582}"/>
              </a:ext>
            </a:extLst>
          </p:cNvPr>
          <p:cNvCxnSpPr>
            <a:cxnSpLocks/>
          </p:cNvCxnSpPr>
          <p:nvPr userDrawn="1"/>
        </p:nvCxnSpPr>
        <p:spPr>
          <a:xfrm>
            <a:off x="1866165" y="6467189"/>
            <a:ext cx="6817489" cy="0"/>
          </a:xfrm>
          <a:prstGeom prst="straightConnector1">
            <a:avLst/>
          </a:prstGeom>
          <a:noFill/>
          <a:ln w="12700" cap="flat" cmpd="sng" algn="ctr">
            <a:solidFill>
              <a:srgbClr val="FEFFFF"/>
            </a:solidFill>
            <a:prstDash val="solid"/>
            <a:miter lim="800000"/>
            <a:tailEnd type="none"/>
          </a:ln>
          <a:effectLst/>
        </p:spPr>
      </p:cxnSp>
      <p:sp>
        <p:nvSpPr>
          <p:cNvPr id="16" name="Slide Number">
            <a:extLst>
              <a:ext uri="{FF2B5EF4-FFF2-40B4-BE49-F238E27FC236}">
                <a16:creationId xmlns:a16="http://schemas.microsoft.com/office/drawing/2014/main" id="{0F961004-9043-A449-56E7-A636E0DF745A}"/>
              </a:ext>
            </a:extLst>
          </p:cNvPr>
          <p:cNvSpPr>
            <a:spLocks noChangeArrowheads="1"/>
          </p:cNvSpPr>
          <p:nvPr userDrawn="1">
            <p:custDataLst>
              <p:tags r:id="rId3"/>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a:defRPr/>
            </a:pPr>
            <a:fld id="{4ABDCABE-3F10-B64C-92F1-862014417034}" type="slidenum">
              <a:rPr lang="en-US" sz="800" smtClean="0">
                <a:solidFill>
                  <a:srgbClr val="FEFFFF"/>
                </a:solidFill>
                <a:latin typeface="Open Sans"/>
                <a:cs typeface="Arial" panose="020B0604020202020204" pitchFamily="34" charset="0"/>
              </a:rPr>
              <a:pPr algn="r" defTabSz="610744">
                <a:defRPr/>
              </a:pPr>
              <a:t>‹#›</a:t>
            </a:fld>
            <a:endParaRPr lang="en-US" sz="800">
              <a:solidFill>
                <a:srgbClr val="FEFFFF"/>
              </a:solidFill>
              <a:latin typeface="Open Sans"/>
              <a:cs typeface="Arial" panose="020B0604020202020204" pitchFamily="34" charset="0"/>
            </a:endParaRPr>
          </a:p>
        </p:txBody>
      </p:sp>
      <p:sp>
        <p:nvSpPr>
          <p:cNvPr id="18" name="2. Slide Title">
            <a:extLst>
              <a:ext uri="{FF2B5EF4-FFF2-40B4-BE49-F238E27FC236}">
                <a16:creationId xmlns:a16="http://schemas.microsoft.com/office/drawing/2014/main" id="{3BF11EED-4551-A885-BAE0-FDB2B7B81B28}"/>
              </a:ext>
            </a:extLst>
          </p:cNvPr>
          <p:cNvSpPr>
            <a:spLocks noGrp="1"/>
          </p:cNvSpPr>
          <p:nvPr>
            <p:ph type="title"/>
            <p:custDataLst>
              <p:tags r:id="rId4"/>
            </p:custDataLst>
          </p:nvPr>
        </p:nvSpPr>
        <p:spPr>
          <a:xfrm>
            <a:off x="554735" y="934198"/>
            <a:ext cx="5541264"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386300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103054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B00BEFFE-B217-02FD-2205-E40E9115E15F}"/>
              </a:ext>
            </a:extLst>
          </p:cNvPr>
          <p:cNvGrpSpPr/>
          <p:nvPr userDrawn="1"/>
        </p:nvGrpSpPr>
        <p:grpSpPr>
          <a:xfrm>
            <a:off x="4892069" y="3030462"/>
            <a:ext cx="2414960" cy="901451"/>
            <a:chOff x="927680" y="805367"/>
            <a:chExt cx="2414960" cy="901451"/>
          </a:xfrm>
        </p:grpSpPr>
        <p:grpSp>
          <p:nvGrpSpPr>
            <p:cNvPr id="6" name="Group 5">
              <a:extLst>
                <a:ext uri="{FF2B5EF4-FFF2-40B4-BE49-F238E27FC236}">
                  <a16:creationId xmlns:a16="http://schemas.microsoft.com/office/drawing/2014/main" id="{6B439D62-A601-D515-427A-10349E89E826}"/>
                </a:ext>
              </a:extLst>
            </p:cNvPr>
            <p:cNvGrpSpPr/>
            <p:nvPr/>
          </p:nvGrpSpPr>
          <p:grpSpPr>
            <a:xfrm>
              <a:off x="927680" y="805367"/>
              <a:ext cx="2414960" cy="646747"/>
              <a:chOff x="821000" y="759647"/>
              <a:chExt cx="3107744" cy="832281"/>
            </a:xfrm>
          </p:grpSpPr>
          <p:sp>
            <p:nvSpPr>
              <p:cNvPr id="41" name="Freeform: Shape 40">
                <a:extLst>
                  <a:ext uri="{FF2B5EF4-FFF2-40B4-BE49-F238E27FC236}">
                    <a16:creationId xmlns:a16="http://schemas.microsoft.com/office/drawing/2014/main" id="{1871D961-9C1D-1CCD-178F-D0F69A54D241}"/>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2" name="Freeform: Shape 41">
                <a:extLst>
                  <a:ext uri="{FF2B5EF4-FFF2-40B4-BE49-F238E27FC236}">
                    <a16:creationId xmlns:a16="http://schemas.microsoft.com/office/drawing/2014/main" id="{04BD0149-61D2-E78F-6A69-62BAB47B70BE}"/>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3" name="Freeform: Shape 42">
                <a:extLst>
                  <a:ext uri="{FF2B5EF4-FFF2-40B4-BE49-F238E27FC236}">
                    <a16:creationId xmlns:a16="http://schemas.microsoft.com/office/drawing/2014/main" id="{0FA1B2EE-4C88-0901-9525-28D402F1B921}"/>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4" name="Freeform: Shape 43">
                <a:extLst>
                  <a:ext uri="{FF2B5EF4-FFF2-40B4-BE49-F238E27FC236}">
                    <a16:creationId xmlns:a16="http://schemas.microsoft.com/office/drawing/2014/main" id="{151981BC-ED16-3E39-EDE3-C5C8F9C0B0C6}"/>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5" name="Freeform: Shape 44">
                <a:extLst>
                  <a:ext uri="{FF2B5EF4-FFF2-40B4-BE49-F238E27FC236}">
                    <a16:creationId xmlns:a16="http://schemas.microsoft.com/office/drawing/2014/main" id="{44DF9D41-665C-D047-264D-68951B014A13}"/>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6" name="Freeform: Shape 45">
                <a:extLst>
                  <a:ext uri="{FF2B5EF4-FFF2-40B4-BE49-F238E27FC236}">
                    <a16:creationId xmlns:a16="http://schemas.microsoft.com/office/drawing/2014/main" id="{40E97D3B-BA4F-6CD4-218D-CF6240BFB29F}"/>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7" name="Freeform: Shape 46">
                <a:extLst>
                  <a:ext uri="{FF2B5EF4-FFF2-40B4-BE49-F238E27FC236}">
                    <a16:creationId xmlns:a16="http://schemas.microsoft.com/office/drawing/2014/main" id="{1FFA999C-4F2E-1C4C-693E-5BC7FA3B0502}"/>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grpSp>
        <p:grpSp>
          <p:nvGrpSpPr>
            <p:cNvPr id="7" name="Group 6">
              <a:extLst>
                <a:ext uri="{FF2B5EF4-FFF2-40B4-BE49-F238E27FC236}">
                  <a16:creationId xmlns:a16="http://schemas.microsoft.com/office/drawing/2014/main" id="{9E75BB07-6061-8B01-FB1D-DF23AF0DAF72}"/>
                </a:ext>
              </a:extLst>
            </p:cNvPr>
            <p:cNvGrpSpPr/>
            <p:nvPr/>
          </p:nvGrpSpPr>
          <p:grpSpPr>
            <a:xfrm>
              <a:off x="1411827" y="1629524"/>
              <a:ext cx="1446765" cy="77294"/>
              <a:chOff x="1444036" y="1820232"/>
              <a:chExt cx="1861801" cy="99467"/>
            </a:xfrm>
            <a:solidFill>
              <a:srgbClr val="F7F7F7"/>
            </a:solidFill>
          </p:grpSpPr>
          <p:sp>
            <p:nvSpPr>
              <p:cNvPr id="9" name="Freeform: Shape 8">
                <a:extLst>
                  <a:ext uri="{FF2B5EF4-FFF2-40B4-BE49-F238E27FC236}">
                    <a16:creationId xmlns:a16="http://schemas.microsoft.com/office/drawing/2014/main" id="{FAC5B833-F585-14AD-2965-547B460766C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0" name="Freeform: Shape 9">
                <a:extLst>
                  <a:ext uri="{FF2B5EF4-FFF2-40B4-BE49-F238E27FC236}">
                    <a16:creationId xmlns:a16="http://schemas.microsoft.com/office/drawing/2014/main" id="{EC22C5CA-AAFF-849F-AFEF-4DDC8DC07837}"/>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1" name="Freeform: Shape 10">
                <a:extLst>
                  <a:ext uri="{FF2B5EF4-FFF2-40B4-BE49-F238E27FC236}">
                    <a16:creationId xmlns:a16="http://schemas.microsoft.com/office/drawing/2014/main" id="{CB0A3308-C3E1-4AF8-6CEC-A572174B45D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2" name="Freeform: Shape 11">
                <a:extLst>
                  <a:ext uri="{FF2B5EF4-FFF2-40B4-BE49-F238E27FC236}">
                    <a16:creationId xmlns:a16="http://schemas.microsoft.com/office/drawing/2014/main" id="{91FA0648-DF16-8319-AE59-17D4CAE4063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3" name="Freeform: Shape 12">
                <a:extLst>
                  <a:ext uri="{FF2B5EF4-FFF2-40B4-BE49-F238E27FC236}">
                    <a16:creationId xmlns:a16="http://schemas.microsoft.com/office/drawing/2014/main" id="{A56D60C3-C2F2-B5C8-9CDC-D4EB20186F81}"/>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4" name="Freeform: Shape 13">
                <a:extLst>
                  <a:ext uri="{FF2B5EF4-FFF2-40B4-BE49-F238E27FC236}">
                    <a16:creationId xmlns:a16="http://schemas.microsoft.com/office/drawing/2014/main" id="{037CD048-5DF8-5CBA-68E5-2EC9E2DDB87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5" name="Freeform: Shape 14">
                <a:extLst>
                  <a:ext uri="{FF2B5EF4-FFF2-40B4-BE49-F238E27FC236}">
                    <a16:creationId xmlns:a16="http://schemas.microsoft.com/office/drawing/2014/main" id="{83FF9A80-AD3A-F0F1-14BF-B51970380A74}"/>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6" name="Freeform: Shape 15">
                <a:extLst>
                  <a:ext uri="{FF2B5EF4-FFF2-40B4-BE49-F238E27FC236}">
                    <a16:creationId xmlns:a16="http://schemas.microsoft.com/office/drawing/2014/main" id="{2C74052D-1BA1-942D-1818-E944B6A46838}"/>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7" name="Freeform: Shape 16">
                <a:extLst>
                  <a:ext uri="{FF2B5EF4-FFF2-40B4-BE49-F238E27FC236}">
                    <a16:creationId xmlns:a16="http://schemas.microsoft.com/office/drawing/2014/main" id="{ED6E77C8-27E3-0AE1-0765-7EE6AF566A2A}"/>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8" name="Freeform: Shape 17">
                <a:extLst>
                  <a:ext uri="{FF2B5EF4-FFF2-40B4-BE49-F238E27FC236}">
                    <a16:creationId xmlns:a16="http://schemas.microsoft.com/office/drawing/2014/main" id="{801E3032-B019-CEB6-A818-B2E5DEC5A135}"/>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9" name="Freeform: Shape 18">
                <a:extLst>
                  <a:ext uri="{FF2B5EF4-FFF2-40B4-BE49-F238E27FC236}">
                    <a16:creationId xmlns:a16="http://schemas.microsoft.com/office/drawing/2014/main" id="{AE029D65-DAF0-EE17-E392-4F01ED4D39E1}"/>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0" name="Freeform: Shape 19">
                <a:extLst>
                  <a:ext uri="{FF2B5EF4-FFF2-40B4-BE49-F238E27FC236}">
                    <a16:creationId xmlns:a16="http://schemas.microsoft.com/office/drawing/2014/main" id="{ADFCA064-1F12-2FF1-706D-8D4DB928522F}"/>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1" name="Freeform: Shape 20">
                <a:extLst>
                  <a:ext uri="{FF2B5EF4-FFF2-40B4-BE49-F238E27FC236}">
                    <a16:creationId xmlns:a16="http://schemas.microsoft.com/office/drawing/2014/main" id="{244DDF20-E814-8D3C-278F-27815864494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2" name="Freeform: Shape 21">
                <a:extLst>
                  <a:ext uri="{FF2B5EF4-FFF2-40B4-BE49-F238E27FC236}">
                    <a16:creationId xmlns:a16="http://schemas.microsoft.com/office/drawing/2014/main" id="{3030B25B-1E81-6788-56DE-960CAAABA9FF}"/>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3" name="Freeform: Shape 22">
                <a:extLst>
                  <a:ext uri="{FF2B5EF4-FFF2-40B4-BE49-F238E27FC236}">
                    <a16:creationId xmlns:a16="http://schemas.microsoft.com/office/drawing/2014/main" id="{327E742F-F2FC-C7C9-C199-3EA617A3CCE2}"/>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4" name="Freeform: Shape 23">
                <a:extLst>
                  <a:ext uri="{FF2B5EF4-FFF2-40B4-BE49-F238E27FC236}">
                    <a16:creationId xmlns:a16="http://schemas.microsoft.com/office/drawing/2014/main" id="{11165EC8-DE61-A2C8-075F-A67A8EAA1C2B}"/>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5" name="Freeform: Shape 24">
                <a:extLst>
                  <a:ext uri="{FF2B5EF4-FFF2-40B4-BE49-F238E27FC236}">
                    <a16:creationId xmlns:a16="http://schemas.microsoft.com/office/drawing/2014/main" id="{60453A43-0E98-B3D7-F5DE-6BAE8ADDE4B3}"/>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6" name="Freeform: Shape 25">
                <a:extLst>
                  <a:ext uri="{FF2B5EF4-FFF2-40B4-BE49-F238E27FC236}">
                    <a16:creationId xmlns:a16="http://schemas.microsoft.com/office/drawing/2014/main" id="{A12DDBF3-ED2A-8150-A684-30D12BB89A9D}"/>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7" name="Freeform: Shape 26">
                <a:extLst>
                  <a:ext uri="{FF2B5EF4-FFF2-40B4-BE49-F238E27FC236}">
                    <a16:creationId xmlns:a16="http://schemas.microsoft.com/office/drawing/2014/main" id="{DE829E5E-064A-9B28-5E06-DE1D74E7F1F8}"/>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8" name="Freeform: Shape 27">
                <a:extLst>
                  <a:ext uri="{FF2B5EF4-FFF2-40B4-BE49-F238E27FC236}">
                    <a16:creationId xmlns:a16="http://schemas.microsoft.com/office/drawing/2014/main" id="{5F003A2F-56E6-F949-FAFA-3610A167EFDE}"/>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9" name="Freeform: Shape 28">
                <a:extLst>
                  <a:ext uri="{FF2B5EF4-FFF2-40B4-BE49-F238E27FC236}">
                    <a16:creationId xmlns:a16="http://schemas.microsoft.com/office/drawing/2014/main" id="{6B6A19AF-8274-7539-04B0-45789D39E0BB}"/>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0" name="Freeform: Shape 29">
                <a:extLst>
                  <a:ext uri="{FF2B5EF4-FFF2-40B4-BE49-F238E27FC236}">
                    <a16:creationId xmlns:a16="http://schemas.microsoft.com/office/drawing/2014/main" id="{3FD5A032-752C-E1A0-C0C2-D51B590B262E}"/>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1" name="Freeform: Shape 30">
                <a:extLst>
                  <a:ext uri="{FF2B5EF4-FFF2-40B4-BE49-F238E27FC236}">
                    <a16:creationId xmlns:a16="http://schemas.microsoft.com/office/drawing/2014/main" id="{6A07C7AF-E41B-0BA0-176C-3E287F81304B}"/>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2" name="Freeform: Shape 31">
                <a:extLst>
                  <a:ext uri="{FF2B5EF4-FFF2-40B4-BE49-F238E27FC236}">
                    <a16:creationId xmlns:a16="http://schemas.microsoft.com/office/drawing/2014/main" id="{DC51FEF0-AFA2-B9FF-07F0-E8DDEFCC5B87}"/>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3" name="Freeform: Shape 32">
                <a:extLst>
                  <a:ext uri="{FF2B5EF4-FFF2-40B4-BE49-F238E27FC236}">
                    <a16:creationId xmlns:a16="http://schemas.microsoft.com/office/drawing/2014/main" id="{34750D77-D73D-E833-32C3-9F201112F7C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4" name="Freeform: Shape 33">
                <a:extLst>
                  <a:ext uri="{FF2B5EF4-FFF2-40B4-BE49-F238E27FC236}">
                    <a16:creationId xmlns:a16="http://schemas.microsoft.com/office/drawing/2014/main" id="{4EDD92CC-D8E4-C8E4-DE5B-9722701E2107}"/>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5" name="Freeform: Shape 34">
                <a:extLst>
                  <a:ext uri="{FF2B5EF4-FFF2-40B4-BE49-F238E27FC236}">
                    <a16:creationId xmlns:a16="http://schemas.microsoft.com/office/drawing/2014/main" id="{45FB1342-C744-FE46-21C3-D6FA2287D1CA}"/>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6" name="Freeform: Shape 35">
                <a:extLst>
                  <a:ext uri="{FF2B5EF4-FFF2-40B4-BE49-F238E27FC236}">
                    <a16:creationId xmlns:a16="http://schemas.microsoft.com/office/drawing/2014/main" id="{A567F57C-EAD5-2C84-5456-1181ED1E8779}"/>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7" name="Freeform: Shape 36">
                <a:extLst>
                  <a:ext uri="{FF2B5EF4-FFF2-40B4-BE49-F238E27FC236}">
                    <a16:creationId xmlns:a16="http://schemas.microsoft.com/office/drawing/2014/main" id="{B7EF9B01-C352-6B3C-F36C-5C4431367636}"/>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8" name="Freeform: Shape 37">
                <a:extLst>
                  <a:ext uri="{FF2B5EF4-FFF2-40B4-BE49-F238E27FC236}">
                    <a16:creationId xmlns:a16="http://schemas.microsoft.com/office/drawing/2014/main" id="{9673DD62-0066-DAD0-0D79-869CF72455DA}"/>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9" name="Freeform: Shape 38">
                <a:extLst>
                  <a:ext uri="{FF2B5EF4-FFF2-40B4-BE49-F238E27FC236}">
                    <a16:creationId xmlns:a16="http://schemas.microsoft.com/office/drawing/2014/main" id="{E6D47BBE-B5B9-B84E-C7CC-8B2CDED885DD}"/>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40" name="Freeform: Shape 39">
                <a:extLst>
                  <a:ext uri="{FF2B5EF4-FFF2-40B4-BE49-F238E27FC236}">
                    <a16:creationId xmlns:a16="http://schemas.microsoft.com/office/drawing/2014/main" id="{27A4D105-4D5E-CD50-4365-B78E97300FF7}"/>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grpSp>
      </p:grpSp>
      <p:sp>
        <p:nvSpPr>
          <p:cNvPr id="48" name="5. Source" hidden="1">
            <a:extLst>
              <a:ext uri="{FF2B5EF4-FFF2-40B4-BE49-F238E27FC236}">
                <a16:creationId xmlns:a16="http://schemas.microsoft.com/office/drawing/2014/main" id="{BDC213E7-BC39-0C0A-6828-D5D605FD2DCA}"/>
              </a:ext>
            </a:extLst>
          </p:cNvPr>
          <p:cNvSpPr txBox="1">
            <a:spLocks/>
          </p:cNvSpPr>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solidFill>
                  <a:schemeClr val="bg1"/>
                </a:solidFill>
                <a:latin typeface="Aptos" panose="020B0004020202020204" pitchFamily="34" charset="0"/>
              </a:rPr>
              <a:t>Source: …</a:t>
            </a:r>
          </a:p>
        </p:txBody>
      </p:sp>
    </p:spTree>
    <p:extLst>
      <p:ext uri="{BB962C8B-B14F-4D97-AF65-F5344CB8AC3E}">
        <p14:creationId xmlns:p14="http://schemas.microsoft.com/office/powerpoint/2010/main" val="466470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1012754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4577BAB2-8343-BC49-136C-E424F620E8B2}"/>
              </a:ext>
            </a:extLst>
          </p:cNvPr>
          <p:cNvSpPr/>
          <p:nvPr userDrawn="1"/>
        </p:nvSpPr>
        <p:spPr>
          <a:xfrm>
            <a:off x="0" y="0"/>
            <a:ext cx="12192000" cy="6858000"/>
          </a:xfrm>
          <a:prstGeom prst="rect">
            <a:avLst/>
          </a:prstGeom>
          <a:gradFill>
            <a:gsLst>
              <a:gs pos="76000">
                <a:srgbClr val="222222"/>
              </a:gs>
              <a:gs pos="100000">
                <a:srgbClr val="E90028">
                  <a:lumMod val="99000"/>
                </a:srgb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a typeface="+mn-ea"/>
              <a:cs typeface="+mn-cs"/>
            </a:endParaRPr>
          </a:p>
        </p:txBody>
      </p:sp>
      <p:sp>
        <p:nvSpPr>
          <p:cNvPr id="48" name="5. Source" hidden="1">
            <a:extLst>
              <a:ext uri="{FF2B5EF4-FFF2-40B4-BE49-F238E27FC236}">
                <a16:creationId xmlns:a16="http://schemas.microsoft.com/office/drawing/2014/main" id="{D298ADB5-39ED-475F-3D06-AE657CAC66E6}"/>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pic>
        <p:nvPicPr>
          <p:cNvPr id="4" name="Picture 3" descr="A red and black logo&#10;&#10;Description automatically generated">
            <a:extLst>
              <a:ext uri="{FF2B5EF4-FFF2-40B4-BE49-F238E27FC236}">
                <a16:creationId xmlns:a16="http://schemas.microsoft.com/office/drawing/2014/main" id="{03DAF425-EF3D-EBCF-C7B3-FE8913E27E3C}"/>
              </a:ext>
            </a:extLst>
          </p:cNvPr>
          <p:cNvPicPr>
            <a:picLocks noChangeAspect="1"/>
          </p:cNvPicPr>
          <p:nvPr userDrawn="1"/>
        </p:nvPicPr>
        <p:blipFill>
          <a:blip r:embed="rId6"/>
          <a:stretch>
            <a:fillRect/>
          </a:stretch>
        </p:blipFill>
        <p:spPr>
          <a:xfrm>
            <a:off x="4888520" y="2968043"/>
            <a:ext cx="2404259" cy="921913"/>
          </a:xfrm>
          <a:prstGeom prst="rect">
            <a:avLst/>
          </a:prstGeom>
        </p:spPr>
      </p:pic>
    </p:spTree>
    <p:extLst>
      <p:ext uri="{BB962C8B-B14F-4D97-AF65-F5344CB8AC3E}">
        <p14:creationId xmlns:p14="http://schemas.microsoft.com/office/powerpoint/2010/main" val="3920482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4056631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737428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58A66904-D0A2-EE9D-6A68-D3D757A7D4E8}"/>
              </a:ext>
            </a:extLst>
          </p:cNvPr>
          <p:cNvGrpSpPr/>
          <p:nvPr userDrawn="1"/>
        </p:nvGrpSpPr>
        <p:grpSpPr>
          <a:xfrm>
            <a:off x="0" y="0"/>
            <a:ext cx="12192000" cy="6858001"/>
            <a:chOff x="0" y="0"/>
            <a:chExt cx="12192000" cy="6858001"/>
          </a:xfrm>
        </p:grpSpPr>
        <p:pic>
          <p:nvPicPr>
            <p:cNvPr id="5" name="Picture 4">
              <a:extLst>
                <a:ext uri="{FF2B5EF4-FFF2-40B4-BE49-F238E27FC236}">
                  <a16:creationId xmlns:a16="http://schemas.microsoft.com/office/drawing/2014/main" id="{03BD6EAF-3B9C-A87D-9E25-C93E823FFB54}"/>
                </a:ext>
              </a:extLst>
            </p:cNvPr>
            <p:cNvPicPr>
              <a:picLocks noChangeAspect="1"/>
            </p:cNvPicPr>
            <p:nvPr/>
          </p:nvPicPr>
          <p:blipFill>
            <a:blip r:embed="rId8"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FA371D4-B68C-D92B-6E5B-5AE012F64069}"/>
                </a:ext>
              </a:extLst>
            </p:cNvPr>
            <p:cNvSpPr/>
            <p:nvPr/>
          </p:nvSpPr>
          <p:spPr>
            <a:xfrm rot="10800000" flipH="1">
              <a:off x="0" y="1"/>
              <a:ext cx="12192000" cy="6858000"/>
            </a:xfrm>
            <a:prstGeom prst="rect">
              <a:avLst/>
            </a:prstGeom>
            <a:gradFill flip="none" rotWithShape="1">
              <a:gsLst>
                <a:gs pos="25000">
                  <a:schemeClr val="tx1"/>
                </a:gs>
                <a:gs pos="100000">
                  <a:schemeClr val="accent3">
                    <a:lumMod val="99000"/>
                    <a:alpha val="1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4463736"/>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r>
              <a:rPr lang="en-US" dirty="0"/>
              <a:t>Insert date here </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927680" y="3580437"/>
            <a:ext cx="9351056" cy="56252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b="1" i="0" dirty="0">
                <a:solidFill>
                  <a:schemeClr val="bg2"/>
                </a:solidFill>
                <a:latin typeface="Aptos SemiBold" panose="020B0004020202020204" pitchFamily="34" charset="0"/>
              </a:defRPr>
            </a:lvl1pPr>
          </a:lstStyle>
          <a:p>
            <a:pPr lvl="0"/>
            <a:r>
              <a:rPr lang="en-US" dirty="0"/>
              <a:t>Click to edit Master title style</a:t>
            </a:r>
          </a:p>
        </p:txBody>
      </p:sp>
      <p:pic>
        <p:nvPicPr>
          <p:cNvPr id="3" name="Picture 2" descr="A red and black logo&#10;&#10;Description automatically generated">
            <a:extLst>
              <a:ext uri="{FF2B5EF4-FFF2-40B4-BE49-F238E27FC236}">
                <a16:creationId xmlns:a16="http://schemas.microsoft.com/office/drawing/2014/main" id="{02333D96-8142-FD19-B002-2F78A4001249}"/>
              </a:ext>
            </a:extLst>
          </p:cNvPr>
          <p:cNvPicPr>
            <a:picLocks noChangeAspect="1"/>
          </p:cNvPicPr>
          <p:nvPr userDrawn="1"/>
        </p:nvPicPr>
        <p:blipFill>
          <a:blip r:embed="rId9"/>
          <a:stretch>
            <a:fillRect/>
          </a:stretch>
        </p:blipFill>
        <p:spPr>
          <a:xfrm>
            <a:off x="908957" y="1014975"/>
            <a:ext cx="2404259" cy="921913"/>
          </a:xfrm>
          <a:prstGeom prst="rect">
            <a:avLst/>
          </a:prstGeom>
        </p:spPr>
      </p:pic>
    </p:spTree>
    <p:extLst>
      <p:ext uri="{BB962C8B-B14F-4D97-AF65-F5344CB8AC3E}">
        <p14:creationId xmlns:p14="http://schemas.microsoft.com/office/powerpoint/2010/main" val="40914760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451953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032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8988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C4CF-3C87-3F20-9A7D-FC451B84DF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E7EABD-5C03-EC07-CDDA-80E138DEA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0087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716766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3" name="Group 2">
            <a:extLst>
              <a:ext uri="{FF2B5EF4-FFF2-40B4-BE49-F238E27FC236}">
                <a16:creationId xmlns:a16="http://schemas.microsoft.com/office/drawing/2014/main" id="{4F0099F4-9EB6-76FD-6E70-E048D6B602F9}"/>
              </a:ext>
            </a:extLst>
          </p:cNvPr>
          <p:cNvGrpSpPr/>
          <p:nvPr userDrawn="1"/>
        </p:nvGrpSpPr>
        <p:grpSpPr bwMode="ltGray">
          <a:xfrm>
            <a:off x="551941" y="680004"/>
            <a:ext cx="2107440" cy="564589"/>
            <a:chOff x="3890140" y="2866944"/>
            <a:chExt cx="2912259" cy="780202"/>
          </a:xfrm>
          <a:solidFill>
            <a:schemeClr val="accent1"/>
          </a:solidFill>
        </p:grpSpPr>
        <p:sp>
          <p:nvSpPr>
            <p:cNvPr id="4" name="object 2">
              <a:extLst>
                <a:ext uri="{FF2B5EF4-FFF2-40B4-BE49-F238E27FC236}">
                  <a16:creationId xmlns:a16="http://schemas.microsoft.com/office/drawing/2014/main" id="{530E9DD9-8234-604A-802F-A054023027D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5" name="object 3">
              <a:extLst>
                <a:ext uri="{FF2B5EF4-FFF2-40B4-BE49-F238E27FC236}">
                  <a16:creationId xmlns:a16="http://schemas.microsoft.com/office/drawing/2014/main" id="{74877B3B-2E75-94EF-0FFD-025C9960BC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6" name="object 4">
              <a:extLst>
                <a:ext uri="{FF2B5EF4-FFF2-40B4-BE49-F238E27FC236}">
                  <a16:creationId xmlns:a16="http://schemas.microsoft.com/office/drawing/2014/main" id="{A56A5F59-A909-9534-D1B7-F13A68E83B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E011A66A-F864-64F2-D918-E7B44FBE359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57F814EB-C003-AAFC-B087-3ECE3DF140B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0" name="object 7">
              <a:extLst>
                <a:ext uri="{FF2B5EF4-FFF2-40B4-BE49-F238E27FC236}">
                  <a16:creationId xmlns:a16="http://schemas.microsoft.com/office/drawing/2014/main" id="{FBA19776-56DE-C7CC-F340-70B41111B2F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1" name="object 8">
              <a:extLst>
                <a:ext uri="{FF2B5EF4-FFF2-40B4-BE49-F238E27FC236}">
                  <a16:creationId xmlns:a16="http://schemas.microsoft.com/office/drawing/2014/main" id="{CC90407A-30F6-698A-A8F2-FA7D90005B2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457808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72732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solidFill>
                  <a:schemeClr val="accent1"/>
                </a:solidFill>
              </a:defRPr>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1763"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Tree>
    <p:extLst>
      <p:ext uri="{BB962C8B-B14F-4D97-AF65-F5344CB8AC3E}">
        <p14:creationId xmlns:p14="http://schemas.microsoft.com/office/powerpoint/2010/main" val="2296169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
        <p:nvSpPr>
          <p:cNvPr id="2" name="5. Source" hidden="1">
            <a:extLst>
              <a:ext uri="{FF2B5EF4-FFF2-40B4-BE49-F238E27FC236}">
                <a16:creationId xmlns:a16="http://schemas.microsoft.com/office/drawing/2014/main" id="{1D8C8CD6-8844-FE7C-5AD1-A7D3B042B906}"/>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239994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445357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2CB87CCC-64DE-7123-0B0B-F05AF45955CD}"/>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0709290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1956950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477A6075-2FDB-0655-CF50-2B453150D749}"/>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9779371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833244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0723536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590C56DD-B928-178B-15BB-20583E51AAAE}"/>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096407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768476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7" name="Group 6">
            <a:extLst>
              <a:ext uri="{FF2B5EF4-FFF2-40B4-BE49-F238E27FC236}">
                <a16:creationId xmlns:a16="http://schemas.microsoft.com/office/drawing/2014/main" id="{A380B986-1528-D4D0-A503-EC85AE55065F}"/>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8" name="object 2">
              <a:extLst>
                <a:ext uri="{FF2B5EF4-FFF2-40B4-BE49-F238E27FC236}">
                  <a16:creationId xmlns:a16="http://schemas.microsoft.com/office/drawing/2014/main" id="{478AB714-3BD8-47E9-8BEC-45EA4594BEB7}"/>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E18B0E1A-77D1-7B16-CE40-9748772EC11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155F3084-BE7F-938F-8413-CC49D879873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2FC221FE-057A-B6A1-2B0F-A168BE3341D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10F73A2F-CF0B-81A9-A4BF-5C34D040F38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58CFDC26-04D3-6E5E-00B8-ACD0CD7EA7E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F7CCAEC9-E786-3E78-31C5-DFA27A87E5E9}"/>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13830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1973916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5. Source" hidden="1">
            <a:extLst>
              <a:ext uri="{FF2B5EF4-FFF2-40B4-BE49-F238E27FC236}">
                <a16:creationId xmlns:a16="http://schemas.microsoft.com/office/drawing/2014/main" id="{429F843E-9A91-6B85-5A1B-24B4890B881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8F12D445-2F36-9728-95CF-D74759219338}"/>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7" name="object 2">
              <a:extLst>
                <a:ext uri="{FF2B5EF4-FFF2-40B4-BE49-F238E27FC236}">
                  <a16:creationId xmlns:a16="http://schemas.microsoft.com/office/drawing/2014/main" id="{0D1C8941-7BB2-4741-2043-4AA48D2C5BE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8B4A3669-1857-A062-83B7-A6C682D8F92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8A1AA10C-A000-4B9F-D5B6-565A1D73E903}"/>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477AD1DA-9881-6EEA-3438-8478B2A16EA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934F2008-C178-117E-2F7C-D0E0ED010054}"/>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70819AD-6118-8F84-E045-9049202173B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F278F5ED-0618-37ED-28C1-BC9B71A1CA3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36175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111298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49250EEE-D951-7DCB-DEA6-BFEA0BF6DB7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7CB93712-D5EF-4A02-C1C4-7902821EAED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B16F91F5-06C1-A9D5-055E-63B383EBB94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C0F96876-4275-C93F-3345-A151DD0A0247}"/>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7A9375B1-40F1-2EB2-C405-F5296D983D2B}"/>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9E15D213-5F24-40C5-167A-5108AF0E24D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48AD77CA-1E18-F355-42D7-FFAEB213E93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9217093-2ADB-44BA-7DFC-E9BA5047C89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509290-DA15-A4CB-5B5D-829B86606D3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8038828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898612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1D81D655-DC07-778C-534A-293DE0C7F45F}"/>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5EF465A-E66E-8F24-C7A8-0849D9A70D8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6840E99D-E179-A8CE-8D6D-DF542D82131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4537B1E8-090E-E48D-CF46-81109EF7CA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24D02175-D671-8D2F-2B55-9403F06910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7442156-FC11-B278-FE38-187B66E5BB63}"/>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580AAA9B-F1F1-1F55-3532-E9595647CA5A}"/>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ACC0E620-D337-2F31-012C-9CCA439C1E85}"/>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3E1F0468-9962-2C29-1CC4-9D086609D82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4098704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409412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accent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accent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3E828924-9AEE-67CC-6392-875784F45AC9}"/>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C625284-C7BC-A90A-C2F2-599AB6CD9F14}"/>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55AE63AA-54E7-2EBF-EA37-A160F1E6C97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4C1B07F5-99FE-D8E7-A419-C8EDA45F4F4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154EA3BB-226B-9478-DE69-B656D40497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D7ABA14D-E593-37DE-90F7-DBE219FC63E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6">
              <a:extLst>
                <a:ext uri="{FF2B5EF4-FFF2-40B4-BE49-F238E27FC236}">
                  <a16:creationId xmlns:a16="http://schemas.microsoft.com/office/drawing/2014/main" id="{F75278F7-3F43-DE06-1E5A-DC8461CE6AA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2" name="object 7">
              <a:extLst>
                <a:ext uri="{FF2B5EF4-FFF2-40B4-BE49-F238E27FC236}">
                  <a16:creationId xmlns:a16="http://schemas.microsoft.com/office/drawing/2014/main" id="{D9A5777C-3A89-029D-0C9B-BA9C161C1EC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3" name="object 8">
              <a:extLst>
                <a:ext uri="{FF2B5EF4-FFF2-40B4-BE49-F238E27FC236}">
                  <a16:creationId xmlns:a16="http://schemas.microsoft.com/office/drawing/2014/main" id="{95FDEA1B-3A89-E0C5-AAC1-B34E7C58838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544477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99790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5" name="5. Source" hidden="1">
            <a:extLst>
              <a:ext uri="{FF2B5EF4-FFF2-40B4-BE49-F238E27FC236}">
                <a16:creationId xmlns:a16="http://schemas.microsoft.com/office/drawing/2014/main" id="{CEFE22D4-7640-D72C-5C6E-EF2255950CE1}"/>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cxnSp>
        <p:nvCxnSpPr>
          <p:cNvPr id="6" name="Straight Connector 5">
            <a:extLst>
              <a:ext uri="{FF2B5EF4-FFF2-40B4-BE49-F238E27FC236}">
                <a16:creationId xmlns:a16="http://schemas.microsoft.com/office/drawing/2014/main" id="{B0B5B30F-CE3D-FD75-1D5D-538444A7BEE4}"/>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CA029183-E1B0-2951-4D96-2B272B63AADD}"/>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11" name="object 2">
              <a:extLst>
                <a:ext uri="{FF2B5EF4-FFF2-40B4-BE49-F238E27FC236}">
                  <a16:creationId xmlns:a16="http://schemas.microsoft.com/office/drawing/2014/main" id="{EBEBB032-BB18-3D4D-9E73-F153735C31B2}"/>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2" name="object 3">
              <a:extLst>
                <a:ext uri="{FF2B5EF4-FFF2-40B4-BE49-F238E27FC236}">
                  <a16:creationId xmlns:a16="http://schemas.microsoft.com/office/drawing/2014/main" id="{DB45323E-BE70-6B16-C755-5E38C7EA545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4">
              <a:extLst>
                <a:ext uri="{FF2B5EF4-FFF2-40B4-BE49-F238E27FC236}">
                  <a16:creationId xmlns:a16="http://schemas.microsoft.com/office/drawing/2014/main" id="{9527C82F-40C1-061C-41D3-70E6DB8BF4B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4" name="object 5">
              <a:extLst>
                <a:ext uri="{FF2B5EF4-FFF2-40B4-BE49-F238E27FC236}">
                  <a16:creationId xmlns:a16="http://schemas.microsoft.com/office/drawing/2014/main" id="{F8D51490-7B6E-297D-57F8-990552B3068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6" name="object 6">
              <a:extLst>
                <a:ext uri="{FF2B5EF4-FFF2-40B4-BE49-F238E27FC236}">
                  <a16:creationId xmlns:a16="http://schemas.microsoft.com/office/drawing/2014/main" id="{5EC155C9-0023-A5A6-0647-E4EFAF86AA3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7" name="object 7">
              <a:extLst>
                <a:ext uri="{FF2B5EF4-FFF2-40B4-BE49-F238E27FC236}">
                  <a16:creationId xmlns:a16="http://schemas.microsoft.com/office/drawing/2014/main" id="{760AF58B-2630-9D7E-3B95-8C830D3AC81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8" name="object 8">
              <a:extLst>
                <a:ext uri="{FF2B5EF4-FFF2-40B4-BE49-F238E27FC236}">
                  <a16:creationId xmlns:a16="http://schemas.microsoft.com/office/drawing/2014/main" id="{15354115-02E3-B507-D442-E58333A766A7}"/>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38545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A805FE97-8672-6282-0EC8-ABEAC52E46DB}"/>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4" name="Group 3">
            <a:extLst>
              <a:ext uri="{FF2B5EF4-FFF2-40B4-BE49-F238E27FC236}">
                <a16:creationId xmlns:a16="http://schemas.microsoft.com/office/drawing/2014/main" id="{AEAE6AFE-0E98-D1A0-CF9E-76E398E7DD6C}"/>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5" name="object 2">
              <a:extLst>
                <a:ext uri="{FF2B5EF4-FFF2-40B4-BE49-F238E27FC236}">
                  <a16:creationId xmlns:a16="http://schemas.microsoft.com/office/drawing/2014/main" id="{808576C1-EA25-5E9D-5664-EBCBEF6438B1}"/>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99EE54C3-6195-7D1A-3B53-25CECFEAF8B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4">
              <a:extLst>
                <a:ext uri="{FF2B5EF4-FFF2-40B4-BE49-F238E27FC236}">
                  <a16:creationId xmlns:a16="http://schemas.microsoft.com/office/drawing/2014/main" id="{D87D4BBE-A6E5-293A-6269-792D5DA90290}"/>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B620E40C-4635-CDC2-468F-F7E6FF2A5FBA}"/>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720A2D1E-F644-B955-0463-ABAE3D5F9DA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240648-3458-1B5C-DF9E-0850F31EEA3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7E5E7F1C-BCDF-01A1-C7C7-178CD34185A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651674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668931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BD4041E3-E43E-BAA5-C37B-AAB2F2294265}"/>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919185A7-6D05-825D-A3ED-51A7C41962C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D62E0541-BE67-951F-AE32-7BD827E5C82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ED88426E-8835-B3C1-AC3F-B5702933D4D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B40E39B5-EE73-9FDC-939B-336ED6F8A71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6">
              <a:extLst>
                <a:ext uri="{FF2B5EF4-FFF2-40B4-BE49-F238E27FC236}">
                  <a16:creationId xmlns:a16="http://schemas.microsoft.com/office/drawing/2014/main" id="{DC3172E5-4E28-B42E-C24F-3DACAC9F42F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7A2C1478-5628-56F3-A2E5-13EF1111F03F}"/>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3429279D-E439-0D5F-A665-0B2210D9E09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852942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197045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Documenttype">
            <a:extLst>
              <a:ext uri="{FF2B5EF4-FFF2-40B4-BE49-F238E27FC236}">
                <a16:creationId xmlns:a16="http://schemas.microsoft.com/office/drawing/2014/main" id="{718454E5-6285-00A9-53C9-B4BA91C926E8}"/>
              </a:ext>
            </a:extLst>
          </p:cNvPr>
          <p:cNvSpPr>
            <a:spLocks noGrp="1"/>
          </p:cNvSpPr>
          <p:nvPr>
            <p:ph type="body" sz="quarter" idx="13" hasCustomPrompt="1"/>
            <p:custDataLst>
              <p:tags r:id="rId2"/>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4" name="Subtitle">
            <a:extLst>
              <a:ext uri="{FF2B5EF4-FFF2-40B4-BE49-F238E27FC236}">
                <a16:creationId xmlns:a16="http://schemas.microsoft.com/office/drawing/2014/main" id="{5AFF17B0-782D-B204-10E2-A245DD390963}"/>
              </a:ext>
            </a:extLst>
          </p:cNvPr>
          <p:cNvSpPr>
            <a:spLocks noGrp="1"/>
          </p:cNvSpPr>
          <p:nvPr>
            <p:ph type="subTitle" idx="1"/>
            <p:custDataLst>
              <p:tags r:id="rId3"/>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5" name="Title">
            <a:extLst>
              <a:ext uri="{FF2B5EF4-FFF2-40B4-BE49-F238E27FC236}">
                <a16:creationId xmlns:a16="http://schemas.microsoft.com/office/drawing/2014/main" id="{0DA6FEE7-CDA4-81DC-2EA4-C7D677522110}"/>
              </a:ext>
            </a:extLst>
          </p:cNvPr>
          <p:cNvSpPr>
            <a:spLocks noGrp="1"/>
          </p:cNvSpPr>
          <p:nvPr>
            <p:ph type="title"/>
            <p:custDataLst>
              <p:tags r:id="rId4"/>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6" name="Group 5">
            <a:extLst>
              <a:ext uri="{FF2B5EF4-FFF2-40B4-BE49-F238E27FC236}">
                <a16:creationId xmlns:a16="http://schemas.microsoft.com/office/drawing/2014/main" id="{CCBDFE16-BF8B-5BE4-DF87-CD2D67368F7D}"/>
              </a:ext>
            </a:extLst>
          </p:cNvPr>
          <p:cNvGrpSpPr/>
          <p:nvPr userDrawn="1"/>
        </p:nvGrpSpPr>
        <p:grpSpPr bwMode="ltGray">
          <a:xfrm>
            <a:off x="551941" y="680004"/>
            <a:ext cx="2107440" cy="564589"/>
            <a:chOff x="3890140" y="2866944"/>
            <a:chExt cx="2912259" cy="780202"/>
          </a:xfrm>
          <a:solidFill>
            <a:schemeClr val="accent1"/>
          </a:solidFill>
        </p:grpSpPr>
        <p:sp>
          <p:nvSpPr>
            <p:cNvPr id="7" name="object 2">
              <a:extLst>
                <a:ext uri="{FF2B5EF4-FFF2-40B4-BE49-F238E27FC236}">
                  <a16:creationId xmlns:a16="http://schemas.microsoft.com/office/drawing/2014/main" id="{C6DC2955-0EB0-A27B-B7E2-3E5B584E08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DAE08EB3-6E3D-C456-B8A3-0B504F2CAD09}"/>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04194BBE-D97B-6CEC-55AD-98AD2B4BFCEC}"/>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0" name="object 5">
              <a:extLst>
                <a:ext uri="{FF2B5EF4-FFF2-40B4-BE49-F238E27FC236}">
                  <a16:creationId xmlns:a16="http://schemas.microsoft.com/office/drawing/2014/main" id="{977C364D-2AAA-6E00-8041-0AB927BEC69B}"/>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9C1C4EE5-B02A-D600-21F3-C26002F8D67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C80419FA-CDD2-C161-354E-C17A266AA57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C68F69-7428-CA0E-D754-945C079ECFD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3058657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448035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172212"/>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D4CFB085-D437-9546-5D9B-D65424052392}"/>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6473314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21658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554736" y="1022441"/>
            <a:ext cx="110825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554736" y="172212"/>
            <a:ext cx="11082528" cy="769441"/>
          </a:xfrm>
        </p:spPr>
        <p:txBody>
          <a:bodyPr vert="horz">
            <a:spAutoFit/>
          </a:bodyPr>
          <a:lstStyle>
            <a:lvl1pPr rtl="0">
              <a:defRPr/>
            </a:lvl1pPr>
          </a:lstStyle>
          <a:p>
            <a:r>
              <a:rPr lang="en-US"/>
              <a:t>Click to edit Master title style</a:t>
            </a:r>
            <a:br>
              <a:rPr lang="en-US"/>
            </a:br>
            <a:endParaRPr lang="en-US"/>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59B7093E-0F01-7C24-8CF8-07E16C4AD5C5}"/>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443096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855279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63036A09-1C11-0390-172A-BDC1A70E859E}"/>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8138854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C53150A0-4712-4A9D-C377-B008F6549646}"/>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5376469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40964E55-E537-8DF3-9342-8FF9B962A4E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2748604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70A2E5D9-3632-73D5-22CE-53932999F8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7838802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1557933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1B21DDDE-2B23-23E9-1204-14C28EEA031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7" name="Group 6">
            <a:extLst>
              <a:ext uri="{FF2B5EF4-FFF2-40B4-BE49-F238E27FC236}">
                <a16:creationId xmlns:a16="http://schemas.microsoft.com/office/drawing/2014/main" id="{9BAE575D-865A-696D-9644-9A71A325C022}"/>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1AE804E8-6E1E-B357-D5A8-392BDF56FE5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C139ADDA-B9C8-33E3-32FD-F832E9E4CA3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A93AB90-F01E-1ECF-CF13-04D36835587E}"/>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60A912A0-04A3-267E-A1E7-0E4479EE5CA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12AD44B5-0C1B-AB77-830B-8CC9B6ED098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07041B10-8540-73F4-D7FB-3C1B366D883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5EAB9D2E-4C00-F1DC-E30F-79775D1B89E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693020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1537351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5"/>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6"/>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554735"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FF510DE5-09C2-80FC-CB16-ACA845E09030}"/>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5" name="Group 4">
            <a:extLst>
              <a:ext uri="{FF2B5EF4-FFF2-40B4-BE49-F238E27FC236}">
                <a16:creationId xmlns:a16="http://schemas.microsoft.com/office/drawing/2014/main" id="{A7368EE9-EA98-1050-3745-FD6473C7F02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475276AF-9E2D-5714-FB1A-39A77CBC802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62F34E03-833A-9F85-06B0-0103B3D7DC2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C1157090-3021-BCF4-6724-81C0A7369639}"/>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2DB5B518-A808-9452-0571-8EA393B9F5E4}"/>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1D809124-9112-5038-6B75-8B243ACAF0B0}"/>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39C99E83-8111-545D-EFEF-3CB18CA601E0}"/>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8E2B5EB4-0861-E3F7-1D3B-339B80B90DE3}"/>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577216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226240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B4D8EE31-E95A-6D9A-F828-FFC3D9F8710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CBBCD0B-29D3-C774-F3E2-0930EA2B591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448951F1-10AE-AEA6-0F5D-AF64D92257F8}"/>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093BAF07-5C4C-0E0A-13BD-B6DDE276C22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62F0354-665F-589F-4E35-FCEB511CB38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2811D5F0-72D0-1019-0C9E-D6D3D61EE76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F018FE43-DF21-BB4D-89D2-A37E096BF66F}"/>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3AA7E7A-10DB-3970-AAB1-6EA6AC480EF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8CFA103B-5413-62A4-1AB5-EB1D881C33A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9528098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98308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384721"/>
          </a:xfrm>
        </p:spPr>
        <p:txBody>
          <a:bodyPr vert="horz">
            <a:spAutoFit/>
          </a:bodyPr>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AA63786F-0B44-C2A7-38DA-D61828E15AE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B57EB6AA-58BC-A371-B70F-73EBC9E2AA80}"/>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CE2A6440-FF22-0F9B-1C5D-04C7C63859F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50EE619E-AF61-2C88-4226-7810D6C01D0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2203968C-D908-71A2-BD5F-C6C725108C9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5EFF5A8C-F969-029F-1702-5112390FC93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07F5B01-BED5-075E-16F7-F8FE0CAB568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B328CCC-DA5C-ED34-A8CC-F6D16683E3A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04F01A39-3452-AE12-BA84-694B6DFFFC0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210438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033664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7918704"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9BDC5E0C-4668-472F-0E96-361BA3A0CB51}"/>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51E8823-E0AF-A248-9931-E03198307BDD}"/>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AA849B82-DD56-2BF8-5AE6-EDE569947145}"/>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150FE6D3-DB3C-5D81-CF8F-FCA2FAF21FA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5877A923-4A3A-C545-5A82-235F00053DC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C740D933-A1FB-089F-EC30-0B74847F023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47633DC-061E-574E-331E-E4F0A5E5F5C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4ECC6690-B08A-6D8D-E027-90E17B6C860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1AD4D031-F41A-8689-E70C-3587BEB734D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3703853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600446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2A691649-67B6-B45C-7BA8-D3F5EB280E55}"/>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0FC0CA76-D9F5-A54F-8AC5-69682AAFD2AB}"/>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6569E10-DF87-7ECB-7669-619C0C20677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F92F792C-FCBC-59C9-C096-03B03DE6157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A17C6C0-6161-7C70-71AA-DFB0B31D81FF}"/>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10F95B5-8B83-3AF9-ED67-ED48F3DAA52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89364C5-C67D-73A9-3B98-03FB26140CC5}"/>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7ADBD6-48F7-1317-378E-12E9BC5D7146}"/>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0FBBECD5-1241-1491-5D8A-69E6C967CF6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9948296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092331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76B794B1-DD45-2EC6-DABA-8C80B3B292B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8405CC83-C7E9-A791-F588-7EB80B096E61}"/>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2578DEC5-C385-3338-1200-4A649DD2838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35053DFC-83AC-3DDE-18B0-EE4C39387102}"/>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2D4C49F-A1E0-7AB4-1977-32E777A3A81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1259331F-1A76-75FF-0D63-6BB9B742E83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89B63FBC-711B-5661-B00D-4C3EB24E7177}"/>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396DA9E4-545B-6922-F14F-1B9055A27B0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3542F06E-7530-BF56-32B0-05FCCE8338CA}"/>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507222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818740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EA0029"/>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EA0029"/>
              </a:solidFill>
              <a:effectLst/>
              <a:uLnTx/>
              <a:uFillTx/>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5A0918DC-E16B-94A3-D920-15032BA3042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34D8677E-7F98-E1C7-AB2B-36054DEE3847}"/>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388CFDF-B73F-EA1C-95BE-BBEC811730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D6EB0D38-26E0-9B9F-6415-A753EA8B536D}"/>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A92A2217-9947-A838-EE33-D1DE43F88C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0586C0A0-461E-3059-5D7F-8705AE98137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CD9D15E5-6689-3F68-9084-917164A876F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190B086-5902-048E-96CD-92E8387C6AA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42C0B9AA-1571-2444-C3E4-D5466DC512C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7600360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087530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28E74CB8-BF11-1076-E307-A5BAF5277A4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cxnSp>
        <p:nvCxnSpPr>
          <p:cNvPr id="6" name="Straight Connector 5">
            <a:extLst>
              <a:ext uri="{FF2B5EF4-FFF2-40B4-BE49-F238E27FC236}">
                <a16:creationId xmlns:a16="http://schemas.microsoft.com/office/drawing/2014/main" id="{6AACD0FF-C965-17DE-35CB-FD2D868AC2C9}"/>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7A19DFA-8C49-827D-50FF-BE77E25967E1}"/>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5B88209A-59C2-AA72-374F-51B919816FB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1" name="object 3">
              <a:extLst>
                <a:ext uri="{FF2B5EF4-FFF2-40B4-BE49-F238E27FC236}">
                  <a16:creationId xmlns:a16="http://schemas.microsoft.com/office/drawing/2014/main" id="{BD4A748F-3B33-91F4-D5BB-D5909CD9B8E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ECFBA85E-BCED-2222-B4BD-074B3E030A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B9C98811-C84A-DF6B-8CF6-E8A1F96D3B2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5B0139F3-2AE4-7421-6E1F-F515F7E349ED}"/>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6" name="object 7">
              <a:extLst>
                <a:ext uri="{FF2B5EF4-FFF2-40B4-BE49-F238E27FC236}">
                  <a16:creationId xmlns:a16="http://schemas.microsoft.com/office/drawing/2014/main" id="{993FBCC4-8293-CEAD-137E-810BE05E54D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7" name="object 8">
              <a:extLst>
                <a:ext uri="{FF2B5EF4-FFF2-40B4-BE49-F238E27FC236}">
                  <a16:creationId xmlns:a16="http://schemas.microsoft.com/office/drawing/2014/main" id="{EF517355-F18E-869C-0D80-972C51EB7DE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834849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7976AE6E-1007-617B-6D37-DAF22B336B7E}"/>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8" name="Group 7">
            <a:extLst>
              <a:ext uri="{FF2B5EF4-FFF2-40B4-BE49-F238E27FC236}">
                <a16:creationId xmlns:a16="http://schemas.microsoft.com/office/drawing/2014/main" id="{E6F0CB2C-0DAE-77AE-BAB3-FDD88EB6B275}"/>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E4B82813-5045-5D9A-A392-192D7F03EB0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0" name="object 3">
              <a:extLst>
                <a:ext uri="{FF2B5EF4-FFF2-40B4-BE49-F238E27FC236}">
                  <a16:creationId xmlns:a16="http://schemas.microsoft.com/office/drawing/2014/main" id="{77FD17CD-1B4C-76D8-08DE-D690E593554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BF17A0A6-D7EB-8E73-E8A1-08CDE76B20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718BDFCD-6D65-FEB4-A299-F74ABC44CD08}"/>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4D30287-95FC-218F-667E-422D4444746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D20C33C0-CE17-524E-B602-2FD92315742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127160B2-2E10-357A-9DEA-AC4AB98C350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8399377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646DE1ED-91A1-6DAE-9EF2-B450D30DBFC3}"/>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87D43D03-AABE-2FEE-84E0-3D3933E4D4AE}"/>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367484EE-B3C3-164B-15FB-16785FCF546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F9E4DD72-7E91-4E88-DF46-71FEE94BB14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6BEAA5E1-DFFC-2307-AEA9-C3209DE99AE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AC8F52B6-98FC-391C-3BFA-DFF7C8E660D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9CE905E7-D443-E451-21D6-DB94A089F7E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B4806490-B7DB-A39F-BFEA-0C3F447AEDA0}"/>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526734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A404-32DD-FE24-D28E-1071560865E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16924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830252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34FAAC0C-C4DA-2014-1F28-9C3F81B5572C}"/>
              </a:ext>
            </a:extLst>
          </p:cNvPr>
          <p:cNvSpPr/>
          <p:nvPr userDrawn="1"/>
        </p:nvSpPr>
        <p:spPr>
          <a:xfrm>
            <a:off x="0" y="0"/>
            <a:ext cx="12192000" cy="6858000"/>
          </a:xfrm>
          <a:prstGeom prst="rect">
            <a:avLst/>
          </a:prstGeom>
          <a:gradFill>
            <a:gsLst>
              <a:gs pos="76000">
                <a:schemeClr val="tx1"/>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8399399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12677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59CC5712-69F2-B304-CBCE-B0EBB8F18C5C}"/>
              </a:ext>
            </a:extLst>
          </p:cNvPr>
          <p:cNvPicPr>
            <a:picLocks noChangeAspect="1"/>
          </p:cNvPicPr>
          <p:nvPr userDrawn="1"/>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0" y="12561"/>
            <a:ext cx="12192000" cy="6845439"/>
          </a:xfrm>
          <a:prstGeom prst="rect">
            <a:avLst/>
          </a:prstGeom>
        </p:spPr>
      </p:pic>
      <p:sp>
        <p:nvSpPr>
          <p:cNvPr id="12" name="Rectangle 11">
            <a:extLst>
              <a:ext uri="{FF2B5EF4-FFF2-40B4-BE49-F238E27FC236}">
                <a16:creationId xmlns:a16="http://schemas.microsoft.com/office/drawing/2014/main" id="{B9A8B889-4515-F46A-E641-004E5FD2C2AD}"/>
              </a:ext>
            </a:extLst>
          </p:cNvPr>
          <p:cNvSpPr/>
          <p:nvPr userDrawn="1"/>
        </p:nvSpPr>
        <p:spPr>
          <a:xfrm rot="10800000" flipH="1">
            <a:off x="0" y="12559"/>
            <a:ext cx="12191999" cy="6857999"/>
          </a:xfrm>
          <a:prstGeom prst="rect">
            <a:avLst/>
          </a:prstGeom>
          <a:gradFill flip="none" rotWithShape="1">
            <a:gsLst>
              <a:gs pos="14000">
                <a:schemeClr val="tx1"/>
              </a:gs>
              <a:gs pos="100000">
                <a:schemeClr val="accent3">
                  <a:lumMod val="99000"/>
                  <a:alpha val="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7564929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97301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D5861E-A5F2-4134-8EBA-5A27237BB32C}"/>
              </a:ext>
            </a:extLst>
          </p:cNvPr>
          <p:cNvPicPr>
            <a:picLocks noChangeAspect="1"/>
          </p:cNvPicPr>
          <p:nvPr userDrawn="1"/>
        </p:nvPicPr>
        <p:blipFill rotWithShape="1">
          <a:blip r:embed="rId6">
            <a:grayscl/>
            <a:alphaModFix amt="53000"/>
          </a:blip>
          <a:srcRect l="16598" r="1182"/>
          <a:stretch/>
        </p:blipFill>
        <p:spPr>
          <a:xfrm>
            <a:off x="5181600" y="0"/>
            <a:ext cx="7010400" cy="6858000"/>
          </a:xfrm>
          <a:prstGeom prst="rect">
            <a:avLst/>
          </a:prstGeom>
        </p:spPr>
      </p:pic>
      <p:sp>
        <p:nvSpPr>
          <p:cNvPr id="28" name="Rectangle 27">
            <a:extLst>
              <a:ext uri="{FF2B5EF4-FFF2-40B4-BE49-F238E27FC236}">
                <a16:creationId xmlns:a16="http://schemas.microsoft.com/office/drawing/2014/main" id="{B0F48FF3-7DD6-C6D0-1A16-4579E5F9F127}"/>
              </a:ext>
            </a:extLst>
          </p:cNvPr>
          <p:cNvSpPr/>
          <p:nvPr userDrawn="1"/>
        </p:nvSpPr>
        <p:spPr>
          <a:xfrm>
            <a:off x="-38986" y="-16429"/>
            <a:ext cx="11612607" cy="6858000"/>
          </a:xfrm>
          <a:prstGeom prst="rect">
            <a:avLst/>
          </a:prstGeom>
          <a:gradFill>
            <a:gsLst>
              <a:gs pos="55000">
                <a:schemeClr val="tx1"/>
              </a:gs>
              <a:gs pos="9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1" name="Title 5">
            <a:extLst>
              <a:ext uri="{FF2B5EF4-FFF2-40B4-BE49-F238E27FC236}">
                <a16:creationId xmlns:a16="http://schemas.microsoft.com/office/drawing/2014/main" id="{B031A6CD-9DBF-5730-A37B-E5C39DBFDE7B}"/>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082529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0371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图片占位符 12"/>
          <p:cNvPicPr>
            <a:picLocks noChangeAspect="1"/>
          </p:cNvPicPr>
          <p:nvPr userDrawn="1"/>
        </p:nvPicPr>
        <p:blipFill rotWithShape="1">
          <a:blip r:embed="rId6">
            <a:grayscl/>
            <a:alphaModFix amt="64000"/>
            <a:extLst>
              <a:ext uri="{28A0092B-C50C-407E-A947-70E740481C1C}">
                <a14:useLocalDpi xmlns:a14="http://schemas.microsoft.com/office/drawing/2010/main" val="0"/>
              </a:ext>
            </a:extLst>
          </a:blip>
          <a:stretch/>
        </p:blipFill>
        <p:spPr>
          <a:xfrm>
            <a:off x="3989388" y="0"/>
            <a:ext cx="8202612" cy="6858000"/>
          </a:xfrm>
          <a:prstGeom prst="rect">
            <a:avLst/>
          </a:prstGeom>
        </p:spPr>
      </p:pic>
      <p:sp>
        <p:nvSpPr>
          <p:cNvPr id="4" name="Rectangle 3">
            <a:extLst>
              <a:ext uri="{FF2B5EF4-FFF2-40B4-BE49-F238E27FC236}">
                <a16:creationId xmlns:a16="http://schemas.microsoft.com/office/drawing/2014/main" id="{3997604B-1F15-0B63-C055-41CC8436A87F}"/>
              </a:ext>
            </a:extLst>
          </p:cNvPr>
          <p:cNvSpPr/>
          <p:nvPr userDrawn="1"/>
        </p:nvSpPr>
        <p:spPr>
          <a:xfrm>
            <a:off x="0" y="0"/>
            <a:ext cx="12192000" cy="6858000"/>
          </a:xfrm>
          <a:prstGeom prst="rect">
            <a:avLst/>
          </a:prstGeom>
          <a:gradFill>
            <a:gsLst>
              <a:gs pos="4700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E4A31890-9831-E69C-A46F-60406C2A75E4}"/>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24000386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572564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E29582D8-580D-1FFA-1ADA-D8F311BE092D}"/>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D627F90-D464-F0F9-630D-0F0C7895563E}"/>
              </a:ext>
            </a:extLst>
          </p:cNvPr>
          <p:cNvSpPr/>
          <p:nvPr userDrawn="1"/>
        </p:nvSpPr>
        <p:spPr>
          <a:xfrm rot="10800000" flipH="1">
            <a:off x="0" y="0"/>
            <a:ext cx="12192000" cy="6858000"/>
          </a:xfrm>
          <a:prstGeom prst="rect">
            <a:avLst/>
          </a:prstGeom>
          <a:gradFill flip="none" rotWithShape="1">
            <a:gsLst>
              <a:gs pos="69000">
                <a:schemeClr val="tx1">
                  <a:alpha val="94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29123397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739271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F1B6E49C-9FCE-1A4A-7020-71691C1CCCBC}"/>
              </a:ext>
            </a:extLst>
          </p:cNvPr>
          <p:cNvPicPr>
            <a:picLocks noChangeAspect="1"/>
          </p:cNvPicPr>
          <p:nvPr userDrawn="1"/>
        </p:nvPicPr>
        <p:blipFill>
          <a:blip r:embed="rId6"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0" y="12134"/>
            <a:ext cx="12192000" cy="6833732"/>
          </a:xfrm>
          <a:prstGeom prst="rect">
            <a:avLst/>
          </a:prstGeom>
        </p:spPr>
      </p:pic>
      <p:sp>
        <p:nvSpPr>
          <p:cNvPr id="2" name="Rectangle 1">
            <a:extLst>
              <a:ext uri="{FF2B5EF4-FFF2-40B4-BE49-F238E27FC236}">
                <a16:creationId xmlns:a16="http://schemas.microsoft.com/office/drawing/2014/main" id="{CCD04B41-4F91-3216-67A4-63968EB48286}"/>
              </a:ext>
            </a:extLst>
          </p:cNvPr>
          <p:cNvSpPr/>
          <p:nvPr userDrawn="1"/>
        </p:nvSpPr>
        <p:spPr>
          <a:xfrm rot="10800000" flipH="1">
            <a:off x="-1" y="0"/>
            <a:ext cx="12191999" cy="6858000"/>
          </a:xfrm>
          <a:prstGeom prst="rect">
            <a:avLst/>
          </a:prstGeom>
          <a:gradFill flip="none" rotWithShape="1">
            <a:gsLst>
              <a:gs pos="69000">
                <a:schemeClr val="tx1">
                  <a:alpha val="86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8444023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53573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C039BF3-1B23-77C0-CB68-DE654FC3A007}"/>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8" name="Rectangle 27">
            <a:extLst>
              <a:ext uri="{FF2B5EF4-FFF2-40B4-BE49-F238E27FC236}">
                <a16:creationId xmlns:a16="http://schemas.microsoft.com/office/drawing/2014/main" id="{08970AEE-8A91-9B4A-83FF-2DEB9DD51453}"/>
              </a:ext>
            </a:extLst>
          </p:cNvPr>
          <p:cNvSpPr/>
          <p:nvPr userDrawn="1"/>
        </p:nvSpPr>
        <p:spPr>
          <a:xfrm rot="10800000" flipH="1">
            <a:off x="0" y="1"/>
            <a:ext cx="12192000" cy="6858000"/>
          </a:xfrm>
          <a:prstGeom prst="rect">
            <a:avLst/>
          </a:prstGeom>
          <a:gradFill flip="none" rotWithShape="1">
            <a:gsLst>
              <a:gs pos="63000">
                <a:schemeClr val="tx1">
                  <a:alpha val="88000"/>
                </a:schemeClr>
              </a:gs>
              <a:gs pos="100000">
                <a:schemeClr val="accent3">
                  <a:lumMod val="99000"/>
                  <a:alpha val="86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575471FE-627E-1B54-BE5C-43118C2DD3FE}"/>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686513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390686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749D46FD-B6BC-BAF1-3651-460EDD5E8480}"/>
              </a:ext>
            </a:extLst>
          </p:cNvPr>
          <p:cNvPicPr>
            <a:picLocks noChangeAspect="1"/>
          </p:cNvPicPr>
          <p:nvPr userDrawn="1"/>
        </p:nvPicPr>
        <p:blipFill rotWithShape="1">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DCAC8E13-E8F3-D0DF-02F9-06FC45D0718C}"/>
              </a:ext>
            </a:extLst>
          </p:cNvPr>
          <p:cNvSpPr/>
          <p:nvPr userDrawn="1"/>
        </p:nvSpPr>
        <p:spPr>
          <a:xfrm rot="10800000" flipH="1">
            <a:off x="0" y="1"/>
            <a:ext cx="12192000" cy="6858000"/>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5" name="Title 5">
            <a:extLst>
              <a:ext uri="{FF2B5EF4-FFF2-40B4-BE49-F238E27FC236}">
                <a16:creationId xmlns:a16="http://schemas.microsoft.com/office/drawing/2014/main" id="{0A9317E6-B6B0-DA2A-C24F-113D2AC878B1}"/>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22214215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080859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BBCAC184-8EEC-EA9B-4868-60C5B316EDF5}"/>
              </a:ext>
            </a:extLst>
          </p:cNvPr>
          <p:cNvSpPr/>
          <p:nvPr userDrawn="1"/>
        </p:nvSpPr>
        <p:spPr>
          <a:xfrm>
            <a:off x="0" y="-15919"/>
            <a:ext cx="12205383" cy="68659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6405665-2AA2-4697-952F-2AE150E3C6A4}"/>
              </a:ext>
            </a:extLst>
          </p:cNvPr>
          <p:cNvPicPr>
            <a:picLocks noChangeAspect="1"/>
          </p:cNvPicPr>
          <p:nvPr userDrawn="1"/>
        </p:nvPicPr>
        <p:blipFill>
          <a:blip r:embed="rId6" cstate="screen">
            <a:grayscl/>
            <a:alphaModFix amt="28000"/>
            <a:extLst>
              <a:ext uri="{28A0092B-C50C-407E-A947-70E740481C1C}">
                <a14:useLocalDpi xmlns:a14="http://schemas.microsoft.com/office/drawing/2010/main"/>
              </a:ext>
            </a:extLst>
          </a:blip>
          <a:stretch>
            <a:fillRect/>
          </a:stretch>
        </p:blipFill>
        <p:spPr>
          <a:xfrm>
            <a:off x="4266405" y="-7961"/>
            <a:ext cx="7938978" cy="6858000"/>
          </a:xfrm>
          <a:prstGeom prst="rect">
            <a:avLst/>
          </a:prstGeom>
        </p:spPr>
      </p:pic>
      <p:sp>
        <p:nvSpPr>
          <p:cNvPr id="2" name="Rectangle 1">
            <a:extLst>
              <a:ext uri="{FF2B5EF4-FFF2-40B4-BE49-F238E27FC236}">
                <a16:creationId xmlns:a16="http://schemas.microsoft.com/office/drawing/2014/main" id="{84EB6621-A58B-E979-B932-DE0C74643EBE}"/>
              </a:ext>
            </a:extLst>
          </p:cNvPr>
          <p:cNvSpPr/>
          <p:nvPr userDrawn="1"/>
        </p:nvSpPr>
        <p:spPr>
          <a:xfrm rot="10800000" flipH="1">
            <a:off x="0" y="-15930"/>
            <a:ext cx="12192000" cy="6873929"/>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13" name="Picture 12"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6"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7" name="Title 5">
            <a:extLst>
              <a:ext uri="{FF2B5EF4-FFF2-40B4-BE49-F238E27FC236}">
                <a16:creationId xmlns:a16="http://schemas.microsoft.com/office/drawing/2014/main" id="{D9CF207C-68CD-A853-88A4-BEF24128710C}"/>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8541809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1_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466671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gradFill>
            <a:gsLst>
              <a:gs pos="75000">
                <a:schemeClr val="tx1"/>
              </a:gs>
              <a:gs pos="100000">
                <a:schemeClr val="accent3">
                  <a:lumMod val="99000"/>
                </a:schemeClr>
              </a:gs>
            </a:gsLst>
            <a:lin ang="2700000" scaled="0"/>
          </a:gra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609600" y="3659644"/>
            <a:ext cx="2459736" cy="492443"/>
          </a:xfrm>
          <a:prstGeom prst="rect">
            <a:avLst/>
          </a:prstGeom>
        </p:spPr>
        <p:txBody>
          <a:bodyPr wrap="square">
            <a:spAutoFit/>
          </a:bodyPr>
          <a:lstStyle>
            <a:lvl1pPr marL="0" indent="0" algn="l" rtl="0">
              <a:lnSpc>
                <a:spcPct val="100000"/>
              </a:lnSpc>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5"/>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6"/>
            </p:custDataLst>
          </p:nvPr>
        </p:nvSpPr>
        <p:spPr>
          <a:xfrm>
            <a:off x="609600" y="1851817"/>
            <a:ext cx="2459736" cy="1661993"/>
          </a:xfrm>
          <a:prstGeom prst="rect">
            <a:avLst/>
          </a:prstGeom>
        </p:spPr>
        <p:txBody>
          <a:bodyPr vert="horz" wrap="square" lIns="0" tIns="0" rIns="0" bIns="0" rtlCol="0" anchor="b" anchorCtr="0">
            <a:spAutoFit/>
          </a:bodyPr>
          <a:lstStyle>
            <a:lvl1pPr>
              <a:lnSpc>
                <a:spcPct val="100000"/>
              </a:lnSpc>
              <a:defRPr>
                <a:solidFill>
                  <a:srgbClr val="53565A"/>
                </a:solidFill>
              </a:defRPr>
            </a:lvl1p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pic>
        <p:nvPicPr>
          <p:cNvPr id="22" name="Picture 21" descr="A red text on a black background&#10;&#10;Description automatically generated">
            <a:extLst>
              <a:ext uri="{FF2B5EF4-FFF2-40B4-BE49-F238E27FC236}">
                <a16:creationId xmlns:a16="http://schemas.microsoft.com/office/drawing/2014/main" id="{220797C4-62B6-112D-0F75-73A014523CA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23" name="TextBox 22">
            <a:extLst>
              <a:ext uri="{FF2B5EF4-FFF2-40B4-BE49-F238E27FC236}">
                <a16:creationId xmlns:a16="http://schemas.microsoft.com/office/drawing/2014/main" id="{3CB48618-92AD-354F-E958-EBF46CD785E5}"/>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sp>
        <p:nvSpPr>
          <p:cNvPr id="25" name="Slide Number">
            <a:extLst>
              <a:ext uri="{FF2B5EF4-FFF2-40B4-BE49-F238E27FC236}">
                <a16:creationId xmlns:a16="http://schemas.microsoft.com/office/drawing/2014/main" id="{8F3921CC-B724-719B-6CCA-6C11659FF8A2}"/>
              </a:ext>
            </a:extLst>
          </p:cNvPr>
          <p:cNvSpPr>
            <a:spLocks noChangeArrowheads="1"/>
          </p:cNvSpPr>
          <p:nvPr userDrawn="1">
            <p:custDataLst>
              <p:tags r:id="rId8"/>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6340736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59969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grpSp>
        <p:nvGrpSpPr>
          <p:cNvPr id="95" name="Group 94">
            <a:extLst>
              <a:ext uri="{FF2B5EF4-FFF2-40B4-BE49-F238E27FC236}">
                <a16:creationId xmlns:a16="http://schemas.microsoft.com/office/drawing/2014/main" id="{A1C6E50E-4534-0BD6-DD32-13F093698041}"/>
              </a:ext>
            </a:extLst>
          </p:cNvPr>
          <p:cNvGrpSpPr/>
          <p:nvPr userDrawn="1"/>
        </p:nvGrpSpPr>
        <p:grpSpPr>
          <a:xfrm>
            <a:off x="0" y="0"/>
            <a:ext cx="12192000" cy="6858001"/>
            <a:chOff x="0" y="0"/>
            <a:chExt cx="12192000" cy="6858001"/>
          </a:xfrm>
        </p:grpSpPr>
        <p:pic>
          <p:nvPicPr>
            <p:cNvPr id="96" name="Picture 95">
              <a:extLst>
                <a:ext uri="{FF2B5EF4-FFF2-40B4-BE49-F238E27FC236}">
                  <a16:creationId xmlns:a16="http://schemas.microsoft.com/office/drawing/2014/main" id="{D140B7FD-5551-8D2E-65E0-DE18DCD16515}"/>
                </a:ext>
              </a:extLst>
            </p:cNvPr>
            <p:cNvPicPr>
              <a:picLocks noChangeAspect="1"/>
            </p:cNvPicPr>
            <p:nvPr/>
          </p:nvPicPr>
          <p:blipFill>
            <a:blip r:embed="rId9"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7" name="Rectangle 96">
              <a:extLst>
                <a:ext uri="{FF2B5EF4-FFF2-40B4-BE49-F238E27FC236}">
                  <a16:creationId xmlns:a16="http://schemas.microsoft.com/office/drawing/2014/main" id="{88EFFD5A-FC8E-9F5B-F36B-B1884C3FE478}"/>
                </a:ext>
              </a:extLst>
            </p:cNvPr>
            <p:cNvSpPr/>
            <p:nvPr/>
          </p:nvSpPr>
          <p:spPr>
            <a:xfrm rot="10800000" flipH="1">
              <a:off x="0" y="1"/>
              <a:ext cx="12192000" cy="6858000"/>
            </a:xfrm>
            <a:prstGeom prst="rect">
              <a:avLst/>
            </a:prstGeom>
            <a:gradFill flip="none" rotWithShape="1">
              <a:gsLst>
                <a:gs pos="25000">
                  <a:srgbClr val="222222"/>
                </a:gs>
                <a:gs pos="100000">
                  <a:srgbClr val="E90028">
                    <a:lumMod val="99000"/>
                    <a:alpha val="1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grpSp>
      <p:grpSp>
        <p:nvGrpSpPr>
          <p:cNvPr id="51" name="Group 50">
            <a:extLst>
              <a:ext uri="{FF2B5EF4-FFF2-40B4-BE49-F238E27FC236}">
                <a16:creationId xmlns:a16="http://schemas.microsoft.com/office/drawing/2014/main" id="{90B32CA6-FCC8-9C97-B19F-037769BE349F}"/>
              </a:ext>
            </a:extLst>
          </p:cNvPr>
          <p:cNvGrpSpPr/>
          <p:nvPr userDrawn="1"/>
        </p:nvGrpSpPr>
        <p:grpSpPr>
          <a:xfrm>
            <a:off x="927680" y="805367"/>
            <a:ext cx="2414960" cy="901451"/>
            <a:chOff x="927680" y="805367"/>
            <a:chExt cx="2414960" cy="901451"/>
          </a:xfrm>
        </p:grpSpPr>
        <p:grpSp>
          <p:nvGrpSpPr>
            <p:cNvPr id="52" name="Group 51">
              <a:extLst>
                <a:ext uri="{FF2B5EF4-FFF2-40B4-BE49-F238E27FC236}">
                  <a16:creationId xmlns:a16="http://schemas.microsoft.com/office/drawing/2014/main" id="{E1FC9BF2-A5EE-9F23-EA87-2E023EE87E80}"/>
                </a:ext>
              </a:extLst>
            </p:cNvPr>
            <p:cNvGrpSpPr/>
            <p:nvPr/>
          </p:nvGrpSpPr>
          <p:grpSpPr>
            <a:xfrm>
              <a:off x="927680" y="805367"/>
              <a:ext cx="2414960" cy="646747"/>
              <a:chOff x="821000" y="759647"/>
              <a:chExt cx="3107744" cy="832281"/>
            </a:xfrm>
          </p:grpSpPr>
          <p:sp>
            <p:nvSpPr>
              <p:cNvPr id="86" name="Freeform: Shape 85">
                <a:extLst>
                  <a:ext uri="{FF2B5EF4-FFF2-40B4-BE49-F238E27FC236}">
                    <a16:creationId xmlns:a16="http://schemas.microsoft.com/office/drawing/2014/main" id="{9CB44E4C-D4A5-29BF-4CB3-B30B749C84C7}"/>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7" name="Freeform: Shape 86">
                <a:extLst>
                  <a:ext uri="{FF2B5EF4-FFF2-40B4-BE49-F238E27FC236}">
                    <a16:creationId xmlns:a16="http://schemas.microsoft.com/office/drawing/2014/main" id="{EED2893E-EEF5-9F08-9960-312E6EDDDAD1}"/>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8" name="Freeform: Shape 87">
                <a:extLst>
                  <a:ext uri="{FF2B5EF4-FFF2-40B4-BE49-F238E27FC236}">
                    <a16:creationId xmlns:a16="http://schemas.microsoft.com/office/drawing/2014/main" id="{E6B830AC-DFE0-0BD8-1806-822421AD7CE9}"/>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9" name="Freeform: Shape 88">
                <a:extLst>
                  <a:ext uri="{FF2B5EF4-FFF2-40B4-BE49-F238E27FC236}">
                    <a16:creationId xmlns:a16="http://schemas.microsoft.com/office/drawing/2014/main" id="{765D4FEF-58D5-BBBD-C845-EFB49C8F6C4F}"/>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0" name="Freeform: Shape 89">
                <a:extLst>
                  <a:ext uri="{FF2B5EF4-FFF2-40B4-BE49-F238E27FC236}">
                    <a16:creationId xmlns:a16="http://schemas.microsoft.com/office/drawing/2014/main" id="{42F7A3AD-A2FA-0B3F-FACA-F0222BC43B9D}"/>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1" name="Freeform: Shape 90">
                <a:extLst>
                  <a:ext uri="{FF2B5EF4-FFF2-40B4-BE49-F238E27FC236}">
                    <a16:creationId xmlns:a16="http://schemas.microsoft.com/office/drawing/2014/main" id="{A58F3120-8098-485D-EFC6-00E146C636B8}"/>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2" name="Freeform: Shape 91">
                <a:extLst>
                  <a:ext uri="{FF2B5EF4-FFF2-40B4-BE49-F238E27FC236}">
                    <a16:creationId xmlns:a16="http://schemas.microsoft.com/office/drawing/2014/main" id="{DB99D749-A247-09FB-AD13-6B3DFB676578}"/>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53" name="Group 52">
              <a:extLst>
                <a:ext uri="{FF2B5EF4-FFF2-40B4-BE49-F238E27FC236}">
                  <a16:creationId xmlns:a16="http://schemas.microsoft.com/office/drawing/2014/main" id="{36B31610-0B3B-E957-949D-4A9C48742AAD}"/>
                </a:ext>
              </a:extLst>
            </p:cNvPr>
            <p:cNvGrpSpPr/>
            <p:nvPr/>
          </p:nvGrpSpPr>
          <p:grpSpPr>
            <a:xfrm>
              <a:off x="1411827" y="1629524"/>
              <a:ext cx="1446765" cy="77294"/>
              <a:chOff x="1444036" y="1820232"/>
              <a:chExt cx="1861801" cy="99467"/>
            </a:xfrm>
            <a:solidFill>
              <a:srgbClr val="F7F7F7"/>
            </a:solidFill>
          </p:grpSpPr>
          <p:sp>
            <p:nvSpPr>
              <p:cNvPr id="54" name="Freeform: Shape 53">
                <a:extLst>
                  <a:ext uri="{FF2B5EF4-FFF2-40B4-BE49-F238E27FC236}">
                    <a16:creationId xmlns:a16="http://schemas.microsoft.com/office/drawing/2014/main" id="{696C0F7A-3C2C-9C7A-EA13-3FBF9D486E95}"/>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5" name="Freeform: Shape 54">
                <a:extLst>
                  <a:ext uri="{FF2B5EF4-FFF2-40B4-BE49-F238E27FC236}">
                    <a16:creationId xmlns:a16="http://schemas.microsoft.com/office/drawing/2014/main" id="{921556CA-4D68-9E69-7FBA-4D8B042EE792}"/>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6" name="Freeform: Shape 55">
                <a:extLst>
                  <a:ext uri="{FF2B5EF4-FFF2-40B4-BE49-F238E27FC236}">
                    <a16:creationId xmlns:a16="http://schemas.microsoft.com/office/drawing/2014/main" id="{78DB84B6-BDB9-C325-7C43-9606D087B687}"/>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7" name="Freeform: Shape 56">
                <a:extLst>
                  <a:ext uri="{FF2B5EF4-FFF2-40B4-BE49-F238E27FC236}">
                    <a16:creationId xmlns:a16="http://schemas.microsoft.com/office/drawing/2014/main" id="{06110760-692E-4C23-531E-2A80AC169FCE}"/>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8" name="Freeform: Shape 57">
                <a:extLst>
                  <a:ext uri="{FF2B5EF4-FFF2-40B4-BE49-F238E27FC236}">
                    <a16:creationId xmlns:a16="http://schemas.microsoft.com/office/drawing/2014/main" id="{95112B4D-B37A-B49B-3D8B-CDBEC3C5E2B2}"/>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9" name="Freeform: Shape 58">
                <a:extLst>
                  <a:ext uri="{FF2B5EF4-FFF2-40B4-BE49-F238E27FC236}">
                    <a16:creationId xmlns:a16="http://schemas.microsoft.com/office/drawing/2014/main" id="{C6799081-D918-9A5E-66CF-565EB135C42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0" name="Freeform: Shape 59">
                <a:extLst>
                  <a:ext uri="{FF2B5EF4-FFF2-40B4-BE49-F238E27FC236}">
                    <a16:creationId xmlns:a16="http://schemas.microsoft.com/office/drawing/2014/main" id="{0D9E27C8-09FC-6D4B-D033-6A26E17B0A85}"/>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1" name="Freeform: Shape 60">
                <a:extLst>
                  <a:ext uri="{FF2B5EF4-FFF2-40B4-BE49-F238E27FC236}">
                    <a16:creationId xmlns:a16="http://schemas.microsoft.com/office/drawing/2014/main" id="{2C5BCD8E-E6B8-216F-CD8A-BC87B32DE0CA}"/>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2" name="Freeform: Shape 61">
                <a:extLst>
                  <a:ext uri="{FF2B5EF4-FFF2-40B4-BE49-F238E27FC236}">
                    <a16:creationId xmlns:a16="http://schemas.microsoft.com/office/drawing/2014/main" id="{3DAD9908-D2D3-B30E-2711-6534E150EE9D}"/>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3" name="Freeform: Shape 62">
                <a:extLst>
                  <a:ext uri="{FF2B5EF4-FFF2-40B4-BE49-F238E27FC236}">
                    <a16:creationId xmlns:a16="http://schemas.microsoft.com/office/drawing/2014/main" id="{527A55E1-3BDD-D5B2-B61C-D258CB0648AE}"/>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4" name="Freeform: Shape 63">
                <a:extLst>
                  <a:ext uri="{FF2B5EF4-FFF2-40B4-BE49-F238E27FC236}">
                    <a16:creationId xmlns:a16="http://schemas.microsoft.com/office/drawing/2014/main" id="{D7F8B47D-12B0-0D62-7308-E15B0FF5A91E}"/>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5" name="Freeform: Shape 64">
                <a:extLst>
                  <a:ext uri="{FF2B5EF4-FFF2-40B4-BE49-F238E27FC236}">
                    <a16:creationId xmlns:a16="http://schemas.microsoft.com/office/drawing/2014/main" id="{B8DBB006-36B7-C496-16B7-A06F93A8023D}"/>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6" name="Freeform: Shape 65">
                <a:extLst>
                  <a:ext uri="{FF2B5EF4-FFF2-40B4-BE49-F238E27FC236}">
                    <a16:creationId xmlns:a16="http://schemas.microsoft.com/office/drawing/2014/main" id="{BAF43FBC-DBBE-5E5D-E2D2-33C9F672CE49}"/>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7" name="Freeform: Shape 66">
                <a:extLst>
                  <a:ext uri="{FF2B5EF4-FFF2-40B4-BE49-F238E27FC236}">
                    <a16:creationId xmlns:a16="http://schemas.microsoft.com/office/drawing/2014/main" id="{3352A321-239D-B5EC-A50E-8798F6A81540}"/>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8" name="Freeform: Shape 67">
                <a:extLst>
                  <a:ext uri="{FF2B5EF4-FFF2-40B4-BE49-F238E27FC236}">
                    <a16:creationId xmlns:a16="http://schemas.microsoft.com/office/drawing/2014/main" id="{FAB7B408-6CA2-994D-608B-2301E5EA664E}"/>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9" name="Freeform: Shape 68">
                <a:extLst>
                  <a:ext uri="{FF2B5EF4-FFF2-40B4-BE49-F238E27FC236}">
                    <a16:creationId xmlns:a16="http://schemas.microsoft.com/office/drawing/2014/main" id="{C5D1AA87-B26E-A8DD-3DFE-B98199BD7F93}"/>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0" name="Freeform: Shape 69">
                <a:extLst>
                  <a:ext uri="{FF2B5EF4-FFF2-40B4-BE49-F238E27FC236}">
                    <a16:creationId xmlns:a16="http://schemas.microsoft.com/office/drawing/2014/main" id="{6F82DCD2-941C-5F91-53F6-29CEAD22CEEB}"/>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1" name="Freeform: Shape 70">
                <a:extLst>
                  <a:ext uri="{FF2B5EF4-FFF2-40B4-BE49-F238E27FC236}">
                    <a16:creationId xmlns:a16="http://schemas.microsoft.com/office/drawing/2014/main" id="{C53AD10B-D19C-3F88-A290-E89330E85E35}"/>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2" name="Freeform: Shape 71">
                <a:extLst>
                  <a:ext uri="{FF2B5EF4-FFF2-40B4-BE49-F238E27FC236}">
                    <a16:creationId xmlns:a16="http://schemas.microsoft.com/office/drawing/2014/main" id="{9D67EB56-DA86-11ED-EA79-996E46FFA5B3}"/>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3" name="Freeform: Shape 72">
                <a:extLst>
                  <a:ext uri="{FF2B5EF4-FFF2-40B4-BE49-F238E27FC236}">
                    <a16:creationId xmlns:a16="http://schemas.microsoft.com/office/drawing/2014/main" id="{A1EF07DE-66FB-0AE0-9D97-14A3A591C001}"/>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4" name="Freeform: Shape 73">
                <a:extLst>
                  <a:ext uri="{FF2B5EF4-FFF2-40B4-BE49-F238E27FC236}">
                    <a16:creationId xmlns:a16="http://schemas.microsoft.com/office/drawing/2014/main" id="{87F593A6-8F6C-CF6C-1B4F-662FD70B84F9}"/>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5" name="Freeform: Shape 74">
                <a:extLst>
                  <a:ext uri="{FF2B5EF4-FFF2-40B4-BE49-F238E27FC236}">
                    <a16:creationId xmlns:a16="http://schemas.microsoft.com/office/drawing/2014/main" id="{37BFF41B-16A8-3006-518B-5407D3FC57E6}"/>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6" name="Freeform: Shape 75">
                <a:extLst>
                  <a:ext uri="{FF2B5EF4-FFF2-40B4-BE49-F238E27FC236}">
                    <a16:creationId xmlns:a16="http://schemas.microsoft.com/office/drawing/2014/main" id="{A7311837-FBF2-C2EC-E653-DEDB95DF1C02}"/>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7" name="Freeform: Shape 76">
                <a:extLst>
                  <a:ext uri="{FF2B5EF4-FFF2-40B4-BE49-F238E27FC236}">
                    <a16:creationId xmlns:a16="http://schemas.microsoft.com/office/drawing/2014/main" id="{6A16DEEF-9BB1-C70B-FB26-462D890FC168}"/>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8" name="Freeform: Shape 77">
                <a:extLst>
                  <a:ext uri="{FF2B5EF4-FFF2-40B4-BE49-F238E27FC236}">
                    <a16:creationId xmlns:a16="http://schemas.microsoft.com/office/drawing/2014/main" id="{E04B97C9-BAB1-0DA6-01B7-F4C1512FF373}"/>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9" name="Freeform: Shape 78">
                <a:extLst>
                  <a:ext uri="{FF2B5EF4-FFF2-40B4-BE49-F238E27FC236}">
                    <a16:creationId xmlns:a16="http://schemas.microsoft.com/office/drawing/2014/main" id="{70DFC917-6902-725B-626F-C4909E918C48}"/>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0" name="Freeform: Shape 79">
                <a:extLst>
                  <a:ext uri="{FF2B5EF4-FFF2-40B4-BE49-F238E27FC236}">
                    <a16:creationId xmlns:a16="http://schemas.microsoft.com/office/drawing/2014/main" id="{B8C8DFDF-55DF-9CF2-4533-8C5693259317}"/>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1" name="Freeform: Shape 80">
                <a:extLst>
                  <a:ext uri="{FF2B5EF4-FFF2-40B4-BE49-F238E27FC236}">
                    <a16:creationId xmlns:a16="http://schemas.microsoft.com/office/drawing/2014/main" id="{ECE28965-22C1-DABB-7CD5-4ED225544606}"/>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2" name="Freeform: Shape 81">
                <a:extLst>
                  <a:ext uri="{FF2B5EF4-FFF2-40B4-BE49-F238E27FC236}">
                    <a16:creationId xmlns:a16="http://schemas.microsoft.com/office/drawing/2014/main" id="{361FB1B7-66DA-472C-8869-1732E2BD810F}"/>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3" name="Freeform: Shape 82">
                <a:extLst>
                  <a:ext uri="{FF2B5EF4-FFF2-40B4-BE49-F238E27FC236}">
                    <a16:creationId xmlns:a16="http://schemas.microsoft.com/office/drawing/2014/main" id="{9CE9BEAE-F047-0F1D-9F88-4C2FBF3AC30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4" name="Freeform: Shape 83">
                <a:extLst>
                  <a:ext uri="{FF2B5EF4-FFF2-40B4-BE49-F238E27FC236}">
                    <a16:creationId xmlns:a16="http://schemas.microsoft.com/office/drawing/2014/main" id="{0532B188-7505-A9DE-2FE3-8E0408A178FC}"/>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5" name="Freeform: Shape 84">
                <a:extLst>
                  <a:ext uri="{FF2B5EF4-FFF2-40B4-BE49-F238E27FC236}">
                    <a16:creationId xmlns:a16="http://schemas.microsoft.com/office/drawing/2014/main" id="{469AC1D3-F5D9-DF99-55BC-7440E2FC094D}"/>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5428378"/>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tx2"/>
                </a:solidFill>
              </a:defRPr>
            </a:lvl1pPr>
          </a:lstStyle>
          <a:p>
            <a:pPr lvl="0"/>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927680" y="4264009"/>
            <a:ext cx="9351056" cy="4139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endParaRPr lang="en-US" dirty="0"/>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solidFill>
                  <a:schemeClr val="tx2"/>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10288105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24726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16999332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382954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325410"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dirty="0"/>
              <a:t>Click to edit Master title style</a:t>
            </a:r>
            <a:br>
              <a:rPr lang="en-US" dirty="0"/>
            </a:br>
            <a:endParaRPr lang="en-US" dirty="0"/>
          </a:p>
        </p:txBody>
      </p:sp>
      <p:sp>
        <p:nvSpPr>
          <p:cNvPr id="4" name="5. Source" hidden="1">
            <a:extLst>
              <a:ext uri="{FF2B5EF4-FFF2-40B4-BE49-F238E27FC236}">
                <a16:creationId xmlns:a16="http://schemas.microsoft.com/office/drawing/2014/main" id="{2C5F3B35-0B65-6AE0-3A04-11B0034DD2B0}"/>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4664966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835212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BE0A42F1-2CD0-C9C5-46BB-96DEFB43317E}"/>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9676004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691384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endParaRPr lang="en-US" dirty="0"/>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6" name="5. Source" hidden="1">
            <a:extLst>
              <a:ext uri="{FF2B5EF4-FFF2-40B4-BE49-F238E27FC236}">
                <a16:creationId xmlns:a16="http://schemas.microsoft.com/office/drawing/2014/main" id="{095634C7-7042-3C8A-18E7-2F7C2933BCFC}"/>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7363358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1563766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8821BD82-03A8-501F-9BC5-A26FCE12AA7E}"/>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4330658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760448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38DF0C5F-7D34-6D9D-A3EC-3B31120E5C48}"/>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37C7781-2B32-DB45-463D-D8759D97DCB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332398B-7337-E58B-0A5E-1941E87F124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12" name="5. Source" hidden="1">
            <a:extLst>
              <a:ext uri="{FF2B5EF4-FFF2-40B4-BE49-F238E27FC236}">
                <a16:creationId xmlns:a16="http://schemas.microsoft.com/office/drawing/2014/main" id="{61DCAE07-A1C8-D736-A06A-BC15D268CB2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3559733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420697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82A89587-5142-9FA3-E0AE-FEBCBBB8CE1D}"/>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4A9B92F-8809-E43F-B897-530943CF3CA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73FB3C83-7E14-79C1-1160-993258EF40E5}"/>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dirty="0">
                  <a:solidFill>
                    <a:schemeClr val="accent2"/>
                  </a:solidFill>
                  <a:latin typeface="+mn-lt"/>
                  <a:ea typeface="Lato" panose="020F0502020204030203" pitchFamily="34" charset="0"/>
                  <a:cs typeface="Poppins Light" panose="00000400000000000000" pitchFamily="2" charset="0"/>
                </a:rPr>
                <a:t>Copyright © </a:t>
              </a:r>
              <a:r>
                <a:rPr lang="en-US" sz="700" dirty="0" err="1">
                  <a:solidFill>
                    <a:schemeClr val="accent2"/>
                  </a:solidFill>
                  <a:latin typeface="+mn-lt"/>
                  <a:ea typeface="Lato" panose="020F0502020204030203" pitchFamily="34" charset="0"/>
                  <a:cs typeface="Poppins Light" panose="00000400000000000000" pitchFamily="2" charset="0"/>
                </a:rPr>
                <a:t>Digitus</a:t>
              </a:r>
              <a:r>
                <a:rPr lang="en-US" sz="700" dirty="0">
                  <a:solidFill>
                    <a:schemeClr val="accent2"/>
                  </a:solidFill>
                  <a:latin typeface="+mn-lt"/>
                  <a:ea typeface="Lato" panose="020F0502020204030203" pitchFamily="34" charset="0"/>
                  <a:cs typeface="Poppins Light" panose="00000400000000000000" pitchFamily="2" charset="0"/>
                </a:rPr>
                <a:t> 2025, All rights reserved</a:t>
              </a:r>
              <a:endParaRPr lang="en-IE" altLang="en-US" sz="700" spc="300" dirty="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EA6884B6-26E1-C909-829A-77AFED99E57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16870979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940657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020F6840-AE4F-4E41-A681-6E0537BEC54C}"/>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C81A281C-2370-0CB3-5948-A8995874D15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C990A6D-4CA3-D52C-4D2F-D467C167BF8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9EF36011-33A9-75DF-262E-DAC2F66229F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9164815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51768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endParaRPr lang="en-US" dirty="0"/>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15CD6B22-9412-DABF-7645-E40D0EA21AED}"/>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6ECEFAFC-7519-DCB6-B1DE-2951C497DE8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E5B8E538-B169-AB8D-68F7-E9CF8498BDC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D5E00B18-3C40-3129-3BB7-08505F7E4C2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6755938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80147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BCABD70B-102A-8B5A-BF68-58234803F31F}"/>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74127813-F95A-6B89-5E0E-570D89CE168B}"/>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7" name="TextBox 6">
              <a:extLst>
                <a:ext uri="{FF2B5EF4-FFF2-40B4-BE49-F238E27FC236}">
                  <a16:creationId xmlns:a16="http://schemas.microsoft.com/office/drawing/2014/main" id="{B1BEE79E-CEFA-AD86-4A08-CAB38DA8668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8" name="5. Source" hidden="1">
            <a:extLst>
              <a:ext uri="{FF2B5EF4-FFF2-40B4-BE49-F238E27FC236}">
                <a16:creationId xmlns:a16="http://schemas.microsoft.com/office/drawing/2014/main" id="{51497680-3705-C652-517B-62638D26478A}"/>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6889101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155562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dirty="0"/>
              <a:t>Click to edit Master title style</a:t>
            </a:r>
            <a:br>
              <a:rPr lang="en-US" dirty="0"/>
            </a:br>
            <a:br>
              <a:rPr lang="en-US" dirty="0"/>
            </a:br>
            <a:endParaRPr lang="en-US" dirty="0"/>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325410"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grpSp>
        <p:nvGrpSpPr>
          <p:cNvPr id="6" name="Group 5">
            <a:extLst>
              <a:ext uri="{FF2B5EF4-FFF2-40B4-BE49-F238E27FC236}">
                <a16:creationId xmlns:a16="http://schemas.microsoft.com/office/drawing/2014/main" id="{B58873DC-7473-267C-DA6B-EEA9A06D7E5F}"/>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E72F218-776C-2BE8-3231-73D82F271F0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11" name="TextBox 10">
              <a:extLst>
                <a:ext uri="{FF2B5EF4-FFF2-40B4-BE49-F238E27FC236}">
                  <a16:creationId xmlns:a16="http://schemas.microsoft.com/office/drawing/2014/main" id="{9AF0B5DA-95DB-1A42-03F0-017E9A5EF62F}"/>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cxnSp>
          <p:nvCxnSpPr>
            <p:cNvPr id="12" name="Straight Arrow Connector 11">
              <a:extLst>
                <a:ext uri="{FF2B5EF4-FFF2-40B4-BE49-F238E27FC236}">
                  <a16:creationId xmlns:a16="http://schemas.microsoft.com/office/drawing/2014/main" id="{9D76A903-9B67-A41B-80E8-47396D5CAAFC}"/>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
        <p:nvSpPr>
          <p:cNvPr id="13" name="5. Source" hidden="1">
            <a:extLst>
              <a:ext uri="{FF2B5EF4-FFF2-40B4-BE49-F238E27FC236}">
                <a16:creationId xmlns:a16="http://schemas.microsoft.com/office/drawing/2014/main" id="{ABC07D43-AEAA-8875-12A7-C84047942CEA}"/>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0037088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895593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A75E0A59-0527-4A0B-18CF-BA64B816138E}"/>
              </a:ext>
            </a:extLst>
          </p:cNvPr>
          <p:cNvPicPr>
            <a:picLocks noChangeAspect="1"/>
          </p:cNvPicPr>
          <p:nvPr userDrawn="1"/>
        </p:nvPicPr>
        <p:blipFill rotWithShape="1">
          <a:blip r:embed="rId8" cstate="print">
            <a:duotone>
              <a:prstClr val="black"/>
              <a:srgbClr val="EA0028">
                <a:tint val="45000"/>
                <a:satMod val="400000"/>
              </a:srgb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19DB0C-0445-61D8-9675-AD0B45EE3CB1}"/>
              </a:ext>
            </a:extLst>
          </p:cNvPr>
          <p:cNvSpPr/>
          <p:nvPr userDrawn="1"/>
        </p:nvSpPr>
        <p:spPr>
          <a:xfrm rot="10800000" flipH="1">
            <a:off x="-1" y="0"/>
            <a:ext cx="12192000" cy="6858000"/>
          </a:xfrm>
          <a:prstGeom prst="rect">
            <a:avLst/>
          </a:prstGeom>
          <a:gradFill flip="none" rotWithShape="1">
            <a:gsLst>
              <a:gs pos="63000">
                <a:srgbClr val="222222">
                  <a:alpha val="78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sp>
        <p:nvSpPr>
          <p:cNvPr id="10" name="5. Source" hidden="1">
            <a:extLst>
              <a:ext uri="{FF2B5EF4-FFF2-40B4-BE49-F238E27FC236}">
                <a16:creationId xmlns:a16="http://schemas.microsoft.com/office/drawing/2014/main" id="{6DDBFB7B-6225-696C-CCCD-978726F12A9B}"/>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pic>
        <p:nvPicPr>
          <p:cNvPr id="13" name="Picture 12" descr="A red text on a black background&#10;&#10;Description automatically generated">
            <a:extLst>
              <a:ext uri="{FF2B5EF4-FFF2-40B4-BE49-F238E27FC236}">
                <a16:creationId xmlns:a16="http://schemas.microsoft.com/office/drawing/2014/main" id="{2094E713-6499-9BF0-943C-6DB4A0BB250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F21916F6-EE0C-5161-6DC1-61D37F772DAE}"/>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rgbClr val="FEFFFF"/>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spc="300">
              <a:solidFill>
                <a:srgbClr val="FEFFFF"/>
              </a:solidFill>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2A163EAC-1670-E4DF-34CD-981DA01F2582}"/>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sp>
        <p:nvSpPr>
          <p:cNvPr id="16" name="Slide Number">
            <a:extLst>
              <a:ext uri="{FF2B5EF4-FFF2-40B4-BE49-F238E27FC236}">
                <a16:creationId xmlns:a16="http://schemas.microsoft.com/office/drawing/2014/main" id="{0F961004-9043-A449-56E7-A636E0DF745A}"/>
              </a:ext>
            </a:extLst>
          </p:cNvPr>
          <p:cNvSpPr>
            <a:spLocks noChangeArrowheads="1"/>
          </p:cNvSpPr>
          <p:nvPr userDrawn="1">
            <p:custDataLst>
              <p:tags r:id="rId3"/>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a:defRPr/>
            </a:pPr>
            <a:fld id="{4ABDCABE-3F10-B64C-92F1-862014417034}" type="slidenum">
              <a:rPr lang="en-US" sz="800" smtClean="0">
                <a:solidFill>
                  <a:srgbClr val="FEFFFF"/>
                </a:solidFill>
                <a:latin typeface="Open Sans"/>
                <a:cs typeface="Arial" panose="020B0604020202020204" pitchFamily="34" charset="0"/>
              </a:rPr>
              <a:pPr algn="r" defTabSz="610744">
                <a:defRPr/>
              </a:pPr>
              <a:t>‹#›</a:t>
            </a:fld>
            <a:endParaRPr lang="en-US" sz="800">
              <a:solidFill>
                <a:srgbClr val="FEFFFF"/>
              </a:solidFill>
              <a:latin typeface="Open Sans"/>
              <a:cs typeface="Arial" panose="020B0604020202020204" pitchFamily="34" charset="0"/>
            </a:endParaRPr>
          </a:p>
        </p:txBody>
      </p:sp>
      <p:sp>
        <p:nvSpPr>
          <p:cNvPr id="18" name="2. Slide Title">
            <a:extLst>
              <a:ext uri="{FF2B5EF4-FFF2-40B4-BE49-F238E27FC236}">
                <a16:creationId xmlns:a16="http://schemas.microsoft.com/office/drawing/2014/main" id="{3BF11EED-4551-A885-BAE0-FDB2B7B81B28}"/>
              </a:ext>
            </a:extLst>
          </p:cNvPr>
          <p:cNvSpPr>
            <a:spLocks noGrp="1"/>
          </p:cNvSpPr>
          <p:nvPr>
            <p:ph type="title"/>
            <p:custDataLst>
              <p:tags r:id="rId4"/>
            </p:custDataLst>
          </p:nvPr>
        </p:nvSpPr>
        <p:spPr>
          <a:xfrm>
            <a:off x="554735" y="934198"/>
            <a:ext cx="5541264"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26947504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103054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B00BEFFE-B217-02FD-2205-E40E9115E15F}"/>
              </a:ext>
            </a:extLst>
          </p:cNvPr>
          <p:cNvGrpSpPr/>
          <p:nvPr userDrawn="1"/>
        </p:nvGrpSpPr>
        <p:grpSpPr>
          <a:xfrm>
            <a:off x="4892069" y="3030462"/>
            <a:ext cx="2414960" cy="901451"/>
            <a:chOff x="927680" y="805367"/>
            <a:chExt cx="2414960" cy="901451"/>
          </a:xfrm>
        </p:grpSpPr>
        <p:grpSp>
          <p:nvGrpSpPr>
            <p:cNvPr id="6" name="Group 5">
              <a:extLst>
                <a:ext uri="{FF2B5EF4-FFF2-40B4-BE49-F238E27FC236}">
                  <a16:creationId xmlns:a16="http://schemas.microsoft.com/office/drawing/2014/main" id="{6B439D62-A601-D515-427A-10349E89E826}"/>
                </a:ext>
              </a:extLst>
            </p:cNvPr>
            <p:cNvGrpSpPr/>
            <p:nvPr/>
          </p:nvGrpSpPr>
          <p:grpSpPr>
            <a:xfrm>
              <a:off x="927680" y="805367"/>
              <a:ext cx="2414960" cy="646747"/>
              <a:chOff x="821000" y="759647"/>
              <a:chExt cx="3107744" cy="832281"/>
            </a:xfrm>
          </p:grpSpPr>
          <p:sp>
            <p:nvSpPr>
              <p:cNvPr id="41" name="Freeform: Shape 40">
                <a:extLst>
                  <a:ext uri="{FF2B5EF4-FFF2-40B4-BE49-F238E27FC236}">
                    <a16:creationId xmlns:a16="http://schemas.microsoft.com/office/drawing/2014/main" id="{1871D961-9C1D-1CCD-178F-D0F69A54D241}"/>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2" name="Freeform: Shape 41">
                <a:extLst>
                  <a:ext uri="{FF2B5EF4-FFF2-40B4-BE49-F238E27FC236}">
                    <a16:creationId xmlns:a16="http://schemas.microsoft.com/office/drawing/2014/main" id="{04BD0149-61D2-E78F-6A69-62BAB47B70BE}"/>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3" name="Freeform: Shape 42">
                <a:extLst>
                  <a:ext uri="{FF2B5EF4-FFF2-40B4-BE49-F238E27FC236}">
                    <a16:creationId xmlns:a16="http://schemas.microsoft.com/office/drawing/2014/main" id="{0FA1B2EE-4C88-0901-9525-28D402F1B921}"/>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4" name="Freeform: Shape 43">
                <a:extLst>
                  <a:ext uri="{FF2B5EF4-FFF2-40B4-BE49-F238E27FC236}">
                    <a16:creationId xmlns:a16="http://schemas.microsoft.com/office/drawing/2014/main" id="{151981BC-ED16-3E39-EDE3-C5C8F9C0B0C6}"/>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5" name="Freeform: Shape 44">
                <a:extLst>
                  <a:ext uri="{FF2B5EF4-FFF2-40B4-BE49-F238E27FC236}">
                    <a16:creationId xmlns:a16="http://schemas.microsoft.com/office/drawing/2014/main" id="{44DF9D41-665C-D047-264D-68951B014A13}"/>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6" name="Freeform: Shape 45">
                <a:extLst>
                  <a:ext uri="{FF2B5EF4-FFF2-40B4-BE49-F238E27FC236}">
                    <a16:creationId xmlns:a16="http://schemas.microsoft.com/office/drawing/2014/main" id="{40E97D3B-BA4F-6CD4-218D-CF6240BFB29F}"/>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7" name="Freeform: Shape 46">
                <a:extLst>
                  <a:ext uri="{FF2B5EF4-FFF2-40B4-BE49-F238E27FC236}">
                    <a16:creationId xmlns:a16="http://schemas.microsoft.com/office/drawing/2014/main" id="{1FFA999C-4F2E-1C4C-693E-5BC7FA3B0502}"/>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7" name="Group 6">
              <a:extLst>
                <a:ext uri="{FF2B5EF4-FFF2-40B4-BE49-F238E27FC236}">
                  <a16:creationId xmlns:a16="http://schemas.microsoft.com/office/drawing/2014/main" id="{9E75BB07-6061-8B01-FB1D-DF23AF0DAF72}"/>
                </a:ext>
              </a:extLst>
            </p:cNvPr>
            <p:cNvGrpSpPr/>
            <p:nvPr/>
          </p:nvGrpSpPr>
          <p:grpSpPr>
            <a:xfrm>
              <a:off x="1411827" y="1629524"/>
              <a:ext cx="1446765" cy="77294"/>
              <a:chOff x="1444036" y="1820232"/>
              <a:chExt cx="1861801" cy="99467"/>
            </a:xfrm>
            <a:solidFill>
              <a:srgbClr val="F7F7F7"/>
            </a:solidFill>
          </p:grpSpPr>
          <p:sp>
            <p:nvSpPr>
              <p:cNvPr id="9" name="Freeform: Shape 8">
                <a:extLst>
                  <a:ext uri="{FF2B5EF4-FFF2-40B4-BE49-F238E27FC236}">
                    <a16:creationId xmlns:a16="http://schemas.microsoft.com/office/drawing/2014/main" id="{FAC5B833-F585-14AD-2965-547B460766C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0" name="Freeform: Shape 9">
                <a:extLst>
                  <a:ext uri="{FF2B5EF4-FFF2-40B4-BE49-F238E27FC236}">
                    <a16:creationId xmlns:a16="http://schemas.microsoft.com/office/drawing/2014/main" id="{EC22C5CA-AAFF-849F-AFEF-4DDC8DC07837}"/>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1" name="Freeform: Shape 10">
                <a:extLst>
                  <a:ext uri="{FF2B5EF4-FFF2-40B4-BE49-F238E27FC236}">
                    <a16:creationId xmlns:a16="http://schemas.microsoft.com/office/drawing/2014/main" id="{CB0A3308-C3E1-4AF8-6CEC-A572174B45D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2" name="Freeform: Shape 11">
                <a:extLst>
                  <a:ext uri="{FF2B5EF4-FFF2-40B4-BE49-F238E27FC236}">
                    <a16:creationId xmlns:a16="http://schemas.microsoft.com/office/drawing/2014/main" id="{91FA0648-DF16-8319-AE59-17D4CAE4063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3" name="Freeform: Shape 12">
                <a:extLst>
                  <a:ext uri="{FF2B5EF4-FFF2-40B4-BE49-F238E27FC236}">
                    <a16:creationId xmlns:a16="http://schemas.microsoft.com/office/drawing/2014/main" id="{A56D60C3-C2F2-B5C8-9CDC-D4EB20186F81}"/>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4" name="Freeform: Shape 13">
                <a:extLst>
                  <a:ext uri="{FF2B5EF4-FFF2-40B4-BE49-F238E27FC236}">
                    <a16:creationId xmlns:a16="http://schemas.microsoft.com/office/drawing/2014/main" id="{037CD048-5DF8-5CBA-68E5-2EC9E2DDB87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5" name="Freeform: Shape 14">
                <a:extLst>
                  <a:ext uri="{FF2B5EF4-FFF2-40B4-BE49-F238E27FC236}">
                    <a16:creationId xmlns:a16="http://schemas.microsoft.com/office/drawing/2014/main" id="{83FF9A80-AD3A-F0F1-14BF-B51970380A74}"/>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6" name="Freeform: Shape 15">
                <a:extLst>
                  <a:ext uri="{FF2B5EF4-FFF2-40B4-BE49-F238E27FC236}">
                    <a16:creationId xmlns:a16="http://schemas.microsoft.com/office/drawing/2014/main" id="{2C74052D-1BA1-942D-1818-E944B6A46838}"/>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7" name="Freeform: Shape 16">
                <a:extLst>
                  <a:ext uri="{FF2B5EF4-FFF2-40B4-BE49-F238E27FC236}">
                    <a16:creationId xmlns:a16="http://schemas.microsoft.com/office/drawing/2014/main" id="{ED6E77C8-27E3-0AE1-0765-7EE6AF566A2A}"/>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8" name="Freeform: Shape 17">
                <a:extLst>
                  <a:ext uri="{FF2B5EF4-FFF2-40B4-BE49-F238E27FC236}">
                    <a16:creationId xmlns:a16="http://schemas.microsoft.com/office/drawing/2014/main" id="{801E3032-B019-CEB6-A818-B2E5DEC5A135}"/>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9" name="Freeform: Shape 18">
                <a:extLst>
                  <a:ext uri="{FF2B5EF4-FFF2-40B4-BE49-F238E27FC236}">
                    <a16:creationId xmlns:a16="http://schemas.microsoft.com/office/drawing/2014/main" id="{AE029D65-DAF0-EE17-E392-4F01ED4D39E1}"/>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0" name="Freeform: Shape 19">
                <a:extLst>
                  <a:ext uri="{FF2B5EF4-FFF2-40B4-BE49-F238E27FC236}">
                    <a16:creationId xmlns:a16="http://schemas.microsoft.com/office/drawing/2014/main" id="{ADFCA064-1F12-2FF1-706D-8D4DB928522F}"/>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1" name="Freeform: Shape 20">
                <a:extLst>
                  <a:ext uri="{FF2B5EF4-FFF2-40B4-BE49-F238E27FC236}">
                    <a16:creationId xmlns:a16="http://schemas.microsoft.com/office/drawing/2014/main" id="{244DDF20-E814-8D3C-278F-27815864494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2" name="Freeform: Shape 21">
                <a:extLst>
                  <a:ext uri="{FF2B5EF4-FFF2-40B4-BE49-F238E27FC236}">
                    <a16:creationId xmlns:a16="http://schemas.microsoft.com/office/drawing/2014/main" id="{3030B25B-1E81-6788-56DE-960CAAABA9FF}"/>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3" name="Freeform: Shape 22">
                <a:extLst>
                  <a:ext uri="{FF2B5EF4-FFF2-40B4-BE49-F238E27FC236}">
                    <a16:creationId xmlns:a16="http://schemas.microsoft.com/office/drawing/2014/main" id="{327E742F-F2FC-C7C9-C199-3EA617A3CCE2}"/>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4" name="Freeform: Shape 23">
                <a:extLst>
                  <a:ext uri="{FF2B5EF4-FFF2-40B4-BE49-F238E27FC236}">
                    <a16:creationId xmlns:a16="http://schemas.microsoft.com/office/drawing/2014/main" id="{11165EC8-DE61-A2C8-075F-A67A8EAA1C2B}"/>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5" name="Freeform: Shape 24">
                <a:extLst>
                  <a:ext uri="{FF2B5EF4-FFF2-40B4-BE49-F238E27FC236}">
                    <a16:creationId xmlns:a16="http://schemas.microsoft.com/office/drawing/2014/main" id="{60453A43-0E98-B3D7-F5DE-6BAE8ADDE4B3}"/>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6" name="Freeform: Shape 25">
                <a:extLst>
                  <a:ext uri="{FF2B5EF4-FFF2-40B4-BE49-F238E27FC236}">
                    <a16:creationId xmlns:a16="http://schemas.microsoft.com/office/drawing/2014/main" id="{A12DDBF3-ED2A-8150-A684-30D12BB89A9D}"/>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7" name="Freeform: Shape 26">
                <a:extLst>
                  <a:ext uri="{FF2B5EF4-FFF2-40B4-BE49-F238E27FC236}">
                    <a16:creationId xmlns:a16="http://schemas.microsoft.com/office/drawing/2014/main" id="{DE829E5E-064A-9B28-5E06-DE1D74E7F1F8}"/>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8" name="Freeform: Shape 27">
                <a:extLst>
                  <a:ext uri="{FF2B5EF4-FFF2-40B4-BE49-F238E27FC236}">
                    <a16:creationId xmlns:a16="http://schemas.microsoft.com/office/drawing/2014/main" id="{5F003A2F-56E6-F949-FAFA-3610A167EFDE}"/>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9" name="Freeform: Shape 28">
                <a:extLst>
                  <a:ext uri="{FF2B5EF4-FFF2-40B4-BE49-F238E27FC236}">
                    <a16:creationId xmlns:a16="http://schemas.microsoft.com/office/drawing/2014/main" id="{6B6A19AF-8274-7539-04B0-45789D39E0BB}"/>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0" name="Freeform: Shape 29">
                <a:extLst>
                  <a:ext uri="{FF2B5EF4-FFF2-40B4-BE49-F238E27FC236}">
                    <a16:creationId xmlns:a16="http://schemas.microsoft.com/office/drawing/2014/main" id="{3FD5A032-752C-E1A0-C0C2-D51B590B262E}"/>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1" name="Freeform: Shape 30">
                <a:extLst>
                  <a:ext uri="{FF2B5EF4-FFF2-40B4-BE49-F238E27FC236}">
                    <a16:creationId xmlns:a16="http://schemas.microsoft.com/office/drawing/2014/main" id="{6A07C7AF-E41B-0BA0-176C-3E287F81304B}"/>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2" name="Freeform: Shape 31">
                <a:extLst>
                  <a:ext uri="{FF2B5EF4-FFF2-40B4-BE49-F238E27FC236}">
                    <a16:creationId xmlns:a16="http://schemas.microsoft.com/office/drawing/2014/main" id="{DC51FEF0-AFA2-B9FF-07F0-E8DDEFCC5B87}"/>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3" name="Freeform: Shape 32">
                <a:extLst>
                  <a:ext uri="{FF2B5EF4-FFF2-40B4-BE49-F238E27FC236}">
                    <a16:creationId xmlns:a16="http://schemas.microsoft.com/office/drawing/2014/main" id="{34750D77-D73D-E833-32C3-9F201112F7C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4" name="Freeform: Shape 33">
                <a:extLst>
                  <a:ext uri="{FF2B5EF4-FFF2-40B4-BE49-F238E27FC236}">
                    <a16:creationId xmlns:a16="http://schemas.microsoft.com/office/drawing/2014/main" id="{4EDD92CC-D8E4-C8E4-DE5B-9722701E2107}"/>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5" name="Freeform: Shape 34">
                <a:extLst>
                  <a:ext uri="{FF2B5EF4-FFF2-40B4-BE49-F238E27FC236}">
                    <a16:creationId xmlns:a16="http://schemas.microsoft.com/office/drawing/2014/main" id="{45FB1342-C744-FE46-21C3-D6FA2287D1CA}"/>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6" name="Freeform: Shape 35">
                <a:extLst>
                  <a:ext uri="{FF2B5EF4-FFF2-40B4-BE49-F238E27FC236}">
                    <a16:creationId xmlns:a16="http://schemas.microsoft.com/office/drawing/2014/main" id="{A567F57C-EAD5-2C84-5456-1181ED1E8779}"/>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7" name="Freeform: Shape 36">
                <a:extLst>
                  <a:ext uri="{FF2B5EF4-FFF2-40B4-BE49-F238E27FC236}">
                    <a16:creationId xmlns:a16="http://schemas.microsoft.com/office/drawing/2014/main" id="{B7EF9B01-C352-6B3C-F36C-5C4431367636}"/>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8" name="Freeform: Shape 37">
                <a:extLst>
                  <a:ext uri="{FF2B5EF4-FFF2-40B4-BE49-F238E27FC236}">
                    <a16:creationId xmlns:a16="http://schemas.microsoft.com/office/drawing/2014/main" id="{9673DD62-0066-DAD0-0D79-869CF72455DA}"/>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9" name="Freeform: Shape 38">
                <a:extLst>
                  <a:ext uri="{FF2B5EF4-FFF2-40B4-BE49-F238E27FC236}">
                    <a16:creationId xmlns:a16="http://schemas.microsoft.com/office/drawing/2014/main" id="{E6D47BBE-B5B9-B84E-C7CC-8B2CDED885DD}"/>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40" name="Freeform: Shape 39">
                <a:extLst>
                  <a:ext uri="{FF2B5EF4-FFF2-40B4-BE49-F238E27FC236}">
                    <a16:creationId xmlns:a16="http://schemas.microsoft.com/office/drawing/2014/main" id="{27A4D105-4D5E-CD50-4365-B78E97300FF7}"/>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48" name="5. Source" hidden="1">
            <a:extLst>
              <a:ext uri="{FF2B5EF4-FFF2-40B4-BE49-F238E27FC236}">
                <a16:creationId xmlns:a16="http://schemas.microsoft.com/office/drawing/2014/main" id="{BDC213E7-BC39-0C0A-6828-D5D605FD2DCA}"/>
              </a:ext>
            </a:extLst>
          </p:cNvPr>
          <p:cNvSpPr txBox="1">
            <a:spLocks/>
          </p:cNvSpPr>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solidFill>
                  <a:schemeClr val="bg1"/>
                </a:solidFill>
              </a:rPr>
              <a:t>Source: …</a:t>
            </a:r>
          </a:p>
        </p:txBody>
      </p:sp>
    </p:spTree>
    <p:extLst>
      <p:ext uri="{BB962C8B-B14F-4D97-AF65-F5344CB8AC3E}">
        <p14:creationId xmlns:p14="http://schemas.microsoft.com/office/powerpoint/2010/main" val="26832092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1012754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4577BAB2-8343-BC49-136C-E424F620E8B2}"/>
              </a:ext>
            </a:extLst>
          </p:cNvPr>
          <p:cNvSpPr/>
          <p:nvPr userDrawn="1"/>
        </p:nvSpPr>
        <p:spPr>
          <a:xfrm>
            <a:off x="0" y="0"/>
            <a:ext cx="12192000" cy="6858000"/>
          </a:xfrm>
          <a:prstGeom prst="rect">
            <a:avLst/>
          </a:prstGeom>
          <a:gradFill>
            <a:gsLst>
              <a:gs pos="76000">
                <a:srgbClr val="222222"/>
              </a:gs>
              <a:gs pos="100000">
                <a:srgbClr val="E90028">
                  <a:lumMod val="99000"/>
                </a:srgb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a typeface="+mn-ea"/>
              <a:cs typeface="+mn-cs"/>
            </a:endParaRPr>
          </a:p>
        </p:txBody>
      </p:sp>
      <p:grpSp>
        <p:nvGrpSpPr>
          <p:cNvPr id="3" name="Group 2">
            <a:extLst>
              <a:ext uri="{FF2B5EF4-FFF2-40B4-BE49-F238E27FC236}">
                <a16:creationId xmlns:a16="http://schemas.microsoft.com/office/drawing/2014/main" id="{45D4ACD1-5D46-257B-ECA3-0348F02D2DD3}"/>
              </a:ext>
            </a:extLst>
          </p:cNvPr>
          <p:cNvGrpSpPr/>
          <p:nvPr userDrawn="1"/>
        </p:nvGrpSpPr>
        <p:grpSpPr>
          <a:xfrm>
            <a:off x="4888520" y="2978275"/>
            <a:ext cx="2414960" cy="901451"/>
            <a:chOff x="927680" y="805367"/>
            <a:chExt cx="2414960" cy="901451"/>
          </a:xfrm>
        </p:grpSpPr>
        <p:grpSp>
          <p:nvGrpSpPr>
            <p:cNvPr id="5" name="Group 4">
              <a:extLst>
                <a:ext uri="{FF2B5EF4-FFF2-40B4-BE49-F238E27FC236}">
                  <a16:creationId xmlns:a16="http://schemas.microsoft.com/office/drawing/2014/main" id="{BC84C502-8D20-222B-D243-CF399C49FE13}"/>
                </a:ext>
              </a:extLst>
            </p:cNvPr>
            <p:cNvGrpSpPr/>
            <p:nvPr/>
          </p:nvGrpSpPr>
          <p:grpSpPr>
            <a:xfrm>
              <a:off x="927680" y="805367"/>
              <a:ext cx="2414960" cy="646747"/>
              <a:chOff x="821000" y="759647"/>
              <a:chExt cx="3107744" cy="832281"/>
            </a:xfrm>
          </p:grpSpPr>
          <p:sp>
            <p:nvSpPr>
              <p:cNvPr id="40" name="Freeform: Shape 39">
                <a:extLst>
                  <a:ext uri="{FF2B5EF4-FFF2-40B4-BE49-F238E27FC236}">
                    <a16:creationId xmlns:a16="http://schemas.microsoft.com/office/drawing/2014/main" id="{F22E5BC4-C734-EEBB-265E-76DEEF66146F}"/>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1" name="Freeform: Shape 40">
                <a:extLst>
                  <a:ext uri="{FF2B5EF4-FFF2-40B4-BE49-F238E27FC236}">
                    <a16:creationId xmlns:a16="http://schemas.microsoft.com/office/drawing/2014/main" id="{9B6303A5-477B-3ADB-C12D-F813A0D40FB1}"/>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2" name="Freeform: Shape 41">
                <a:extLst>
                  <a:ext uri="{FF2B5EF4-FFF2-40B4-BE49-F238E27FC236}">
                    <a16:creationId xmlns:a16="http://schemas.microsoft.com/office/drawing/2014/main" id="{580E855B-93D9-62D9-0E9B-CA82BB441DA3}"/>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3" name="Freeform: Shape 42">
                <a:extLst>
                  <a:ext uri="{FF2B5EF4-FFF2-40B4-BE49-F238E27FC236}">
                    <a16:creationId xmlns:a16="http://schemas.microsoft.com/office/drawing/2014/main" id="{B80C5603-9261-4D0E-9CE0-EA2DB7B6E32E}"/>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4" name="Freeform: Shape 43">
                <a:extLst>
                  <a:ext uri="{FF2B5EF4-FFF2-40B4-BE49-F238E27FC236}">
                    <a16:creationId xmlns:a16="http://schemas.microsoft.com/office/drawing/2014/main" id="{B99667D1-9CCD-B637-74AF-CCD7766FF3A6}"/>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5" name="Freeform: Shape 44">
                <a:extLst>
                  <a:ext uri="{FF2B5EF4-FFF2-40B4-BE49-F238E27FC236}">
                    <a16:creationId xmlns:a16="http://schemas.microsoft.com/office/drawing/2014/main" id="{E6AA58B8-8B62-8CE8-027F-CE25985DA0E8}"/>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6" name="Freeform: Shape 45">
                <a:extLst>
                  <a:ext uri="{FF2B5EF4-FFF2-40B4-BE49-F238E27FC236}">
                    <a16:creationId xmlns:a16="http://schemas.microsoft.com/office/drawing/2014/main" id="{5937ADAD-0FFC-13A3-9703-DE5C367FB9FC}"/>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6" name="Group 5">
              <a:extLst>
                <a:ext uri="{FF2B5EF4-FFF2-40B4-BE49-F238E27FC236}">
                  <a16:creationId xmlns:a16="http://schemas.microsoft.com/office/drawing/2014/main" id="{D6EE0E7B-F845-5E7B-A6B9-ADAD9AF81634}"/>
                </a:ext>
              </a:extLst>
            </p:cNvPr>
            <p:cNvGrpSpPr/>
            <p:nvPr/>
          </p:nvGrpSpPr>
          <p:grpSpPr>
            <a:xfrm>
              <a:off x="1411827" y="1629524"/>
              <a:ext cx="1446765" cy="77294"/>
              <a:chOff x="1444036" y="1820232"/>
              <a:chExt cx="1861801" cy="99467"/>
            </a:xfrm>
            <a:solidFill>
              <a:srgbClr val="F7F7F7"/>
            </a:solidFill>
          </p:grpSpPr>
          <p:sp>
            <p:nvSpPr>
              <p:cNvPr id="7" name="Freeform: Shape 6">
                <a:extLst>
                  <a:ext uri="{FF2B5EF4-FFF2-40B4-BE49-F238E27FC236}">
                    <a16:creationId xmlns:a16="http://schemas.microsoft.com/office/drawing/2014/main" id="{08084753-74F8-F4FE-DF5F-75D78F1582F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 name="Freeform: Shape 7">
                <a:extLst>
                  <a:ext uri="{FF2B5EF4-FFF2-40B4-BE49-F238E27FC236}">
                    <a16:creationId xmlns:a16="http://schemas.microsoft.com/office/drawing/2014/main" id="{CBD8F138-7597-5075-0ACE-7CCE7F80FCEB}"/>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9" name="Freeform: Shape 8">
                <a:extLst>
                  <a:ext uri="{FF2B5EF4-FFF2-40B4-BE49-F238E27FC236}">
                    <a16:creationId xmlns:a16="http://schemas.microsoft.com/office/drawing/2014/main" id="{847135B3-A33A-D8AE-30EC-8D55D6E84C5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1" name="Freeform: Shape 10">
                <a:extLst>
                  <a:ext uri="{FF2B5EF4-FFF2-40B4-BE49-F238E27FC236}">
                    <a16:creationId xmlns:a16="http://schemas.microsoft.com/office/drawing/2014/main" id="{6720062D-2FE9-CDE5-946F-E0C8D8AF7A7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2" name="Freeform: Shape 11">
                <a:extLst>
                  <a:ext uri="{FF2B5EF4-FFF2-40B4-BE49-F238E27FC236}">
                    <a16:creationId xmlns:a16="http://schemas.microsoft.com/office/drawing/2014/main" id="{6CC29E5B-EA31-A29A-9461-99245A913BD6}"/>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3" name="Freeform: Shape 12">
                <a:extLst>
                  <a:ext uri="{FF2B5EF4-FFF2-40B4-BE49-F238E27FC236}">
                    <a16:creationId xmlns:a16="http://schemas.microsoft.com/office/drawing/2014/main" id="{955C9585-0227-62E6-C017-691EC6D37D7E}"/>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4" name="Freeform: Shape 13">
                <a:extLst>
                  <a:ext uri="{FF2B5EF4-FFF2-40B4-BE49-F238E27FC236}">
                    <a16:creationId xmlns:a16="http://schemas.microsoft.com/office/drawing/2014/main" id="{6AAEA94C-6AE5-8F70-3E2F-A3D7CE96015C}"/>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5" name="Freeform: Shape 14">
                <a:extLst>
                  <a:ext uri="{FF2B5EF4-FFF2-40B4-BE49-F238E27FC236}">
                    <a16:creationId xmlns:a16="http://schemas.microsoft.com/office/drawing/2014/main" id="{23223A6E-A831-3B43-C8E2-1CCE82844832}"/>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6" name="Freeform: Shape 15">
                <a:extLst>
                  <a:ext uri="{FF2B5EF4-FFF2-40B4-BE49-F238E27FC236}">
                    <a16:creationId xmlns:a16="http://schemas.microsoft.com/office/drawing/2014/main" id="{95E1DC03-3856-BFC7-AA48-BC57DBA525E9}"/>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7" name="Freeform: Shape 16">
                <a:extLst>
                  <a:ext uri="{FF2B5EF4-FFF2-40B4-BE49-F238E27FC236}">
                    <a16:creationId xmlns:a16="http://schemas.microsoft.com/office/drawing/2014/main" id="{E899369B-5D56-C1BC-1FA0-8D07F358B507}"/>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8" name="Freeform: Shape 17">
                <a:extLst>
                  <a:ext uri="{FF2B5EF4-FFF2-40B4-BE49-F238E27FC236}">
                    <a16:creationId xmlns:a16="http://schemas.microsoft.com/office/drawing/2014/main" id="{E903FD77-590B-4640-F682-2934D2B22E32}"/>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9" name="Freeform: Shape 18">
                <a:extLst>
                  <a:ext uri="{FF2B5EF4-FFF2-40B4-BE49-F238E27FC236}">
                    <a16:creationId xmlns:a16="http://schemas.microsoft.com/office/drawing/2014/main" id="{EE4551A4-C5C0-0771-3252-667C7D93CB39}"/>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0" name="Freeform: Shape 19">
                <a:extLst>
                  <a:ext uri="{FF2B5EF4-FFF2-40B4-BE49-F238E27FC236}">
                    <a16:creationId xmlns:a16="http://schemas.microsoft.com/office/drawing/2014/main" id="{6A657196-0927-F558-CAE3-7C7F48B3F579}"/>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1" name="Freeform: Shape 20">
                <a:extLst>
                  <a:ext uri="{FF2B5EF4-FFF2-40B4-BE49-F238E27FC236}">
                    <a16:creationId xmlns:a16="http://schemas.microsoft.com/office/drawing/2014/main" id="{50D7A677-BB14-9305-5194-7B18CE9B9F38}"/>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2" name="Freeform: Shape 21">
                <a:extLst>
                  <a:ext uri="{FF2B5EF4-FFF2-40B4-BE49-F238E27FC236}">
                    <a16:creationId xmlns:a16="http://schemas.microsoft.com/office/drawing/2014/main" id="{690E3860-A5C5-7C1F-3ED0-57CAB7CDEB28}"/>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3" name="Freeform: Shape 22">
                <a:extLst>
                  <a:ext uri="{FF2B5EF4-FFF2-40B4-BE49-F238E27FC236}">
                    <a16:creationId xmlns:a16="http://schemas.microsoft.com/office/drawing/2014/main" id="{3D8AAF2F-AFF8-F36F-EABF-60DA22AC36B8}"/>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4" name="Freeform: Shape 23">
                <a:extLst>
                  <a:ext uri="{FF2B5EF4-FFF2-40B4-BE49-F238E27FC236}">
                    <a16:creationId xmlns:a16="http://schemas.microsoft.com/office/drawing/2014/main" id="{90AD0098-5537-9DB1-91D4-C01DBC846D5E}"/>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5" name="Freeform: Shape 24">
                <a:extLst>
                  <a:ext uri="{FF2B5EF4-FFF2-40B4-BE49-F238E27FC236}">
                    <a16:creationId xmlns:a16="http://schemas.microsoft.com/office/drawing/2014/main" id="{46A91AA5-B624-A334-F8B0-CC1F96963E9B}"/>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6" name="Freeform: Shape 25">
                <a:extLst>
                  <a:ext uri="{FF2B5EF4-FFF2-40B4-BE49-F238E27FC236}">
                    <a16:creationId xmlns:a16="http://schemas.microsoft.com/office/drawing/2014/main" id="{88756C31-D9CF-6F5A-D7E2-856A14CE76FB}"/>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7" name="Freeform: Shape 26">
                <a:extLst>
                  <a:ext uri="{FF2B5EF4-FFF2-40B4-BE49-F238E27FC236}">
                    <a16:creationId xmlns:a16="http://schemas.microsoft.com/office/drawing/2014/main" id="{DD343BCE-6B2E-C241-B123-3671B13B4954}"/>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8" name="Freeform: Shape 27">
                <a:extLst>
                  <a:ext uri="{FF2B5EF4-FFF2-40B4-BE49-F238E27FC236}">
                    <a16:creationId xmlns:a16="http://schemas.microsoft.com/office/drawing/2014/main" id="{ED60D608-1609-1238-91E2-3344A9208278}"/>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9" name="Freeform: Shape 28">
                <a:extLst>
                  <a:ext uri="{FF2B5EF4-FFF2-40B4-BE49-F238E27FC236}">
                    <a16:creationId xmlns:a16="http://schemas.microsoft.com/office/drawing/2014/main" id="{B937A10F-1922-345C-0696-07E5213C3B69}"/>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0" name="Freeform: Shape 29">
                <a:extLst>
                  <a:ext uri="{FF2B5EF4-FFF2-40B4-BE49-F238E27FC236}">
                    <a16:creationId xmlns:a16="http://schemas.microsoft.com/office/drawing/2014/main" id="{F8724B84-B919-89A3-442E-163134BFCFC5}"/>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1" name="Freeform: Shape 30">
                <a:extLst>
                  <a:ext uri="{FF2B5EF4-FFF2-40B4-BE49-F238E27FC236}">
                    <a16:creationId xmlns:a16="http://schemas.microsoft.com/office/drawing/2014/main" id="{75127C7B-1CCA-B4FE-9327-9DF81601F04A}"/>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2" name="Freeform: Shape 31">
                <a:extLst>
                  <a:ext uri="{FF2B5EF4-FFF2-40B4-BE49-F238E27FC236}">
                    <a16:creationId xmlns:a16="http://schemas.microsoft.com/office/drawing/2014/main" id="{5DE6D74B-5935-720A-0108-9F7D2111438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3" name="Freeform: Shape 32">
                <a:extLst>
                  <a:ext uri="{FF2B5EF4-FFF2-40B4-BE49-F238E27FC236}">
                    <a16:creationId xmlns:a16="http://schemas.microsoft.com/office/drawing/2014/main" id="{378EBCCA-27E1-29F7-13AA-EBAB2CE82A1A}"/>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4" name="Freeform: Shape 33">
                <a:extLst>
                  <a:ext uri="{FF2B5EF4-FFF2-40B4-BE49-F238E27FC236}">
                    <a16:creationId xmlns:a16="http://schemas.microsoft.com/office/drawing/2014/main" id="{206FAC7F-0144-30C4-2ED0-914495DC6498}"/>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5" name="Freeform: Shape 34">
                <a:extLst>
                  <a:ext uri="{FF2B5EF4-FFF2-40B4-BE49-F238E27FC236}">
                    <a16:creationId xmlns:a16="http://schemas.microsoft.com/office/drawing/2014/main" id="{954BE742-C1A6-167A-F344-CCEEF34DEBAE}"/>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6" name="Freeform: Shape 35">
                <a:extLst>
                  <a:ext uri="{FF2B5EF4-FFF2-40B4-BE49-F238E27FC236}">
                    <a16:creationId xmlns:a16="http://schemas.microsoft.com/office/drawing/2014/main" id="{70E68426-DB04-B6AC-3AAC-25F36234BEF7}"/>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7" name="Freeform: Shape 36">
                <a:extLst>
                  <a:ext uri="{FF2B5EF4-FFF2-40B4-BE49-F238E27FC236}">
                    <a16:creationId xmlns:a16="http://schemas.microsoft.com/office/drawing/2014/main" id="{8AE726F4-760A-00EA-4056-4C5F1EFD0B6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8" name="Freeform: Shape 37">
                <a:extLst>
                  <a:ext uri="{FF2B5EF4-FFF2-40B4-BE49-F238E27FC236}">
                    <a16:creationId xmlns:a16="http://schemas.microsoft.com/office/drawing/2014/main" id="{A79533DB-B2EC-5AD4-1DBB-3285116FC35B}"/>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9" name="Freeform: Shape 38">
                <a:extLst>
                  <a:ext uri="{FF2B5EF4-FFF2-40B4-BE49-F238E27FC236}">
                    <a16:creationId xmlns:a16="http://schemas.microsoft.com/office/drawing/2014/main" id="{56046DE9-24A1-E140-5740-E0145EB96DCA}"/>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48" name="5. Source" hidden="1">
            <a:extLst>
              <a:ext uri="{FF2B5EF4-FFF2-40B4-BE49-F238E27FC236}">
                <a16:creationId xmlns:a16="http://schemas.microsoft.com/office/drawing/2014/main" id="{D298ADB5-39ED-475F-3D06-AE657CAC66E6}"/>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7650520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9935686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_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737428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58A66904-D0A2-EE9D-6A68-D3D757A7D4E8}"/>
              </a:ext>
            </a:extLst>
          </p:cNvPr>
          <p:cNvGrpSpPr/>
          <p:nvPr userDrawn="1"/>
        </p:nvGrpSpPr>
        <p:grpSpPr>
          <a:xfrm>
            <a:off x="0" y="0"/>
            <a:ext cx="12192000" cy="6858001"/>
            <a:chOff x="0" y="0"/>
            <a:chExt cx="12192000" cy="6858001"/>
          </a:xfrm>
        </p:grpSpPr>
        <p:pic>
          <p:nvPicPr>
            <p:cNvPr id="5" name="Picture 4">
              <a:extLst>
                <a:ext uri="{FF2B5EF4-FFF2-40B4-BE49-F238E27FC236}">
                  <a16:creationId xmlns:a16="http://schemas.microsoft.com/office/drawing/2014/main" id="{03BD6EAF-3B9C-A87D-9E25-C93E823FFB54}"/>
                </a:ext>
              </a:extLst>
            </p:cNvPr>
            <p:cNvPicPr>
              <a:picLocks noChangeAspect="1"/>
            </p:cNvPicPr>
            <p:nvPr/>
          </p:nvPicPr>
          <p:blipFill>
            <a:blip r:embed="rId8"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FA371D4-B68C-D92B-6E5B-5AE012F64069}"/>
                </a:ext>
              </a:extLst>
            </p:cNvPr>
            <p:cNvSpPr/>
            <p:nvPr/>
          </p:nvSpPr>
          <p:spPr>
            <a:xfrm rot="10800000" flipH="1">
              <a:off x="0" y="1"/>
              <a:ext cx="12192000" cy="6858000"/>
            </a:xfrm>
            <a:prstGeom prst="rect">
              <a:avLst/>
            </a:prstGeom>
            <a:gradFill flip="none" rotWithShape="1">
              <a:gsLst>
                <a:gs pos="25000">
                  <a:schemeClr val="tx1"/>
                </a:gs>
                <a:gs pos="100000">
                  <a:schemeClr val="accent3">
                    <a:lumMod val="99000"/>
                    <a:alpha val="1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4463736"/>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r>
              <a:rPr lang="en-US" dirty="0"/>
              <a:t>Insert date here </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dirty="0">
                <a:solidFill>
                  <a:schemeClr val="bg2"/>
                </a:solidFill>
              </a:defRPr>
            </a:lvl1pPr>
          </a:lstStyle>
          <a:p>
            <a:pPr lvl="0"/>
            <a:r>
              <a:rPr lang="en-US" dirty="0"/>
              <a:t>Click to edit Master title style</a:t>
            </a:r>
          </a:p>
        </p:txBody>
      </p:sp>
      <p:grpSp>
        <p:nvGrpSpPr>
          <p:cNvPr id="10" name="Group 9">
            <a:extLst>
              <a:ext uri="{FF2B5EF4-FFF2-40B4-BE49-F238E27FC236}">
                <a16:creationId xmlns:a16="http://schemas.microsoft.com/office/drawing/2014/main" id="{CB63E547-0AFC-C230-4912-4D3DD3324A8F}"/>
              </a:ext>
            </a:extLst>
          </p:cNvPr>
          <p:cNvGrpSpPr/>
          <p:nvPr userDrawn="1"/>
        </p:nvGrpSpPr>
        <p:grpSpPr>
          <a:xfrm>
            <a:off x="927680" y="805367"/>
            <a:ext cx="2414960" cy="901451"/>
            <a:chOff x="927680" y="805367"/>
            <a:chExt cx="2414960" cy="901451"/>
          </a:xfrm>
        </p:grpSpPr>
        <p:grpSp>
          <p:nvGrpSpPr>
            <p:cNvPr id="14" name="Group 13">
              <a:extLst>
                <a:ext uri="{FF2B5EF4-FFF2-40B4-BE49-F238E27FC236}">
                  <a16:creationId xmlns:a16="http://schemas.microsoft.com/office/drawing/2014/main" id="{7ABECEF8-C731-650D-CF09-895E8FD51524}"/>
                </a:ext>
              </a:extLst>
            </p:cNvPr>
            <p:cNvGrpSpPr/>
            <p:nvPr/>
          </p:nvGrpSpPr>
          <p:grpSpPr>
            <a:xfrm>
              <a:off x="927680" y="805367"/>
              <a:ext cx="2414960" cy="646747"/>
              <a:chOff x="821000" y="759647"/>
              <a:chExt cx="3107744" cy="832281"/>
            </a:xfrm>
          </p:grpSpPr>
          <p:sp>
            <p:nvSpPr>
              <p:cNvPr id="51" name="Freeform: Shape 50">
                <a:extLst>
                  <a:ext uri="{FF2B5EF4-FFF2-40B4-BE49-F238E27FC236}">
                    <a16:creationId xmlns:a16="http://schemas.microsoft.com/office/drawing/2014/main" id="{4306BB84-6170-A32C-9541-AFCD92E03E94}"/>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rtl="0"/>
                <a:endParaRPr lang="en-US"/>
              </a:p>
            </p:txBody>
          </p:sp>
          <p:sp>
            <p:nvSpPr>
              <p:cNvPr id="52" name="Freeform: Shape 51">
                <a:extLst>
                  <a:ext uri="{FF2B5EF4-FFF2-40B4-BE49-F238E27FC236}">
                    <a16:creationId xmlns:a16="http://schemas.microsoft.com/office/drawing/2014/main" id="{DC482E34-63FF-4C19-AD2C-F115B4EC3A2F}"/>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rtl="0"/>
                <a:endParaRPr lang="en-US"/>
              </a:p>
            </p:txBody>
          </p:sp>
          <p:sp>
            <p:nvSpPr>
              <p:cNvPr id="53" name="Freeform: Shape 52">
                <a:extLst>
                  <a:ext uri="{FF2B5EF4-FFF2-40B4-BE49-F238E27FC236}">
                    <a16:creationId xmlns:a16="http://schemas.microsoft.com/office/drawing/2014/main" id="{9960A953-2EDC-4509-F254-A792D05259B9}"/>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rtl="0"/>
                <a:endParaRPr lang="en-US"/>
              </a:p>
            </p:txBody>
          </p:sp>
          <p:sp>
            <p:nvSpPr>
              <p:cNvPr id="54" name="Freeform: Shape 53">
                <a:extLst>
                  <a:ext uri="{FF2B5EF4-FFF2-40B4-BE49-F238E27FC236}">
                    <a16:creationId xmlns:a16="http://schemas.microsoft.com/office/drawing/2014/main" id="{D554292A-60F2-EB18-90A9-D871DB3D0D6F}"/>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rtl="0"/>
                <a:endParaRPr lang="en-US"/>
              </a:p>
            </p:txBody>
          </p:sp>
          <p:sp>
            <p:nvSpPr>
              <p:cNvPr id="55" name="Freeform: Shape 54">
                <a:extLst>
                  <a:ext uri="{FF2B5EF4-FFF2-40B4-BE49-F238E27FC236}">
                    <a16:creationId xmlns:a16="http://schemas.microsoft.com/office/drawing/2014/main" id="{8EF8CC75-A6D3-58FA-14F3-9D6EBAD6FC21}"/>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rtl="0"/>
                <a:endParaRPr lang="en-US"/>
              </a:p>
            </p:txBody>
          </p:sp>
          <p:sp>
            <p:nvSpPr>
              <p:cNvPr id="56" name="Freeform: Shape 55">
                <a:extLst>
                  <a:ext uri="{FF2B5EF4-FFF2-40B4-BE49-F238E27FC236}">
                    <a16:creationId xmlns:a16="http://schemas.microsoft.com/office/drawing/2014/main" id="{548BAEA1-1B42-CF93-E367-3E57604D881A}"/>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rtl="0"/>
                <a:endParaRPr lang="en-US"/>
              </a:p>
            </p:txBody>
          </p:sp>
          <p:sp>
            <p:nvSpPr>
              <p:cNvPr id="57" name="Freeform: Shape 56">
                <a:extLst>
                  <a:ext uri="{FF2B5EF4-FFF2-40B4-BE49-F238E27FC236}">
                    <a16:creationId xmlns:a16="http://schemas.microsoft.com/office/drawing/2014/main" id="{F13239F7-4CF6-9871-B2FE-1EE825BC36D4}"/>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rtl="0"/>
                <a:endParaRPr lang="en-US"/>
              </a:p>
            </p:txBody>
          </p:sp>
        </p:grpSp>
        <p:grpSp>
          <p:nvGrpSpPr>
            <p:cNvPr id="15" name="Group 14">
              <a:extLst>
                <a:ext uri="{FF2B5EF4-FFF2-40B4-BE49-F238E27FC236}">
                  <a16:creationId xmlns:a16="http://schemas.microsoft.com/office/drawing/2014/main" id="{498CFEFE-1C6F-C930-8C74-9B7E2B28281A}"/>
                </a:ext>
              </a:extLst>
            </p:cNvPr>
            <p:cNvGrpSpPr/>
            <p:nvPr/>
          </p:nvGrpSpPr>
          <p:grpSpPr>
            <a:xfrm>
              <a:off x="1411827" y="1629524"/>
              <a:ext cx="1446765" cy="77294"/>
              <a:chOff x="1444036" y="1820232"/>
              <a:chExt cx="1861801" cy="99467"/>
            </a:xfrm>
            <a:solidFill>
              <a:schemeClr val="bg1"/>
            </a:solidFill>
          </p:grpSpPr>
          <p:sp>
            <p:nvSpPr>
              <p:cNvPr id="17" name="Freeform: Shape 16">
                <a:extLst>
                  <a:ext uri="{FF2B5EF4-FFF2-40B4-BE49-F238E27FC236}">
                    <a16:creationId xmlns:a16="http://schemas.microsoft.com/office/drawing/2014/main" id="{8F6BD69C-62A8-51FC-102C-AB16197CB579}"/>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rtl="0"/>
                <a:endParaRPr lang="en-US">
                  <a:solidFill>
                    <a:schemeClr val="bg1"/>
                  </a:solidFill>
                </a:endParaRPr>
              </a:p>
            </p:txBody>
          </p:sp>
          <p:sp>
            <p:nvSpPr>
              <p:cNvPr id="19" name="Freeform: Shape 18">
                <a:extLst>
                  <a:ext uri="{FF2B5EF4-FFF2-40B4-BE49-F238E27FC236}">
                    <a16:creationId xmlns:a16="http://schemas.microsoft.com/office/drawing/2014/main" id="{0FB5608C-5CC3-84A5-E09E-122802458280}"/>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rtl="0"/>
                <a:endParaRPr lang="en-US">
                  <a:solidFill>
                    <a:schemeClr val="bg1"/>
                  </a:solidFill>
                </a:endParaRPr>
              </a:p>
            </p:txBody>
          </p:sp>
          <p:sp>
            <p:nvSpPr>
              <p:cNvPr id="21" name="Freeform: Shape 20">
                <a:extLst>
                  <a:ext uri="{FF2B5EF4-FFF2-40B4-BE49-F238E27FC236}">
                    <a16:creationId xmlns:a16="http://schemas.microsoft.com/office/drawing/2014/main" id="{E079E8B9-D42E-27BC-095E-1D9F530797B0}"/>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22" name="Freeform: Shape 21">
                <a:extLst>
                  <a:ext uri="{FF2B5EF4-FFF2-40B4-BE49-F238E27FC236}">
                    <a16:creationId xmlns:a16="http://schemas.microsoft.com/office/drawing/2014/main" id="{176367BC-8EB3-17E6-02D2-F1C69AF30210}"/>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sp>
            <p:nvSpPr>
              <p:cNvPr id="23" name="Freeform: Shape 22">
                <a:extLst>
                  <a:ext uri="{FF2B5EF4-FFF2-40B4-BE49-F238E27FC236}">
                    <a16:creationId xmlns:a16="http://schemas.microsoft.com/office/drawing/2014/main" id="{8C6CEEA0-1B6C-0284-138F-D1F9183563AD}"/>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rtl="0"/>
                <a:endParaRPr lang="en-US">
                  <a:solidFill>
                    <a:schemeClr val="bg1"/>
                  </a:solidFill>
                </a:endParaRPr>
              </a:p>
            </p:txBody>
          </p:sp>
          <p:sp>
            <p:nvSpPr>
              <p:cNvPr id="24" name="Freeform: Shape 23">
                <a:extLst>
                  <a:ext uri="{FF2B5EF4-FFF2-40B4-BE49-F238E27FC236}">
                    <a16:creationId xmlns:a16="http://schemas.microsoft.com/office/drawing/2014/main" id="{DA4F888C-1DAC-2694-2180-A351C1C986B3}"/>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rtl="0"/>
                <a:endParaRPr lang="en-US">
                  <a:solidFill>
                    <a:schemeClr val="bg1"/>
                  </a:solidFill>
                </a:endParaRPr>
              </a:p>
            </p:txBody>
          </p:sp>
          <p:sp>
            <p:nvSpPr>
              <p:cNvPr id="25" name="Freeform: Shape 24">
                <a:extLst>
                  <a:ext uri="{FF2B5EF4-FFF2-40B4-BE49-F238E27FC236}">
                    <a16:creationId xmlns:a16="http://schemas.microsoft.com/office/drawing/2014/main" id="{FBEA4C79-F87F-5C70-9C51-AB3817ED685F}"/>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rtl="0"/>
                <a:endParaRPr lang="en-US">
                  <a:solidFill>
                    <a:schemeClr val="bg1"/>
                  </a:solidFill>
                </a:endParaRPr>
              </a:p>
            </p:txBody>
          </p:sp>
          <p:sp>
            <p:nvSpPr>
              <p:cNvPr id="26" name="Freeform: Shape 25">
                <a:extLst>
                  <a:ext uri="{FF2B5EF4-FFF2-40B4-BE49-F238E27FC236}">
                    <a16:creationId xmlns:a16="http://schemas.microsoft.com/office/drawing/2014/main" id="{D9C30FF3-8687-E75D-D075-0E7A5194BF87}"/>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rtl="0"/>
                <a:endParaRPr lang="en-US">
                  <a:solidFill>
                    <a:schemeClr val="bg1"/>
                  </a:solidFill>
                </a:endParaRPr>
              </a:p>
            </p:txBody>
          </p:sp>
          <p:sp>
            <p:nvSpPr>
              <p:cNvPr id="27" name="Freeform: Shape 26">
                <a:extLst>
                  <a:ext uri="{FF2B5EF4-FFF2-40B4-BE49-F238E27FC236}">
                    <a16:creationId xmlns:a16="http://schemas.microsoft.com/office/drawing/2014/main" id="{DEBE9172-0D0B-B78F-E80B-A6B9D399A9B6}"/>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28" name="Freeform: Shape 27">
                <a:extLst>
                  <a:ext uri="{FF2B5EF4-FFF2-40B4-BE49-F238E27FC236}">
                    <a16:creationId xmlns:a16="http://schemas.microsoft.com/office/drawing/2014/main" id="{8B43250D-E258-744A-A9AE-911B03651973}"/>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rtl="0"/>
                <a:endParaRPr lang="en-US">
                  <a:solidFill>
                    <a:schemeClr val="bg1"/>
                  </a:solidFill>
                </a:endParaRPr>
              </a:p>
            </p:txBody>
          </p:sp>
          <p:sp>
            <p:nvSpPr>
              <p:cNvPr id="29" name="Freeform: Shape 28">
                <a:extLst>
                  <a:ext uri="{FF2B5EF4-FFF2-40B4-BE49-F238E27FC236}">
                    <a16:creationId xmlns:a16="http://schemas.microsoft.com/office/drawing/2014/main" id="{3E51FF71-D0EC-6381-11A6-E4DF80FC4E02}"/>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rtl="0"/>
                <a:endParaRPr lang="en-US">
                  <a:solidFill>
                    <a:schemeClr val="bg1"/>
                  </a:solidFill>
                </a:endParaRPr>
              </a:p>
            </p:txBody>
          </p:sp>
          <p:sp>
            <p:nvSpPr>
              <p:cNvPr id="30" name="Freeform: Shape 29">
                <a:extLst>
                  <a:ext uri="{FF2B5EF4-FFF2-40B4-BE49-F238E27FC236}">
                    <a16:creationId xmlns:a16="http://schemas.microsoft.com/office/drawing/2014/main" id="{F9A16E9B-7D74-CA6B-3939-C08B42D05F5B}"/>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rtl="0"/>
                <a:endParaRPr lang="en-US">
                  <a:solidFill>
                    <a:schemeClr val="bg1"/>
                  </a:solidFill>
                </a:endParaRPr>
              </a:p>
            </p:txBody>
          </p:sp>
          <p:sp>
            <p:nvSpPr>
              <p:cNvPr id="31" name="Freeform: Shape 30">
                <a:extLst>
                  <a:ext uri="{FF2B5EF4-FFF2-40B4-BE49-F238E27FC236}">
                    <a16:creationId xmlns:a16="http://schemas.microsoft.com/office/drawing/2014/main" id="{CF8BD753-ABFD-424F-1CC2-418208AF2A1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rtl="0"/>
                <a:endParaRPr lang="en-US">
                  <a:solidFill>
                    <a:schemeClr val="bg1"/>
                  </a:solidFill>
                </a:endParaRPr>
              </a:p>
            </p:txBody>
          </p:sp>
          <p:sp>
            <p:nvSpPr>
              <p:cNvPr id="32" name="Freeform: Shape 31">
                <a:extLst>
                  <a:ext uri="{FF2B5EF4-FFF2-40B4-BE49-F238E27FC236}">
                    <a16:creationId xmlns:a16="http://schemas.microsoft.com/office/drawing/2014/main" id="{6A3AAB72-6566-0EAA-C30D-C15031C2D193}"/>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rtl="0"/>
                <a:endParaRPr lang="en-US">
                  <a:solidFill>
                    <a:schemeClr val="bg1"/>
                  </a:solidFill>
                </a:endParaRPr>
              </a:p>
            </p:txBody>
          </p:sp>
          <p:sp>
            <p:nvSpPr>
              <p:cNvPr id="33" name="Freeform: Shape 32">
                <a:extLst>
                  <a:ext uri="{FF2B5EF4-FFF2-40B4-BE49-F238E27FC236}">
                    <a16:creationId xmlns:a16="http://schemas.microsoft.com/office/drawing/2014/main" id="{1B5CD38A-9E26-716E-2AD9-997E2383F768}"/>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sp>
            <p:nvSpPr>
              <p:cNvPr id="34" name="Freeform: Shape 33">
                <a:extLst>
                  <a:ext uri="{FF2B5EF4-FFF2-40B4-BE49-F238E27FC236}">
                    <a16:creationId xmlns:a16="http://schemas.microsoft.com/office/drawing/2014/main" id="{0DFD5B0D-D076-C69C-AC36-0A5BA022227A}"/>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rtl="0"/>
                <a:endParaRPr lang="en-US">
                  <a:solidFill>
                    <a:schemeClr val="bg1"/>
                  </a:solidFill>
                </a:endParaRPr>
              </a:p>
            </p:txBody>
          </p:sp>
          <p:sp>
            <p:nvSpPr>
              <p:cNvPr id="35" name="Freeform: Shape 34">
                <a:extLst>
                  <a:ext uri="{FF2B5EF4-FFF2-40B4-BE49-F238E27FC236}">
                    <a16:creationId xmlns:a16="http://schemas.microsoft.com/office/drawing/2014/main" id="{02F9458E-9AD5-9BD5-8AFC-A2744A20DE22}"/>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rtl="0"/>
                <a:endParaRPr lang="en-US">
                  <a:solidFill>
                    <a:schemeClr val="bg1"/>
                  </a:solidFill>
                </a:endParaRPr>
              </a:p>
            </p:txBody>
          </p:sp>
          <p:sp>
            <p:nvSpPr>
              <p:cNvPr id="36" name="Freeform: Shape 35">
                <a:extLst>
                  <a:ext uri="{FF2B5EF4-FFF2-40B4-BE49-F238E27FC236}">
                    <a16:creationId xmlns:a16="http://schemas.microsoft.com/office/drawing/2014/main" id="{3E8049DE-EF83-04FA-FE6E-5B0AAE1BB833}"/>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37" name="Freeform: Shape 36">
                <a:extLst>
                  <a:ext uri="{FF2B5EF4-FFF2-40B4-BE49-F238E27FC236}">
                    <a16:creationId xmlns:a16="http://schemas.microsoft.com/office/drawing/2014/main" id="{DABEB15E-CEEC-83DD-8126-D356A8E8C17D}"/>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38" name="Freeform: Shape 37">
                <a:extLst>
                  <a:ext uri="{FF2B5EF4-FFF2-40B4-BE49-F238E27FC236}">
                    <a16:creationId xmlns:a16="http://schemas.microsoft.com/office/drawing/2014/main" id="{F74DF724-A3FC-9665-6E80-763AB825716F}"/>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39" name="Freeform: Shape 38">
                <a:extLst>
                  <a:ext uri="{FF2B5EF4-FFF2-40B4-BE49-F238E27FC236}">
                    <a16:creationId xmlns:a16="http://schemas.microsoft.com/office/drawing/2014/main" id="{6799AA50-3E5F-C2B8-2BC0-908C67297368}"/>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rtl="0"/>
                <a:endParaRPr lang="en-US">
                  <a:solidFill>
                    <a:schemeClr val="bg1"/>
                  </a:solidFill>
                </a:endParaRPr>
              </a:p>
            </p:txBody>
          </p:sp>
          <p:sp>
            <p:nvSpPr>
              <p:cNvPr id="40" name="Freeform: Shape 39">
                <a:extLst>
                  <a:ext uri="{FF2B5EF4-FFF2-40B4-BE49-F238E27FC236}">
                    <a16:creationId xmlns:a16="http://schemas.microsoft.com/office/drawing/2014/main" id="{26829709-F3DA-F1E0-E780-F24A36520943}"/>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41" name="Freeform: Shape 40">
                <a:extLst>
                  <a:ext uri="{FF2B5EF4-FFF2-40B4-BE49-F238E27FC236}">
                    <a16:creationId xmlns:a16="http://schemas.microsoft.com/office/drawing/2014/main" id="{DF99CD6E-B502-7A07-D9E0-236B2E91CD58}"/>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42" name="Freeform: Shape 41">
                <a:extLst>
                  <a:ext uri="{FF2B5EF4-FFF2-40B4-BE49-F238E27FC236}">
                    <a16:creationId xmlns:a16="http://schemas.microsoft.com/office/drawing/2014/main" id="{97B55110-A12F-D7CF-8D27-88AF27B07156}"/>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43" name="Freeform: Shape 42">
                <a:extLst>
                  <a:ext uri="{FF2B5EF4-FFF2-40B4-BE49-F238E27FC236}">
                    <a16:creationId xmlns:a16="http://schemas.microsoft.com/office/drawing/2014/main" id="{41E7E723-B1B7-13A1-754F-3856E4275CB3}"/>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rtl="0"/>
                <a:endParaRPr lang="en-US">
                  <a:solidFill>
                    <a:schemeClr val="bg1"/>
                  </a:solidFill>
                </a:endParaRPr>
              </a:p>
            </p:txBody>
          </p:sp>
          <p:sp>
            <p:nvSpPr>
              <p:cNvPr id="44" name="Freeform: Shape 43">
                <a:extLst>
                  <a:ext uri="{FF2B5EF4-FFF2-40B4-BE49-F238E27FC236}">
                    <a16:creationId xmlns:a16="http://schemas.microsoft.com/office/drawing/2014/main" id="{86FDF58A-19B3-6BF4-D531-D89F53663AA4}"/>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rtl="0"/>
                <a:endParaRPr lang="en-US">
                  <a:solidFill>
                    <a:schemeClr val="bg1"/>
                  </a:solidFill>
                </a:endParaRPr>
              </a:p>
            </p:txBody>
          </p:sp>
          <p:sp>
            <p:nvSpPr>
              <p:cNvPr id="45" name="Freeform: Shape 44">
                <a:extLst>
                  <a:ext uri="{FF2B5EF4-FFF2-40B4-BE49-F238E27FC236}">
                    <a16:creationId xmlns:a16="http://schemas.microsoft.com/office/drawing/2014/main" id="{9B7A84A2-1A95-3999-050A-C99428BDE867}"/>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rtl="0"/>
                <a:endParaRPr lang="en-US">
                  <a:solidFill>
                    <a:schemeClr val="bg1"/>
                  </a:solidFill>
                </a:endParaRPr>
              </a:p>
            </p:txBody>
          </p:sp>
          <p:sp>
            <p:nvSpPr>
              <p:cNvPr id="46" name="Freeform: Shape 45">
                <a:extLst>
                  <a:ext uri="{FF2B5EF4-FFF2-40B4-BE49-F238E27FC236}">
                    <a16:creationId xmlns:a16="http://schemas.microsoft.com/office/drawing/2014/main" id="{6D6EE046-FA08-FFE5-B805-7FB675949E57}"/>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47" name="Freeform: Shape 46">
                <a:extLst>
                  <a:ext uri="{FF2B5EF4-FFF2-40B4-BE49-F238E27FC236}">
                    <a16:creationId xmlns:a16="http://schemas.microsoft.com/office/drawing/2014/main" id="{D253D2BF-1606-EC18-6C57-4745A489EE02}"/>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48" name="Freeform: Shape 47">
                <a:extLst>
                  <a:ext uri="{FF2B5EF4-FFF2-40B4-BE49-F238E27FC236}">
                    <a16:creationId xmlns:a16="http://schemas.microsoft.com/office/drawing/2014/main" id="{F4295A84-EA11-9EA6-7DEC-F36B8C8F592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rtl="0"/>
                <a:endParaRPr lang="en-US">
                  <a:solidFill>
                    <a:schemeClr val="bg1"/>
                  </a:solidFill>
                </a:endParaRPr>
              </a:p>
            </p:txBody>
          </p:sp>
          <p:sp>
            <p:nvSpPr>
              <p:cNvPr id="49" name="Freeform: Shape 48">
                <a:extLst>
                  <a:ext uri="{FF2B5EF4-FFF2-40B4-BE49-F238E27FC236}">
                    <a16:creationId xmlns:a16="http://schemas.microsoft.com/office/drawing/2014/main" id="{12171D4B-2AD9-02CF-4D1D-960B8B2E224F}"/>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rtl="0"/>
                <a:endParaRPr lang="en-US">
                  <a:solidFill>
                    <a:schemeClr val="bg1"/>
                  </a:solidFill>
                </a:endParaRPr>
              </a:p>
            </p:txBody>
          </p:sp>
          <p:sp>
            <p:nvSpPr>
              <p:cNvPr id="50" name="Freeform: Shape 49">
                <a:extLst>
                  <a:ext uri="{FF2B5EF4-FFF2-40B4-BE49-F238E27FC236}">
                    <a16:creationId xmlns:a16="http://schemas.microsoft.com/office/drawing/2014/main" id="{7B47EE26-9358-54E2-24DB-E8688AEF18AD}"/>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grpSp>
      </p:grpSp>
    </p:spTree>
    <p:extLst>
      <p:ext uri="{BB962C8B-B14F-4D97-AF65-F5344CB8AC3E}">
        <p14:creationId xmlns:p14="http://schemas.microsoft.com/office/powerpoint/2010/main" val="19312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1352954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1378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4837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C4CF-3C87-3F20-9A7D-FC451B84DF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E7EABD-5C03-EC07-CDDA-80E138DEA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9001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716766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3" name="Group 2">
            <a:extLst>
              <a:ext uri="{FF2B5EF4-FFF2-40B4-BE49-F238E27FC236}">
                <a16:creationId xmlns:a16="http://schemas.microsoft.com/office/drawing/2014/main" id="{4F0099F4-9EB6-76FD-6E70-E048D6B602F9}"/>
              </a:ext>
            </a:extLst>
          </p:cNvPr>
          <p:cNvGrpSpPr/>
          <p:nvPr userDrawn="1"/>
        </p:nvGrpSpPr>
        <p:grpSpPr bwMode="ltGray">
          <a:xfrm>
            <a:off x="551941" y="680004"/>
            <a:ext cx="2107440" cy="564589"/>
            <a:chOff x="3890140" y="2866944"/>
            <a:chExt cx="2912259" cy="780202"/>
          </a:xfrm>
          <a:solidFill>
            <a:schemeClr val="accent1"/>
          </a:solidFill>
        </p:grpSpPr>
        <p:sp>
          <p:nvSpPr>
            <p:cNvPr id="4" name="object 2">
              <a:extLst>
                <a:ext uri="{FF2B5EF4-FFF2-40B4-BE49-F238E27FC236}">
                  <a16:creationId xmlns:a16="http://schemas.microsoft.com/office/drawing/2014/main" id="{530E9DD9-8234-604A-802F-A054023027D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5" name="object 3">
              <a:extLst>
                <a:ext uri="{FF2B5EF4-FFF2-40B4-BE49-F238E27FC236}">
                  <a16:creationId xmlns:a16="http://schemas.microsoft.com/office/drawing/2014/main" id="{74877B3B-2E75-94EF-0FFD-025C9960BC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6" name="object 4">
              <a:extLst>
                <a:ext uri="{FF2B5EF4-FFF2-40B4-BE49-F238E27FC236}">
                  <a16:creationId xmlns:a16="http://schemas.microsoft.com/office/drawing/2014/main" id="{A56A5F59-A909-9534-D1B7-F13A68E83B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E011A66A-F864-64F2-D918-E7B44FBE359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57F814EB-C003-AAFC-B087-3ECE3DF140B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0" name="object 7">
              <a:extLst>
                <a:ext uri="{FF2B5EF4-FFF2-40B4-BE49-F238E27FC236}">
                  <a16:creationId xmlns:a16="http://schemas.microsoft.com/office/drawing/2014/main" id="{FBA19776-56DE-C7CC-F340-70B41111B2F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1" name="object 8">
              <a:extLst>
                <a:ext uri="{FF2B5EF4-FFF2-40B4-BE49-F238E27FC236}">
                  <a16:creationId xmlns:a16="http://schemas.microsoft.com/office/drawing/2014/main" id="{CC90407A-30F6-698A-A8F2-FA7D90005B2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6309998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72732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solidFill>
                  <a:schemeClr val="accent1"/>
                </a:solidFill>
              </a:defRPr>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1763"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Tree>
    <p:extLst>
      <p:ext uri="{BB962C8B-B14F-4D97-AF65-F5344CB8AC3E}">
        <p14:creationId xmlns:p14="http://schemas.microsoft.com/office/powerpoint/2010/main" val="1205439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
        <p:nvSpPr>
          <p:cNvPr id="2" name="5. Source" hidden="1">
            <a:extLst>
              <a:ext uri="{FF2B5EF4-FFF2-40B4-BE49-F238E27FC236}">
                <a16:creationId xmlns:a16="http://schemas.microsoft.com/office/drawing/2014/main" id="{1D8C8CD6-8844-FE7C-5AD1-A7D3B042B906}"/>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880346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445357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2CB87CCC-64DE-7123-0B0B-F05AF45955CD}"/>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6953556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1956950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477A6075-2FDB-0655-CF50-2B453150D749}"/>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7209439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833244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9927002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590C56DD-B928-178B-15BB-20583E51AAAE}"/>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3192424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768476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7" name="Group 6">
            <a:extLst>
              <a:ext uri="{FF2B5EF4-FFF2-40B4-BE49-F238E27FC236}">
                <a16:creationId xmlns:a16="http://schemas.microsoft.com/office/drawing/2014/main" id="{A380B986-1528-D4D0-A503-EC85AE55065F}"/>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8" name="object 2">
              <a:extLst>
                <a:ext uri="{FF2B5EF4-FFF2-40B4-BE49-F238E27FC236}">
                  <a16:creationId xmlns:a16="http://schemas.microsoft.com/office/drawing/2014/main" id="{478AB714-3BD8-47E9-8BEC-45EA4594BEB7}"/>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E18B0E1A-77D1-7B16-CE40-9748772EC11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155F3084-BE7F-938F-8413-CC49D879873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2FC221FE-057A-B6A1-2B0F-A168BE3341D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10F73A2F-CF0B-81A9-A4BF-5C34D040F38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58CFDC26-04D3-6E5E-00B8-ACD0CD7EA7E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F7CCAEC9-E786-3E78-31C5-DFA27A87E5E9}"/>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3107756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1973916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5. Source" hidden="1">
            <a:extLst>
              <a:ext uri="{FF2B5EF4-FFF2-40B4-BE49-F238E27FC236}">
                <a16:creationId xmlns:a16="http://schemas.microsoft.com/office/drawing/2014/main" id="{429F843E-9A91-6B85-5A1B-24B4890B881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8F12D445-2F36-9728-95CF-D74759219338}"/>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7" name="object 2">
              <a:extLst>
                <a:ext uri="{FF2B5EF4-FFF2-40B4-BE49-F238E27FC236}">
                  <a16:creationId xmlns:a16="http://schemas.microsoft.com/office/drawing/2014/main" id="{0D1C8941-7BB2-4741-2043-4AA48D2C5BE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8B4A3669-1857-A062-83B7-A6C682D8F92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8A1AA10C-A000-4B9F-D5B6-565A1D73E903}"/>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477AD1DA-9881-6EEA-3438-8478B2A16EA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934F2008-C178-117E-2F7C-D0E0ED010054}"/>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70819AD-6118-8F84-E045-9049202173B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F278F5ED-0618-37ED-28C1-BC9B71A1CA3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3255036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111298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49250EEE-D951-7DCB-DEA6-BFEA0BF6DB7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7CB93712-D5EF-4A02-C1C4-7902821EAED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B16F91F5-06C1-A9D5-055E-63B383EBB94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C0F96876-4275-C93F-3345-A151DD0A0247}"/>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7A9375B1-40F1-2EB2-C405-F5296D983D2B}"/>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9E15D213-5F24-40C5-167A-5108AF0E24D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48AD77CA-1E18-F355-42D7-FFAEB213E93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9217093-2ADB-44BA-7DFC-E9BA5047C89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509290-DA15-A4CB-5B5D-829B86606D3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5287787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898612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1D81D655-DC07-778C-534A-293DE0C7F45F}"/>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5EF465A-E66E-8F24-C7A8-0849D9A70D8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6840E99D-E179-A8CE-8D6D-DF542D82131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4537B1E8-090E-E48D-CF46-81109EF7CA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24D02175-D671-8D2F-2B55-9403F06910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7442156-FC11-B278-FE38-187B66E5BB63}"/>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580AAA9B-F1F1-1F55-3532-E9595647CA5A}"/>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ACC0E620-D337-2F31-012C-9CCA439C1E85}"/>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3E1F0468-9962-2C29-1CC4-9D086609D82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4133648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409412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accent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accent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3E828924-9AEE-67CC-6392-875784F45AC9}"/>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C625284-C7BC-A90A-C2F2-599AB6CD9F14}"/>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55AE63AA-54E7-2EBF-EA37-A160F1E6C97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4C1B07F5-99FE-D8E7-A419-C8EDA45F4F4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154EA3BB-226B-9478-DE69-B656D40497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D7ABA14D-E593-37DE-90F7-DBE219FC63E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6">
              <a:extLst>
                <a:ext uri="{FF2B5EF4-FFF2-40B4-BE49-F238E27FC236}">
                  <a16:creationId xmlns:a16="http://schemas.microsoft.com/office/drawing/2014/main" id="{F75278F7-3F43-DE06-1E5A-DC8461CE6AA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2" name="object 7">
              <a:extLst>
                <a:ext uri="{FF2B5EF4-FFF2-40B4-BE49-F238E27FC236}">
                  <a16:creationId xmlns:a16="http://schemas.microsoft.com/office/drawing/2014/main" id="{D9A5777C-3A89-029D-0C9B-BA9C161C1EC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3" name="object 8">
              <a:extLst>
                <a:ext uri="{FF2B5EF4-FFF2-40B4-BE49-F238E27FC236}">
                  <a16:creationId xmlns:a16="http://schemas.microsoft.com/office/drawing/2014/main" id="{95FDEA1B-3A89-E0C5-AAC1-B34E7C58838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71578566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99790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5" name="5. Source" hidden="1">
            <a:extLst>
              <a:ext uri="{FF2B5EF4-FFF2-40B4-BE49-F238E27FC236}">
                <a16:creationId xmlns:a16="http://schemas.microsoft.com/office/drawing/2014/main" id="{CEFE22D4-7640-D72C-5C6E-EF2255950CE1}"/>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cxnSp>
        <p:nvCxnSpPr>
          <p:cNvPr id="6" name="Straight Connector 5">
            <a:extLst>
              <a:ext uri="{FF2B5EF4-FFF2-40B4-BE49-F238E27FC236}">
                <a16:creationId xmlns:a16="http://schemas.microsoft.com/office/drawing/2014/main" id="{B0B5B30F-CE3D-FD75-1D5D-538444A7BEE4}"/>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CA029183-E1B0-2951-4D96-2B272B63AADD}"/>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11" name="object 2">
              <a:extLst>
                <a:ext uri="{FF2B5EF4-FFF2-40B4-BE49-F238E27FC236}">
                  <a16:creationId xmlns:a16="http://schemas.microsoft.com/office/drawing/2014/main" id="{EBEBB032-BB18-3D4D-9E73-F153735C31B2}"/>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2" name="object 3">
              <a:extLst>
                <a:ext uri="{FF2B5EF4-FFF2-40B4-BE49-F238E27FC236}">
                  <a16:creationId xmlns:a16="http://schemas.microsoft.com/office/drawing/2014/main" id="{DB45323E-BE70-6B16-C755-5E38C7EA545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4">
              <a:extLst>
                <a:ext uri="{FF2B5EF4-FFF2-40B4-BE49-F238E27FC236}">
                  <a16:creationId xmlns:a16="http://schemas.microsoft.com/office/drawing/2014/main" id="{9527C82F-40C1-061C-41D3-70E6DB8BF4B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4" name="object 5">
              <a:extLst>
                <a:ext uri="{FF2B5EF4-FFF2-40B4-BE49-F238E27FC236}">
                  <a16:creationId xmlns:a16="http://schemas.microsoft.com/office/drawing/2014/main" id="{F8D51490-7B6E-297D-57F8-990552B3068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6" name="object 6">
              <a:extLst>
                <a:ext uri="{FF2B5EF4-FFF2-40B4-BE49-F238E27FC236}">
                  <a16:creationId xmlns:a16="http://schemas.microsoft.com/office/drawing/2014/main" id="{5EC155C9-0023-A5A6-0647-E4EFAF86AA3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7" name="object 7">
              <a:extLst>
                <a:ext uri="{FF2B5EF4-FFF2-40B4-BE49-F238E27FC236}">
                  <a16:creationId xmlns:a16="http://schemas.microsoft.com/office/drawing/2014/main" id="{760AF58B-2630-9D7E-3B95-8C830D3AC81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8" name="object 8">
              <a:extLst>
                <a:ext uri="{FF2B5EF4-FFF2-40B4-BE49-F238E27FC236}">
                  <a16:creationId xmlns:a16="http://schemas.microsoft.com/office/drawing/2014/main" id="{15354115-02E3-B507-D442-E58333A766A7}"/>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84559009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A805FE97-8672-6282-0EC8-ABEAC52E46DB}"/>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4" name="Group 3">
            <a:extLst>
              <a:ext uri="{FF2B5EF4-FFF2-40B4-BE49-F238E27FC236}">
                <a16:creationId xmlns:a16="http://schemas.microsoft.com/office/drawing/2014/main" id="{AEAE6AFE-0E98-D1A0-CF9E-76E398E7DD6C}"/>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5" name="object 2">
              <a:extLst>
                <a:ext uri="{FF2B5EF4-FFF2-40B4-BE49-F238E27FC236}">
                  <a16:creationId xmlns:a16="http://schemas.microsoft.com/office/drawing/2014/main" id="{808576C1-EA25-5E9D-5664-EBCBEF6438B1}"/>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99EE54C3-6195-7D1A-3B53-25CECFEAF8B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4">
              <a:extLst>
                <a:ext uri="{FF2B5EF4-FFF2-40B4-BE49-F238E27FC236}">
                  <a16:creationId xmlns:a16="http://schemas.microsoft.com/office/drawing/2014/main" id="{D87D4BBE-A6E5-293A-6269-792D5DA90290}"/>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B620E40C-4635-CDC2-468F-F7E6FF2A5FBA}"/>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720A2D1E-F644-B955-0463-ABAE3D5F9DA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240648-3458-1B5C-DF9E-0850F31EEA3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7E5E7F1C-BCDF-01A1-C7C7-178CD34185A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252378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668931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BD4041E3-E43E-BAA5-C37B-AAB2F2294265}"/>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919185A7-6D05-825D-A3ED-51A7C41962C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D62E0541-BE67-951F-AE32-7BD827E5C82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ED88426E-8835-B3C1-AC3F-B5702933D4D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B40E39B5-EE73-9FDC-939B-336ED6F8A71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6">
              <a:extLst>
                <a:ext uri="{FF2B5EF4-FFF2-40B4-BE49-F238E27FC236}">
                  <a16:creationId xmlns:a16="http://schemas.microsoft.com/office/drawing/2014/main" id="{DC3172E5-4E28-B42E-C24F-3DACAC9F42F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7A2C1478-5628-56F3-A2E5-13EF1111F03F}"/>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3429279D-E439-0D5F-A665-0B2210D9E09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8222413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197045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Documenttype">
            <a:extLst>
              <a:ext uri="{FF2B5EF4-FFF2-40B4-BE49-F238E27FC236}">
                <a16:creationId xmlns:a16="http://schemas.microsoft.com/office/drawing/2014/main" id="{718454E5-6285-00A9-53C9-B4BA91C926E8}"/>
              </a:ext>
            </a:extLst>
          </p:cNvPr>
          <p:cNvSpPr>
            <a:spLocks noGrp="1"/>
          </p:cNvSpPr>
          <p:nvPr>
            <p:ph type="body" sz="quarter" idx="13" hasCustomPrompt="1"/>
            <p:custDataLst>
              <p:tags r:id="rId2"/>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4" name="Subtitle">
            <a:extLst>
              <a:ext uri="{FF2B5EF4-FFF2-40B4-BE49-F238E27FC236}">
                <a16:creationId xmlns:a16="http://schemas.microsoft.com/office/drawing/2014/main" id="{5AFF17B0-782D-B204-10E2-A245DD390963}"/>
              </a:ext>
            </a:extLst>
          </p:cNvPr>
          <p:cNvSpPr>
            <a:spLocks noGrp="1"/>
          </p:cNvSpPr>
          <p:nvPr>
            <p:ph type="subTitle" idx="1"/>
            <p:custDataLst>
              <p:tags r:id="rId3"/>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5" name="Title">
            <a:extLst>
              <a:ext uri="{FF2B5EF4-FFF2-40B4-BE49-F238E27FC236}">
                <a16:creationId xmlns:a16="http://schemas.microsoft.com/office/drawing/2014/main" id="{0DA6FEE7-CDA4-81DC-2EA4-C7D677522110}"/>
              </a:ext>
            </a:extLst>
          </p:cNvPr>
          <p:cNvSpPr>
            <a:spLocks noGrp="1"/>
          </p:cNvSpPr>
          <p:nvPr>
            <p:ph type="title"/>
            <p:custDataLst>
              <p:tags r:id="rId4"/>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6" name="Group 5">
            <a:extLst>
              <a:ext uri="{FF2B5EF4-FFF2-40B4-BE49-F238E27FC236}">
                <a16:creationId xmlns:a16="http://schemas.microsoft.com/office/drawing/2014/main" id="{CCBDFE16-BF8B-5BE4-DF87-CD2D67368F7D}"/>
              </a:ext>
            </a:extLst>
          </p:cNvPr>
          <p:cNvGrpSpPr/>
          <p:nvPr userDrawn="1"/>
        </p:nvGrpSpPr>
        <p:grpSpPr bwMode="ltGray">
          <a:xfrm>
            <a:off x="551941" y="680004"/>
            <a:ext cx="2107440" cy="564589"/>
            <a:chOff x="3890140" y="2866944"/>
            <a:chExt cx="2912259" cy="780202"/>
          </a:xfrm>
          <a:solidFill>
            <a:schemeClr val="accent1"/>
          </a:solidFill>
        </p:grpSpPr>
        <p:sp>
          <p:nvSpPr>
            <p:cNvPr id="7" name="object 2">
              <a:extLst>
                <a:ext uri="{FF2B5EF4-FFF2-40B4-BE49-F238E27FC236}">
                  <a16:creationId xmlns:a16="http://schemas.microsoft.com/office/drawing/2014/main" id="{C6DC2955-0EB0-A27B-B7E2-3E5B584E08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DAE08EB3-6E3D-C456-B8A3-0B504F2CAD09}"/>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04194BBE-D97B-6CEC-55AD-98AD2B4BFCEC}"/>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0" name="object 5">
              <a:extLst>
                <a:ext uri="{FF2B5EF4-FFF2-40B4-BE49-F238E27FC236}">
                  <a16:creationId xmlns:a16="http://schemas.microsoft.com/office/drawing/2014/main" id="{977C364D-2AAA-6E00-8041-0AB927BEC69B}"/>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9C1C4EE5-B02A-D600-21F3-C26002F8D67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C80419FA-CDD2-C161-354E-C17A266AA57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C68F69-7428-CA0E-D754-945C079ECFD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037799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448035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172212"/>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D4CFB085-D437-9546-5D9B-D65424052392}"/>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9821214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21658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554736" y="1022441"/>
            <a:ext cx="110825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554736" y="172212"/>
            <a:ext cx="11082528" cy="769441"/>
          </a:xfrm>
        </p:spPr>
        <p:txBody>
          <a:bodyPr vert="horz">
            <a:spAutoFit/>
          </a:bodyPr>
          <a:lstStyle>
            <a:lvl1pPr rtl="0">
              <a:defRPr/>
            </a:lvl1pPr>
          </a:lstStyle>
          <a:p>
            <a:r>
              <a:rPr lang="en-US"/>
              <a:t>Click to edit Master title style</a:t>
            </a:r>
            <a:br>
              <a:rPr lang="en-US"/>
            </a:br>
            <a:endParaRPr lang="en-US"/>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59B7093E-0F01-7C24-8CF8-07E16C4AD5C5}"/>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1116769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855279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63036A09-1C11-0390-172A-BDC1A70E859E}"/>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7142940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C53150A0-4712-4A9D-C377-B008F6549646}"/>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16824146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40964E55-E537-8DF3-9342-8FF9B962A4E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4726319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70A2E5D9-3632-73D5-22CE-53932999F8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44322569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1557933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1B21DDDE-2B23-23E9-1204-14C28EEA031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7" name="Group 6">
            <a:extLst>
              <a:ext uri="{FF2B5EF4-FFF2-40B4-BE49-F238E27FC236}">
                <a16:creationId xmlns:a16="http://schemas.microsoft.com/office/drawing/2014/main" id="{9BAE575D-865A-696D-9644-9A71A325C022}"/>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1AE804E8-6E1E-B357-D5A8-392BDF56FE5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C139ADDA-B9C8-33E3-32FD-F832E9E4CA3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A93AB90-F01E-1ECF-CF13-04D36835587E}"/>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60A912A0-04A3-267E-A1E7-0E4479EE5CA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12AD44B5-0C1B-AB77-830B-8CC9B6ED098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07041B10-8540-73F4-D7FB-3C1B366D883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5EAB9D2E-4C00-F1DC-E30F-79775D1B89E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3234385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1537351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5"/>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6"/>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554735"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FF510DE5-09C2-80FC-CB16-ACA845E09030}"/>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5" name="Group 4">
            <a:extLst>
              <a:ext uri="{FF2B5EF4-FFF2-40B4-BE49-F238E27FC236}">
                <a16:creationId xmlns:a16="http://schemas.microsoft.com/office/drawing/2014/main" id="{A7368EE9-EA98-1050-3745-FD6473C7F02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475276AF-9E2D-5714-FB1A-39A77CBC802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62F34E03-833A-9F85-06B0-0103B3D7DC2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C1157090-3021-BCF4-6724-81C0A7369639}"/>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2DB5B518-A808-9452-0571-8EA393B9F5E4}"/>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1D809124-9112-5038-6B75-8B243ACAF0B0}"/>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39C99E83-8111-545D-EFEF-3CB18CA601E0}"/>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8E2B5EB4-0861-E3F7-1D3B-339B80B90DE3}"/>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0335370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226240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B4D8EE31-E95A-6D9A-F828-FFC3D9F8710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CBBCD0B-29D3-C774-F3E2-0930EA2B591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448951F1-10AE-AEA6-0F5D-AF64D92257F8}"/>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093BAF07-5C4C-0E0A-13BD-B6DDE276C22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62F0354-665F-589F-4E35-FCEB511CB38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2811D5F0-72D0-1019-0C9E-D6D3D61EE76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F018FE43-DF21-BB4D-89D2-A37E096BF66F}"/>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3AA7E7A-10DB-3970-AAB1-6EA6AC480EF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8CFA103B-5413-62A4-1AB5-EB1D881C33A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52482796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98308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384721"/>
          </a:xfrm>
        </p:spPr>
        <p:txBody>
          <a:bodyPr vert="horz">
            <a:spAutoFit/>
          </a:bodyPr>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AA63786F-0B44-C2A7-38DA-D61828E15AE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B57EB6AA-58BC-A371-B70F-73EBC9E2AA80}"/>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CE2A6440-FF22-0F9B-1C5D-04C7C63859F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50EE619E-AF61-2C88-4226-7810D6C01D0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2203968C-D908-71A2-BD5F-C6C725108C9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5EFF5A8C-F969-029F-1702-5112390FC93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07F5B01-BED5-075E-16F7-F8FE0CAB568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B328CCC-DA5C-ED34-A8CC-F6D16683E3A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04F01A39-3452-AE12-BA84-694B6DFFFC0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899007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033664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7918704"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9BDC5E0C-4668-472F-0E96-361BA3A0CB51}"/>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51E8823-E0AF-A248-9931-E03198307BDD}"/>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AA849B82-DD56-2BF8-5AE6-EDE569947145}"/>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150FE6D3-DB3C-5D81-CF8F-FCA2FAF21FA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5877A923-4A3A-C545-5A82-235F00053DC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C740D933-A1FB-089F-EC30-0B74847F023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47633DC-061E-574E-331E-E4F0A5E5F5C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4ECC6690-B08A-6D8D-E027-90E17B6C860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1AD4D031-F41A-8689-E70C-3587BEB734D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020213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600446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2A691649-67B6-B45C-7BA8-D3F5EB280E55}"/>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0FC0CA76-D9F5-A54F-8AC5-69682AAFD2AB}"/>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6569E10-DF87-7ECB-7669-619C0C20677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F92F792C-FCBC-59C9-C096-03B03DE6157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A17C6C0-6161-7C70-71AA-DFB0B31D81FF}"/>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10F95B5-8B83-3AF9-ED67-ED48F3DAA52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89364C5-C67D-73A9-3B98-03FB26140CC5}"/>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7ADBD6-48F7-1317-378E-12E9BC5D7146}"/>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0FBBECD5-1241-1491-5D8A-69E6C967CF6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5019418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092331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76B794B1-DD45-2EC6-DABA-8C80B3B292B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8405CC83-C7E9-A791-F588-7EB80B096E61}"/>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2578DEC5-C385-3338-1200-4A649DD2838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35053DFC-83AC-3DDE-18B0-EE4C39387102}"/>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2D4C49F-A1E0-7AB4-1977-32E777A3A81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1259331F-1A76-75FF-0D63-6BB9B742E83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89B63FBC-711B-5661-B00D-4C3EB24E7177}"/>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396DA9E4-545B-6922-F14F-1B9055A27B0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3542F06E-7530-BF56-32B0-05FCCE8338CA}"/>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5188324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818740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EA0029"/>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EA0029"/>
              </a:solidFill>
              <a:effectLst/>
              <a:uLnTx/>
              <a:uFillTx/>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5A0918DC-E16B-94A3-D920-15032BA3042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34D8677E-7F98-E1C7-AB2B-36054DEE3847}"/>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388CFDF-B73F-EA1C-95BE-BBEC811730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D6EB0D38-26E0-9B9F-6415-A753EA8B536D}"/>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A92A2217-9947-A838-EE33-D1DE43F88C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0586C0A0-461E-3059-5D7F-8705AE98137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CD9D15E5-6689-3F68-9084-917164A876F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190B086-5902-048E-96CD-92E8387C6AA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42C0B9AA-1571-2444-C3E4-D5466DC512C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92478223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087530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28E74CB8-BF11-1076-E307-A5BAF5277A4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cxnSp>
        <p:nvCxnSpPr>
          <p:cNvPr id="6" name="Straight Connector 5">
            <a:extLst>
              <a:ext uri="{FF2B5EF4-FFF2-40B4-BE49-F238E27FC236}">
                <a16:creationId xmlns:a16="http://schemas.microsoft.com/office/drawing/2014/main" id="{6AACD0FF-C965-17DE-35CB-FD2D868AC2C9}"/>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7A19DFA-8C49-827D-50FF-BE77E25967E1}"/>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5B88209A-59C2-AA72-374F-51B919816FB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1" name="object 3">
              <a:extLst>
                <a:ext uri="{FF2B5EF4-FFF2-40B4-BE49-F238E27FC236}">
                  <a16:creationId xmlns:a16="http://schemas.microsoft.com/office/drawing/2014/main" id="{BD4A748F-3B33-91F4-D5BB-D5909CD9B8E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ECFBA85E-BCED-2222-B4BD-074B3E030A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B9C98811-C84A-DF6B-8CF6-E8A1F96D3B2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5B0139F3-2AE4-7421-6E1F-F515F7E349ED}"/>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6" name="object 7">
              <a:extLst>
                <a:ext uri="{FF2B5EF4-FFF2-40B4-BE49-F238E27FC236}">
                  <a16:creationId xmlns:a16="http://schemas.microsoft.com/office/drawing/2014/main" id="{993FBCC4-8293-CEAD-137E-810BE05E54D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7" name="object 8">
              <a:extLst>
                <a:ext uri="{FF2B5EF4-FFF2-40B4-BE49-F238E27FC236}">
                  <a16:creationId xmlns:a16="http://schemas.microsoft.com/office/drawing/2014/main" id="{EF517355-F18E-869C-0D80-972C51EB7DE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40387154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7976AE6E-1007-617B-6D37-DAF22B336B7E}"/>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8" name="Group 7">
            <a:extLst>
              <a:ext uri="{FF2B5EF4-FFF2-40B4-BE49-F238E27FC236}">
                <a16:creationId xmlns:a16="http://schemas.microsoft.com/office/drawing/2014/main" id="{E6F0CB2C-0DAE-77AE-BAB3-FDD88EB6B275}"/>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E4B82813-5045-5D9A-A392-192D7F03EB0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0" name="object 3">
              <a:extLst>
                <a:ext uri="{FF2B5EF4-FFF2-40B4-BE49-F238E27FC236}">
                  <a16:creationId xmlns:a16="http://schemas.microsoft.com/office/drawing/2014/main" id="{77FD17CD-1B4C-76D8-08DE-D690E593554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BF17A0A6-D7EB-8E73-E8A1-08CDE76B20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718BDFCD-6D65-FEB4-A299-F74ABC44CD08}"/>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4D30287-95FC-218F-667E-422D4444746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D20C33C0-CE17-524E-B602-2FD92315742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127160B2-2E10-357A-9DEA-AC4AB98C350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02679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646DE1ED-91A1-6DAE-9EF2-B450D30DBFC3}"/>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87D43D03-AABE-2FEE-84E0-3D3933E4D4AE}"/>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367484EE-B3C3-164B-15FB-16785FCF546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F9E4DD72-7E91-4E88-DF46-71FEE94BB14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6BEAA5E1-DFFC-2307-AEA9-C3209DE99AE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AC8F52B6-98FC-391C-3BFA-DFF7C8E660D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9CE905E7-D443-E451-21D6-DB94A089F7E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B4806490-B7DB-A39F-BFEA-0C3F447AEDA0}"/>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68046957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A404-32DD-FE24-D28E-1071560865E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01927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3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830252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34FAAC0C-C4DA-2014-1F28-9C3F81B5572C}"/>
              </a:ext>
            </a:extLst>
          </p:cNvPr>
          <p:cNvSpPr/>
          <p:nvPr userDrawn="1"/>
        </p:nvSpPr>
        <p:spPr>
          <a:xfrm>
            <a:off x="0" y="0"/>
            <a:ext cx="12192000" cy="6858000"/>
          </a:xfrm>
          <a:prstGeom prst="rect">
            <a:avLst/>
          </a:prstGeom>
          <a:gradFill>
            <a:gsLst>
              <a:gs pos="76000">
                <a:schemeClr val="tx1"/>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16281694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12677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59CC5712-69F2-B304-CBCE-B0EBB8F18C5C}"/>
              </a:ext>
            </a:extLst>
          </p:cNvPr>
          <p:cNvPicPr>
            <a:picLocks noChangeAspect="1"/>
          </p:cNvPicPr>
          <p:nvPr userDrawn="1"/>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0" y="12561"/>
            <a:ext cx="12192000" cy="6845439"/>
          </a:xfrm>
          <a:prstGeom prst="rect">
            <a:avLst/>
          </a:prstGeom>
        </p:spPr>
      </p:pic>
      <p:sp>
        <p:nvSpPr>
          <p:cNvPr id="12" name="Rectangle 11">
            <a:extLst>
              <a:ext uri="{FF2B5EF4-FFF2-40B4-BE49-F238E27FC236}">
                <a16:creationId xmlns:a16="http://schemas.microsoft.com/office/drawing/2014/main" id="{B9A8B889-4515-F46A-E641-004E5FD2C2AD}"/>
              </a:ext>
            </a:extLst>
          </p:cNvPr>
          <p:cNvSpPr/>
          <p:nvPr userDrawn="1"/>
        </p:nvSpPr>
        <p:spPr>
          <a:xfrm rot="10800000" flipH="1">
            <a:off x="0" y="12559"/>
            <a:ext cx="12191999" cy="6857999"/>
          </a:xfrm>
          <a:prstGeom prst="rect">
            <a:avLst/>
          </a:prstGeom>
          <a:gradFill flip="none" rotWithShape="1">
            <a:gsLst>
              <a:gs pos="14000">
                <a:schemeClr val="tx1"/>
              </a:gs>
              <a:gs pos="100000">
                <a:schemeClr val="accent3">
                  <a:lumMod val="99000"/>
                  <a:alpha val="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31539393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97301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D5861E-A5F2-4134-8EBA-5A27237BB32C}"/>
              </a:ext>
            </a:extLst>
          </p:cNvPr>
          <p:cNvPicPr>
            <a:picLocks noChangeAspect="1"/>
          </p:cNvPicPr>
          <p:nvPr userDrawn="1"/>
        </p:nvPicPr>
        <p:blipFill rotWithShape="1">
          <a:blip r:embed="rId6">
            <a:grayscl/>
            <a:alphaModFix amt="53000"/>
          </a:blip>
          <a:srcRect l="16598" r="1182"/>
          <a:stretch/>
        </p:blipFill>
        <p:spPr>
          <a:xfrm>
            <a:off x="5181600" y="0"/>
            <a:ext cx="7010400" cy="6858000"/>
          </a:xfrm>
          <a:prstGeom prst="rect">
            <a:avLst/>
          </a:prstGeom>
        </p:spPr>
      </p:pic>
      <p:sp>
        <p:nvSpPr>
          <p:cNvPr id="28" name="Rectangle 27">
            <a:extLst>
              <a:ext uri="{FF2B5EF4-FFF2-40B4-BE49-F238E27FC236}">
                <a16:creationId xmlns:a16="http://schemas.microsoft.com/office/drawing/2014/main" id="{B0F48FF3-7DD6-C6D0-1A16-4579E5F9F127}"/>
              </a:ext>
            </a:extLst>
          </p:cNvPr>
          <p:cNvSpPr/>
          <p:nvPr userDrawn="1"/>
        </p:nvSpPr>
        <p:spPr>
          <a:xfrm>
            <a:off x="-38986" y="-16429"/>
            <a:ext cx="11612607" cy="6858000"/>
          </a:xfrm>
          <a:prstGeom prst="rect">
            <a:avLst/>
          </a:prstGeom>
          <a:gradFill>
            <a:gsLst>
              <a:gs pos="55000">
                <a:schemeClr val="tx1"/>
              </a:gs>
              <a:gs pos="9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1" name="Title 5">
            <a:extLst>
              <a:ext uri="{FF2B5EF4-FFF2-40B4-BE49-F238E27FC236}">
                <a16:creationId xmlns:a16="http://schemas.microsoft.com/office/drawing/2014/main" id="{B031A6CD-9DBF-5730-A37B-E5C39DBFDE7B}"/>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12853137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0371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图片占位符 12"/>
          <p:cNvPicPr>
            <a:picLocks noChangeAspect="1"/>
          </p:cNvPicPr>
          <p:nvPr userDrawn="1"/>
        </p:nvPicPr>
        <p:blipFill rotWithShape="1">
          <a:blip r:embed="rId6">
            <a:grayscl/>
            <a:alphaModFix amt="64000"/>
            <a:extLst>
              <a:ext uri="{28A0092B-C50C-407E-A947-70E740481C1C}">
                <a14:useLocalDpi xmlns:a14="http://schemas.microsoft.com/office/drawing/2010/main" val="0"/>
              </a:ext>
            </a:extLst>
          </a:blip>
          <a:stretch/>
        </p:blipFill>
        <p:spPr>
          <a:xfrm>
            <a:off x="3989388" y="0"/>
            <a:ext cx="8202612" cy="6858000"/>
          </a:xfrm>
          <a:prstGeom prst="rect">
            <a:avLst/>
          </a:prstGeom>
        </p:spPr>
      </p:pic>
      <p:sp>
        <p:nvSpPr>
          <p:cNvPr id="4" name="Rectangle 3">
            <a:extLst>
              <a:ext uri="{FF2B5EF4-FFF2-40B4-BE49-F238E27FC236}">
                <a16:creationId xmlns:a16="http://schemas.microsoft.com/office/drawing/2014/main" id="{3997604B-1F15-0B63-C055-41CC8436A87F}"/>
              </a:ext>
            </a:extLst>
          </p:cNvPr>
          <p:cNvSpPr/>
          <p:nvPr userDrawn="1"/>
        </p:nvSpPr>
        <p:spPr>
          <a:xfrm>
            <a:off x="0" y="0"/>
            <a:ext cx="12192000" cy="6858000"/>
          </a:xfrm>
          <a:prstGeom prst="rect">
            <a:avLst/>
          </a:prstGeom>
          <a:gradFill>
            <a:gsLst>
              <a:gs pos="4700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E4A31890-9831-E69C-A46F-60406C2A75E4}"/>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8558463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572564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E29582D8-580D-1FFA-1ADA-D8F311BE092D}"/>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D627F90-D464-F0F9-630D-0F0C7895563E}"/>
              </a:ext>
            </a:extLst>
          </p:cNvPr>
          <p:cNvSpPr/>
          <p:nvPr userDrawn="1"/>
        </p:nvSpPr>
        <p:spPr>
          <a:xfrm rot="10800000" flipH="1">
            <a:off x="0" y="0"/>
            <a:ext cx="12192000" cy="6858000"/>
          </a:xfrm>
          <a:prstGeom prst="rect">
            <a:avLst/>
          </a:prstGeom>
          <a:gradFill flip="none" rotWithShape="1">
            <a:gsLst>
              <a:gs pos="69000">
                <a:schemeClr val="tx1">
                  <a:alpha val="94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156232142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739271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F1B6E49C-9FCE-1A4A-7020-71691C1CCCBC}"/>
              </a:ext>
            </a:extLst>
          </p:cNvPr>
          <p:cNvPicPr>
            <a:picLocks noChangeAspect="1"/>
          </p:cNvPicPr>
          <p:nvPr userDrawn="1"/>
        </p:nvPicPr>
        <p:blipFill>
          <a:blip r:embed="rId6"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0" y="12134"/>
            <a:ext cx="12192000" cy="6833732"/>
          </a:xfrm>
          <a:prstGeom prst="rect">
            <a:avLst/>
          </a:prstGeom>
        </p:spPr>
      </p:pic>
      <p:sp>
        <p:nvSpPr>
          <p:cNvPr id="2" name="Rectangle 1">
            <a:extLst>
              <a:ext uri="{FF2B5EF4-FFF2-40B4-BE49-F238E27FC236}">
                <a16:creationId xmlns:a16="http://schemas.microsoft.com/office/drawing/2014/main" id="{CCD04B41-4F91-3216-67A4-63968EB48286}"/>
              </a:ext>
            </a:extLst>
          </p:cNvPr>
          <p:cNvSpPr/>
          <p:nvPr userDrawn="1"/>
        </p:nvSpPr>
        <p:spPr>
          <a:xfrm rot="10800000" flipH="1">
            <a:off x="-1" y="0"/>
            <a:ext cx="12191999" cy="6858000"/>
          </a:xfrm>
          <a:prstGeom prst="rect">
            <a:avLst/>
          </a:prstGeom>
          <a:gradFill flip="none" rotWithShape="1">
            <a:gsLst>
              <a:gs pos="69000">
                <a:schemeClr val="tx1">
                  <a:alpha val="86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31281851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53573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C039BF3-1B23-77C0-CB68-DE654FC3A007}"/>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8" name="Rectangle 27">
            <a:extLst>
              <a:ext uri="{FF2B5EF4-FFF2-40B4-BE49-F238E27FC236}">
                <a16:creationId xmlns:a16="http://schemas.microsoft.com/office/drawing/2014/main" id="{08970AEE-8A91-9B4A-83FF-2DEB9DD51453}"/>
              </a:ext>
            </a:extLst>
          </p:cNvPr>
          <p:cNvSpPr/>
          <p:nvPr userDrawn="1"/>
        </p:nvSpPr>
        <p:spPr>
          <a:xfrm rot="10800000" flipH="1">
            <a:off x="0" y="1"/>
            <a:ext cx="12192000" cy="6858000"/>
          </a:xfrm>
          <a:prstGeom prst="rect">
            <a:avLst/>
          </a:prstGeom>
          <a:gradFill flip="none" rotWithShape="1">
            <a:gsLst>
              <a:gs pos="63000">
                <a:schemeClr val="tx1">
                  <a:alpha val="88000"/>
                </a:schemeClr>
              </a:gs>
              <a:gs pos="100000">
                <a:schemeClr val="accent3">
                  <a:lumMod val="99000"/>
                  <a:alpha val="86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575471FE-627E-1B54-BE5C-43118C2DD3FE}"/>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90861926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390686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749D46FD-B6BC-BAF1-3651-460EDD5E8480}"/>
              </a:ext>
            </a:extLst>
          </p:cNvPr>
          <p:cNvPicPr>
            <a:picLocks noChangeAspect="1"/>
          </p:cNvPicPr>
          <p:nvPr userDrawn="1"/>
        </p:nvPicPr>
        <p:blipFill rotWithShape="1">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DCAC8E13-E8F3-D0DF-02F9-06FC45D0718C}"/>
              </a:ext>
            </a:extLst>
          </p:cNvPr>
          <p:cNvSpPr/>
          <p:nvPr userDrawn="1"/>
        </p:nvSpPr>
        <p:spPr>
          <a:xfrm rot="10800000" flipH="1">
            <a:off x="0" y="1"/>
            <a:ext cx="12192000" cy="6858000"/>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5" name="Title 5">
            <a:extLst>
              <a:ext uri="{FF2B5EF4-FFF2-40B4-BE49-F238E27FC236}">
                <a16:creationId xmlns:a16="http://schemas.microsoft.com/office/drawing/2014/main" id="{0A9317E6-B6B0-DA2A-C24F-113D2AC878B1}"/>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82771869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080859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BBCAC184-8EEC-EA9B-4868-60C5B316EDF5}"/>
              </a:ext>
            </a:extLst>
          </p:cNvPr>
          <p:cNvSpPr/>
          <p:nvPr userDrawn="1"/>
        </p:nvSpPr>
        <p:spPr>
          <a:xfrm>
            <a:off x="0" y="-15919"/>
            <a:ext cx="12205383" cy="68659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6405665-2AA2-4697-952F-2AE150E3C6A4}"/>
              </a:ext>
            </a:extLst>
          </p:cNvPr>
          <p:cNvPicPr>
            <a:picLocks noChangeAspect="1"/>
          </p:cNvPicPr>
          <p:nvPr userDrawn="1"/>
        </p:nvPicPr>
        <p:blipFill>
          <a:blip r:embed="rId6" cstate="screen">
            <a:grayscl/>
            <a:alphaModFix amt="28000"/>
            <a:extLst>
              <a:ext uri="{28A0092B-C50C-407E-A947-70E740481C1C}">
                <a14:useLocalDpi xmlns:a14="http://schemas.microsoft.com/office/drawing/2010/main"/>
              </a:ext>
            </a:extLst>
          </a:blip>
          <a:stretch>
            <a:fillRect/>
          </a:stretch>
        </p:blipFill>
        <p:spPr>
          <a:xfrm>
            <a:off x="4266405" y="-7961"/>
            <a:ext cx="7938978" cy="6858000"/>
          </a:xfrm>
          <a:prstGeom prst="rect">
            <a:avLst/>
          </a:prstGeom>
        </p:spPr>
      </p:pic>
      <p:sp>
        <p:nvSpPr>
          <p:cNvPr id="2" name="Rectangle 1">
            <a:extLst>
              <a:ext uri="{FF2B5EF4-FFF2-40B4-BE49-F238E27FC236}">
                <a16:creationId xmlns:a16="http://schemas.microsoft.com/office/drawing/2014/main" id="{84EB6621-A58B-E979-B932-DE0C74643EBE}"/>
              </a:ext>
            </a:extLst>
          </p:cNvPr>
          <p:cNvSpPr/>
          <p:nvPr userDrawn="1"/>
        </p:nvSpPr>
        <p:spPr>
          <a:xfrm rot="10800000" flipH="1">
            <a:off x="0" y="-15930"/>
            <a:ext cx="12192000" cy="6873929"/>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13" name="Picture 12"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6"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7" name="Title 5">
            <a:extLst>
              <a:ext uri="{FF2B5EF4-FFF2-40B4-BE49-F238E27FC236}">
                <a16:creationId xmlns:a16="http://schemas.microsoft.com/office/drawing/2014/main" id="{D9CF207C-68CD-A853-88A4-BEF24128710C}"/>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403916352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1_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466671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gradFill>
            <a:gsLst>
              <a:gs pos="75000">
                <a:schemeClr val="tx1"/>
              </a:gs>
              <a:gs pos="100000">
                <a:schemeClr val="accent3">
                  <a:lumMod val="99000"/>
                </a:schemeClr>
              </a:gs>
            </a:gsLst>
            <a:lin ang="2700000" scaled="0"/>
          </a:gra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609600" y="3659644"/>
            <a:ext cx="2459736" cy="492443"/>
          </a:xfrm>
          <a:prstGeom prst="rect">
            <a:avLst/>
          </a:prstGeom>
        </p:spPr>
        <p:txBody>
          <a:bodyPr wrap="square">
            <a:spAutoFit/>
          </a:bodyPr>
          <a:lstStyle>
            <a:lvl1pPr marL="0" indent="0" algn="l" rtl="0">
              <a:lnSpc>
                <a:spcPct val="100000"/>
              </a:lnSpc>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5"/>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6"/>
            </p:custDataLst>
          </p:nvPr>
        </p:nvSpPr>
        <p:spPr>
          <a:xfrm>
            <a:off x="609600" y="1851817"/>
            <a:ext cx="2459736" cy="1661993"/>
          </a:xfrm>
          <a:prstGeom prst="rect">
            <a:avLst/>
          </a:prstGeom>
        </p:spPr>
        <p:txBody>
          <a:bodyPr vert="horz" wrap="square" lIns="0" tIns="0" rIns="0" bIns="0" rtlCol="0" anchor="b" anchorCtr="0">
            <a:spAutoFit/>
          </a:bodyPr>
          <a:lstStyle>
            <a:lvl1pPr>
              <a:lnSpc>
                <a:spcPct val="100000"/>
              </a:lnSpc>
              <a:defRPr>
                <a:solidFill>
                  <a:srgbClr val="53565A"/>
                </a:solidFill>
              </a:defRPr>
            </a:lvl1p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pic>
        <p:nvPicPr>
          <p:cNvPr id="22" name="Picture 21" descr="A red text on a black background&#10;&#10;Description automatically generated">
            <a:extLst>
              <a:ext uri="{FF2B5EF4-FFF2-40B4-BE49-F238E27FC236}">
                <a16:creationId xmlns:a16="http://schemas.microsoft.com/office/drawing/2014/main" id="{220797C4-62B6-112D-0F75-73A014523CA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23" name="TextBox 22">
            <a:extLst>
              <a:ext uri="{FF2B5EF4-FFF2-40B4-BE49-F238E27FC236}">
                <a16:creationId xmlns:a16="http://schemas.microsoft.com/office/drawing/2014/main" id="{3CB48618-92AD-354F-E958-EBF46CD785E5}"/>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sp>
        <p:nvSpPr>
          <p:cNvPr id="25" name="Slide Number">
            <a:extLst>
              <a:ext uri="{FF2B5EF4-FFF2-40B4-BE49-F238E27FC236}">
                <a16:creationId xmlns:a16="http://schemas.microsoft.com/office/drawing/2014/main" id="{8F3921CC-B724-719B-6CCA-6C11659FF8A2}"/>
              </a:ext>
            </a:extLst>
          </p:cNvPr>
          <p:cNvSpPr>
            <a:spLocks noChangeArrowheads="1"/>
          </p:cNvSpPr>
          <p:nvPr userDrawn="1">
            <p:custDataLst>
              <p:tags r:id="rId8"/>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3677083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tags" Target="../tags/tag2.xml"/><Relationship Id="rId26" Type="http://schemas.openxmlformats.org/officeDocument/2006/relationships/tags" Target="../tags/tag10.xml"/><Relationship Id="rId39" Type="http://schemas.openxmlformats.org/officeDocument/2006/relationships/image" Target="../media/image1.emf"/><Relationship Id="rId21" Type="http://schemas.openxmlformats.org/officeDocument/2006/relationships/tags" Target="../tags/tag5.xml"/><Relationship Id="rId34" Type="http://schemas.openxmlformats.org/officeDocument/2006/relationships/tags" Target="../tags/tag18.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5" Type="http://schemas.openxmlformats.org/officeDocument/2006/relationships/tags" Target="../tags/tag9.xml"/><Relationship Id="rId33" Type="http://schemas.openxmlformats.org/officeDocument/2006/relationships/tags" Target="../tags/tag17.xml"/><Relationship Id="rId38"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4.xml"/><Relationship Id="rId29" Type="http://schemas.openxmlformats.org/officeDocument/2006/relationships/tags" Target="../tags/tag1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8.xml"/><Relationship Id="rId32" Type="http://schemas.openxmlformats.org/officeDocument/2006/relationships/tags" Target="../tags/tag16.xml"/><Relationship Id="rId37" Type="http://schemas.openxmlformats.org/officeDocument/2006/relationships/tags" Target="../tags/tag21.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7.xml"/><Relationship Id="rId28" Type="http://schemas.openxmlformats.org/officeDocument/2006/relationships/tags" Target="../tags/tag12.xml"/><Relationship Id="rId36" Type="http://schemas.openxmlformats.org/officeDocument/2006/relationships/tags" Target="../tags/tag20.xml"/><Relationship Id="rId10" Type="http://schemas.openxmlformats.org/officeDocument/2006/relationships/slideLayout" Target="../slideLayouts/slideLayout10.xml"/><Relationship Id="rId19" Type="http://schemas.openxmlformats.org/officeDocument/2006/relationships/tags" Target="../tags/tag3.xml"/><Relationship Id="rId31" Type="http://schemas.openxmlformats.org/officeDocument/2006/relationships/tags" Target="../tags/tag1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6.xml"/><Relationship Id="rId27" Type="http://schemas.openxmlformats.org/officeDocument/2006/relationships/tags" Target="../tags/tag11.xml"/><Relationship Id="rId30" Type="http://schemas.openxmlformats.org/officeDocument/2006/relationships/tags" Target="../tags/tag14.xml"/><Relationship Id="rId35" Type="http://schemas.openxmlformats.org/officeDocument/2006/relationships/tags" Target="../tags/tag19.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tags" Target="../tags/tag115.xml"/><Relationship Id="rId1"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8.emf"/></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slideLayout" Target="../slideLayouts/slideLayout55.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42" Type="http://schemas.openxmlformats.org/officeDocument/2006/relationships/slideLayout" Target="../slideLayouts/slideLayout58.xml"/><Relationship Id="rId47" Type="http://schemas.openxmlformats.org/officeDocument/2006/relationships/slideLayout" Target="../slideLayouts/slideLayout63.xml"/><Relationship Id="rId50" Type="http://schemas.openxmlformats.org/officeDocument/2006/relationships/theme" Target="../theme/theme3.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9" Type="http://schemas.openxmlformats.org/officeDocument/2006/relationships/slideLayout" Target="../slideLayouts/slideLayout45.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slideLayout" Target="../slideLayouts/slideLayout56.xml"/><Relationship Id="rId45" Type="http://schemas.openxmlformats.org/officeDocument/2006/relationships/slideLayout" Target="../slideLayouts/slideLayout61.xml"/><Relationship Id="rId53" Type="http://schemas.openxmlformats.org/officeDocument/2006/relationships/image" Target="../media/image8.emf"/><Relationship Id="rId5" Type="http://schemas.openxmlformats.org/officeDocument/2006/relationships/slideLayout" Target="../slideLayouts/slideLayout2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4" Type="http://schemas.openxmlformats.org/officeDocument/2006/relationships/slideLayout" Target="../slideLayouts/slideLayout60.xml"/><Relationship Id="rId52" Type="http://schemas.openxmlformats.org/officeDocument/2006/relationships/oleObject" Target="../embeddings/oleObject18.bin"/><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43" Type="http://schemas.openxmlformats.org/officeDocument/2006/relationships/slideLayout" Target="../slideLayouts/slideLayout59.xml"/><Relationship Id="rId48" Type="http://schemas.openxmlformats.org/officeDocument/2006/relationships/slideLayout" Target="../slideLayouts/slideLayout64.xml"/><Relationship Id="rId8" Type="http://schemas.openxmlformats.org/officeDocument/2006/relationships/slideLayout" Target="../slideLayouts/slideLayout24.xml"/><Relationship Id="rId51" Type="http://schemas.openxmlformats.org/officeDocument/2006/relationships/tags" Target="../tags/tag116.xml"/><Relationship Id="rId3" Type="http://schemas.openxmlformats.org/officeDocument/2006/relationships/slideLayout" Target="../slideLayouts/slideLayout19.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slideLayout" Target="../slideLayouts/slideLayout62.xml"/><Relationship Id="rId20" Type="http://schemas.openxmlformats.org/officeDocument/2006/relationships/slideLayout" Target="../slideLayouts/slideLayout36.xml"/><Relationship Id="rId41" Type="http://schemas.openxmlformats.org/officeDocument/2006/relationships/slideLayout" Target="../slideLayouts/slideLayout57.xml"/><Relationship Id="rId54"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49" Type="http://schemas.openxmlformats.org/officeDocument/2006/relationships/slideLayout" Target="../slideLayouts/slideLayout6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8.xml"/><Relationship Id="rId18" Type="http://schemas.openxmlformats.org/officeDocument/2006/relationships/tags" Target="../tags/tag369.xml"/><Relationship Id="rId26" Type="http://schemas.openxmlformats.org/officeDocument/2006/relationships/tags" Target="../tags/tag377.xml"/><Relationship Id="rId39" Type="http://schemas.openxmlformats.org/officeDocument/2006/relationships/image" Target="../media/image1.emf"/><Relationship Id="rId21" Type="http://schemas.openxmlformats.org/officeDocument/2006/relationships/tags" Target="../tags/tag372.xml"/><Relationship Id="rId34" Type="http://schemas.openxmlformats.org/officeDocument/2006/relationships/tags" Target="../tags/tag385.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4.xml"/><Relationship Id="rId25" Type="http://schemas.openxmlformats.org/officeDocument/2006/relationships/tags" Target="../tags/tag376.xml"/><Relationship Id="rId33" Type="http://schemas.openxmlformats.org/officeDocument/2006/relationships/tags" Target="../tags/tag384.xml"/><Relationship Id="rId38" Type="http://schemas.openxmlformats.org/officeDocument/2006/relationships/oleObject" Target="../embeddings/oleObject1.bin"/><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tags" Target="../tags/tag371.xml"/><Relationship Id="rId29" Type="http://schemas.openxmlformats.org/officeDocument/2006/relationships/tags" Target="../tags/tag380.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tags" Target="../tags/tag375.xml"/><Relationship Id="rId32" Type="http://schemas.openxmlformats.org/officeDocument/2006/relationships/tags" Target="../tags/tag383.xml"/><Relationship Id="rId37" Type="http://schemas.openxmlformats.org/officeDocument/2006/relationships/tags" Target="../tags/tag388.xml"/><Relationship Id="rId40" Type="http://schemas.openxmlformats.org/officeDocument/2006/relationships/image" Target="../media/image2.png"/><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tags" Target="../tags/tag374.xml"/><Relationship Id="rId28" Type="http://schemas.openxmlformats.org/officeDocument/2006/relationships/tags" Target="../tags/tag379.xml"/><Relationship Id="rId36" Type="http://schemas.openxmlformats.org/officeDocument/2006/relationships/tags" Target="../tags/tag387.xml"/><Relationship Id="rId10" Type="http://schemas.openxmlformats.org/officeDocument/2006/relationships/slideLayout" Target="../slideLayouts/slideLayout75.xml"/><Relationship Id="rId19" Type="http://schemas.openxmlformats.org/officeDocument/2006/relationships/tags" Target="../tags/tag370.xml"/><Relationship Id="rId31" Type="http://schemas.openxmlformats.org/officeDocument/2006/relationships/tags" Target="../tags/tag382.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tags" Target="../tags/tag373.xml"/><Relationship Id="rId27" Type="http://schemas.openxmlformats.org/officeDocument/2006/relationships/tags" Target="../tags/tag378.xml"/><Relationship Id="rId30" Type="http://schemas.openxmlformats.org/officeDocument/2006/relationships/tags" Target="../tags/tag381.xml"/><Relationship Id="rId35" Type="http://schemas.openxmlformats.org/officeDocument/2006/relationships/tags" Target="../tags/tag386.xml"/><Relationship Id="rId8" Type="http://schemas.openxmlformats.org/officeDocument/2006/relationships/slideLayout" Target="../slideLayouts/slideLayout73.xml"/><Relationship Id="rId3"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9" Type="http://schemas.openxmlformats.org/officeDocument/2006/relationships/slideLayout" Target="../slideLayouts/slideLayout120.xml"/><Relationship Id="rId21" Type="http://schemas.openxmlformats.org/officeDocument/2006/relationships/slideLayout" Target="../slideLayouts/slideLayout102.xml"/><Relationship Id="rId34" Type="http://schemas.openxmlformats.org/officeDocument/2006/relationships/slideLayout" Target="../slideLayouts/slideLayout115.xml"/><Relationship Id="rId42" Type="http://schemas.openxmlformats.org/officeDocument/2006/relationships/slideLayout" Target="../slideLayouts/slideLayout123.xml"/><Relationship Id="rId47" Type="http://schemas.openxmlformats.org/officeDocument/2006/relationships/slideLayout" Target="../slideLayouts/slideLayout128.xml"/><Relationship Id="rId50" Type="http://schemas.openxmlformats.org/officeDocument/2006/relationships/theme" Target="../theme/theme5.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9" Type="http://schemas.openxmlformats.org/officeDocument/2006/relationships/slideLayout" Target="../slideLayouts/slideLayout110.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45" Type="http://schemas.openxmlformats.org/officeDocument/2006/relationships/slideLayout" Target="../slideLayouts/slideLayout126.xml"/><Relationship Id="rId53" Type="http://schemas.openxmlformats.org/officeDocument/2006/relationships/image" Target="../media/image8.emf"/><Relationship Id="rId5" Type="http://schemas.openxmlformats.org/officeDocument/2006/relationships/slideLayout" Target="../slideLayouts/slideLayout86.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slideLayout" Target="../slideLayouts/slideLayout112.xml"/><Relationship Id="rId44" Type="http://schemas.openxmlformats.org/officeDocument/2006/relationships/slideLayout" Target="../slideLayouts/slideLayout125.xml"/><Relationship Id="rId52" Type="http://schemas.openxmlformats.org/officeDocument/2006/relationships/oleObject" Target="../embeddings/oleObject18.bin"/><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slideLayout" Target="../slideLayouts/slideLayout124.xml"/><Relationship Id="rId48" Type="http://schemas.openxmlformats.org/officeDocument/2006/relationships/slideLayout" Target="../slideLayouts/slideLayout129.xml"/><Relationship Id="rId8" Type="http://schemas.openxmlformats.org/officeDocument/2006/relationships/slideLayout" Target="../slideLayouts/slideLayout89.xml"/><Relationship Id="rId51" Type="http://schemas.openxmlformats.org/officeDocument/2006/relationships/tags" Target="../tags/tag482.xml"/><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slideLayout" Target="../slideLayouts/slideLayout127.xml"/><Relationship Id="rId20" Type="http://schemas.openxmlformats.org/officeDocument/2006/relationships/slideLayout" Target="../slideLayouts/slideLayout101.xml"/><Relationship Id="rId41" Type="http://schemas.openxmlformats.org/officeDocument/2006/relationships/slideLayout" Target="../slideLayouts/slideLayout122.xml"/><Relationship Id="rId54" Type="http://schemas.openxmlformats.org/officeDocument/2006/relationships/image" Target="../media/image2.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4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8"/>
            </p:custDataLst>
            <p:extLst>
              <p:ext uri="{D42A27DB-BD31-4B8C-83A1-F6EECF244321}">
                <p14:modId xmlns:p14="http://schemas.microsoft.com/office/powerpoint/2010/main" val="1598983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13" imgH="416" progId="TCLayout.ActiveDocument.1">
                  <p:embed/>
                </p:oleObj>
              </mc:Choice>
              <mc:Fallback>
                <p:oleObj name="think-cell Slide" r:id="rId3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1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b="0" i="0" dirty="0">
                <a:solidFill>
                  <a:schemeClr val="tx1"/>
                </a:solidFill>
                <a:latin typeface="Aptos" panose="020B0004020202020204" pitchFamily="34" charset="0"/>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405610"/>
              <a:ext cx="11082528" cy="4652290"/>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b="0" i="0" dirty="0">
                <a:solidFill>
                  <a:schemeClr val="tx1"/>
                </a:solidFill>
                <a:latin typeface="Aptos" panose="020B0004020202020204" pitchFamily="34" charset="0"/>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1865376"/>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408557"/>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0"/>
            </p:custDataLst>
          </p:nvPr>
        </p:nvSpPr>
        <p:spPr>
          <a:xfrm>
            <a:off x="553972" y="608536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b="0" i="0" dirty="0">
                <a:latin typeface="Aptos" panose="020B0004020202020204" pitchFamily="34" charset="0"/>
              </a:rPr>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1"/>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dirty="0"/>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2"/>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Above Chart Exhibit Title</a:t>
            </a:r>
          </a:p>
          <a:p>
            <a:pPr lvl="0"/>
            <a:r>
              <a:rPr lang="en-US" sz="1400" b="0" i="0" dirty="0">
                <a:latin typeface="Aptos" panose="020B0004020202020204" pitchFamily="34" charset="0"/>
              </a:rPr>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879250" cy="1384995"/>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558489" y="964729"/>
            <a:ext cx="383118"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b="0" i="0" dirty="0">
                <a:latin typeface="Aptos" panose="020B0004020202020204" pitchFamily="34" charset="0"/>
              </a:rPr>
              <a:t>STICKER</a:t>
            </a:r>
          </a:p>
        </p:txBody>
      </p:sp>
      <p:grpSp>
        <p:nvGrpSpPr>
          <p:cNvPr id="46" name="LegendLines" hidden="1">
            <a:extLst>
              <a:ext uri="{FF2B5EF4-FFF2-40B4-BE49-F238E27FC236}">
                <a16:creationId xmlns:a16="http://schemas.microsoft.com/office/drawing/2014/main" id="{C65030F2-29B7-ABCD-1108-7B2C37D9C421}"/>
              </a:ext>
            </a:extLst>
          </p:cNvPr>
          <p:cNvGrpSpPr/>
          <p:nvPr userDrawn="1"/>
        </p:nvGrpSpPr>
        <p:grpSpPr>
          <a:xfrm>
            <a:off x="10317304" y="3355023"/>
            <a:ext cx="1288606" cy="958286"/>
            <a:chOff x="10162879" y="3243772"/>
            <a:chExt cx="1288606" cy="958286"/>
          </a:xfrm>
        </p:grpSpPr>
        <p:sp>
          <p:nvSpPr>
            <p:cNvPr id="47" name="Legend1" hidden="1">
              <a:extLst>
                <a:ext uri="{FF2B5EF4-FFF2-40B4-BE49-F238E27FC236}">
                  <a16:creationId xmlns:a16="http://schemas.microsoft.com/office/drawing/2014/main" id="{8579FCCB-0075-3E72-3AB7-6F2C8A7567D7}"/>
                </a:ext>
              </a:extLst>
            </p:cNvPr>
            <p:cNvSpPr txBox="1"/>
            <p:nvPr/>
          </p:nvSpPr>
          <p:spPr>
            <a:xfrm>
              <a:off x="10886522" y="324377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48" name="Legend2" hidden="1">
              <a:extLst>
                <a:ext uri="{FF2B5EF4-FFF2-40B4-BE49-F238E27FC236}">
                  <a16:creationId xmlns:a16="http://schemas.microsoft.com/office/drawing/2014/main" id="{6D8FADD4-58B2-56F8-188D-FF097594B24E}"/>
                </a:ext>
              </a:extLst>
            </p:cNvPr>
            <p:cNvSpPr txBox="1"/>
            <p:nvPr/>
          </p:nvSpPr>
          <p:spPr>
            <a:xfrm>
              <a:off x="10886522" y="3615193"/>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49" name="Legend3" hidden="1">
              <a:extLst>
                <a:ext uri="{FF2B5EF4-FFF2-40B4-BE49-F238E27FC236}">
                  <a16:creationId xmlns:a16="http://schemas.microsoft.com/office/drawing/2014/main" id="{C581C03E-7AAA-A7B8-43E1-F3A6D700BB5C}"/>
                </a:ext>
              </a:extLst>
            </p:cNvPr>
            <p:cNvSpPr txBox="1"/>
            <p:nvPr/>
          </p:nvSpPr>
          <p:spPr>
            <a:xfrm>
              <a:off x="10886522" y="398661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0" name="LineLegend3" hidden="1">
              <a:extLst>
                <a:ext uri="{FF2B5EF4-FFF2-40B4-BE49-F238E27FC236}">
                  <a16:creationId xmlns:a16="http://schemas.microsoft.com/office/drawing/2014/main" id="{886EAFAC-F4A8-6357-909A-075B332856AC}"/>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sp>
          <p:nvSpPr>
            <p:cNvPr id="51" name="LineLegend2" hidden="1">
              <a:extLst>
                <a:ext uri="{FF2B5EF4-FFF2-40B4-BE49-F238E27FC236}">
                  <a16:creationId xmlns:a16="http://schemas.microsoft.com/office/drawing/2014/main" id="{B7155F13-288E-F654-2C20-70E0043DFCFB}"/>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sp>
          <p:nvSpPr>
            <p:cNvPr id="52" name="LineLegend1" hidden="1">
              <a:extLst>
                <a:ext uri="{FF2B5EF4-FFF2-40B4-BE49-F238E27FC236}">
                  <a16:creationId xmlns:a16="http://schemas.microsoft.com/office/drawing/2014/main" id="{383BD987-F44E-10E8-5738-C612A18A6E3D}"/>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grpSp>
      <p:grpSp>
        <p:nvGrpSpPr>
          <p:cNvPr id="53" name="LegendMoons" hidden="1">
            <a:extLst>
              <a:ext uri="{FF2B5EF4-FFF2-40B4-BE49-F238E27FC236}">
                <a16:creationId xmlns:a16="http://schemas.microsoft.com/office/drawing/2014/main" id="{70B6863B-DBD0-1F28-1F50-0AE1847A2577}"/>
              </a:ext>
            </a:extLst>
          </p:cNvPr>
          <p:cNvGrpSpPr/>
          <p:nvPr userDrawn="1"/>
        </p:nvGrpSpPr>
        <p:grpSpPr>
          <a:xfrm>
            <a:off x="10688315" y="1415983"/>
            <a:ext cx="917595" cy="1731859"/>
            <a:chOff x="7723680" y="1702457"/>
            <a:chExt cx="917595" cy="1731859"/>
          </a:xfrm>
        </p:grpSpPr>
        <p:sp>
          <p:nvSpPr>
            <p:cNvPr id="54" name="Legend1" hidden="1">
              <a:extLst>
                <a:ext uri="{FF2B5EF4-FFF2-40B4-BE49-F238E27FC236}">
                  <a16:creationId xmlns:a16="http://schemas.microsoft.com/office/drawing/2014/main" id="{CBA68C11-DF39-3B72-5778-ED09A6CFAD91}"/>
                </a:ext>
              </a:extLst>
            </p:cNvPr>
            <p:cNvSpPr txBox="1"/>
            <p:nvPr/>
          </p:nvSpPr>
          <p:spPr>
            <a:xfrm>
              <a:off x="8076312" y="1709816"/>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5" name="Legend2" hidden="1">
              <a:extLst>
                <a:ext uri="{FF2B5EF4-FFF2-40B4-BE49-F238E27FC236}">
                  <a16:creationId xmlns:a16="http://schemas.microsoft.com/office/drawing/2014/main" id="{FD62D831-C9E9-D49D-0BCF-8A8269D0FA76}"/>
                </a:ext>
              </a:extLst>
            </p:cNvPr>
            <p:cNvSpPr txBox="1"/>
            <p:nvPr/>
          </p:nvSpPr>
          <p:spPr>
            <a:xfrm>
              <a:off x="8076312" y="2085275"/>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6" name="Legend3" hidden="1">
              <a:extLst>
                <a:ext uri="{FF2B5EF4-FFF2-40B4-BE49-F238E27FC236}">
                  <a16:creationId xmlns:a16="http://schemas.microsoft.com/office/drawing/2014/main" id="{46F44DEE-5F9C-9DCB-8F92-D11E7CACBE9D}"/>
                </a:ext>
              </a:extLst>
            </p:cNvPr>
            <p:cNvSpPr txBox="1"/>
            <p:nvPr/>
          </p:nvSpPr>
          <p:spPr>
            <a:xfrm>
              <a:off x="8076312" y="246073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8" name="Legend4" hidden="1">
              <a:extLst>
                <a:ext uri="{FF2B5EF4-FFF2-40B4-BE49-F238E27FC236}">
                  <a16:creationId xmlns:a16="http://schemas.microsoft.com/office/drawing/2014/main" id="{1B7326E4-23A3-C9E6-3A7B-33AEB68750EF}"/>
                </a:ext>
              </a:extLst>
            </p:cNvPr>
            <p:cNvSpPr txBox="1"/>
            <p:nvPr/>
          </p:nvSpPr>
          <p:spPr>
            <a:xfrm>
              <a:off x="8076312" y="2836193"/>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9" name="Legend5" hidden="1">
              <a:extLst>
                <a:ext uri="{FF2B5EF4-FFF2-40B4-BE49-F238E27FC236}">
                  <a16:creationId xmlns:a16="http://schemas.microsoft.com/office/drawing/2014/main" id="{30ADF6B0-9A54-76F3-8E4A-373C927625CA}"/>
                </a:ext>
              </a:extLst>
            </p:cNvPr>
            <p:cNvSpPr txBox="1"/>
            <p:nvPr/>
          </p:nvSpPr>
          <p:spPr>
            <a:xfrm>
              <a:off x="8076312" y="321165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grpSp>
          <p:nvGrpSpPr>
            <p:cNvPr id="60" name="MoonLegend1" hidden="1">
              <a:extLst>
                <a:ext uri="{FF2B5EF4-FFF2-40B4-BE49-F238E27FC236}">
                  <a16:creationId xmlns:a16="http://schemas.microsoft.com/office/drawing/2014/main" id="{12768B86-74BA-87AF-F236-1356FDAB4A27}"/>
                </a:ext>
              </a:extLst>
            </p:cNvPr>
            <p:cNvGrpSpPr>
              <a:grpSpLocks noChangeAspect="1"/>
            </p:cNvGrpSpPr>
            <p:nvPr>
              <p:custDataLst>
                <p:tags r:id="rId23"/>
              </p:custDataLst>
            </p:nvPr>
          </p:nvGrpSpPr>
          <p:grpSpPr>
            <a:xfrm>
              <a:off x="7723680" y="1702457"/>
              <a:ext cx="228600" cy="228600"/>
              <a:chOff x="762000" y="1270000"/>
              <a:chExt cx="254000" cy="254000"/>
            </a:xfrm>
          </p:grpSpPr>
          <p:sp>
            <p:nvSpPr>
              <p:cNvPr id="137" name="Oval 136" hidden="1">
                <a:extLst>
                  <a:ext uri="{FF2B5EF4-FFF2-40B4-BE49-F238E27FC236}">
                    <a16:creationId xmlns:a16="http://schemas.microsoft.com/office/drawing/2014/main" id="{50214AF7-8E4B-9058-D8AB-7419D9776164}"/>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8" name="Arc 137" hidden="1">
                <a:extLst>
                  <a:ext uri="{FF2B5EF4-FFF2-40B4-BE49-F238E27FC236}">
                    <a16:creationId xmlns:a16="http://schemas.microsoft.com/office/drawing/2014/main" id="{207E8B91-12FD-5839-5023-0BD8BF364F6F}"/>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1" name="MoonLegend2" hidden="1">
              <a:extLst>
                <a:ext uri="{FF2B5EF4-FFF2-40B4-BE49-F238E27FC236}">
                  <a16:creationId xmlns:a16="http://schemas.microsoft.com/office/drawing/2014/main" id="{D36DB8C8-2037-9A50-4835-C85BB8904EC7}"/>
                </a:ext>
              </a:extLst>
            </p:cNvPr>
            <p:cNvGrpSpPr>
              <a:grpSpLocks noChangeAspect="1"/>
            </p:cNvGrpSpPr>
            <p:nvPr>
              <p:custDataLst>
                <p:tags r:id="rId24"/>
              </p:custDataLst>
            </p:nvPr>
          </p:nvGrpSpPr>
          <p:grpSpPr>
            <a:xfrm>
              <a:off x="7723680" y="2078270"/>
              <a:ext cx="228600" cy="228600"/>
              <a:chOff x="762000" y="1270000"/>
              <a:chExt cx="254000" cy="254000"/>
            </a:xfrm>
          </p:grpSpPr>
          <p:sp>
            <p:nvSpPr>
              <p:cNvPr id="135" name="Oval 134" hidden="1">
                <a:extLst>
                  <a:ext uri="{FF2B5EF4-FFF2-40B4-BE49-F238E27FC236}">
                    <a16:creationId xmlns:a16="http://schemas.microsoft.com/office/drawing/2014/main" id="{ED6503EC-A53B-5622-B96F-961403C1A6D2}"/>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6" name="Arc 135" hidden="1">
                <a:extLst>
                  <a:ext uri="{FF2B5EF4-FFF2-40B4-BE49-F238E27FC236}">
                    <a16:creationId xmlns:a16="http://schemas.microsoft.com/office/drawing/2014/main" id="{061DA022-64D3-F180-2B29-DB70E63DF05A}"/>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2" name="MoonLegend3" hidden="1">
              <a:extLst>
                <a:ext uri="{FF2B5EF4-FFF2-40B4-BE49-F238E27FC236}">
                  <a16:creationId xmlns:a16="http://schemas.microsoft.com/office/drawing/2014/main" id="{FB26857F-7AD6-4C04-4687-45ADEB130F23}"/>
                </a:ext>
              </a:extLst>
            </p:cNvPr>
            <p:cNvGrpSpPr>
              <a:grpSpLocks noChangeAspect="1"/>
            </p:cNvGrpSpPr>
            <p:nvPr>
              <p:custDataLst>
                <p:tags r:id="rId25"/>
              </p:custDataLst>
            </p:nvPr>
          </p:nvGrpSpPr>
          <p:grpSpPr>
            <a:xfrm>
              <a:off x="7723680" y="2454085"/>
              <a:ext cx="228600" cy="228600"/>
              <a:chOff x="762000" y="1270000"/>
              <a:chExt cx="254000" cy="254000"/>
            </a:xfrm>
          </p:grpSpPr>
          <p:sp>
            <p:nvSpPr>
              <p:cNvPr id="133" name="Oval 132" hidden="1">
                <a:extLst>
                  <a:ext uri="{FF2B5EF4-FFF2-40B4-BE49-F238E27FC236}">
                    <a16:creationId xmlns:a16="http://schemas.microsoft.com/office/drawing/2014/main" id="{8A95E3B8-B9F9-1B81-6D4F-67D7DEA0238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4" name="Arc 133" hidden="1">
                <a:extLst>
                  <a:ext uri="{FF2B5EF4-FFF2-40B4-BE49-F238E27FC236}">
                    <a16:creationId xmlns:a16="http://schemas.microsoft.com/office/drawing/2014/main" id="{A3DEF716-3FD6-6C74-0893-969FCE237F3F}"/>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3" name="MoonLegend4" hidden="1">
              <a:extLst>
                <a:ext uri="{FF2B5EF4-FFF2-40B4-BE49-F238E27FC236}">
                  <a16:creationId xmlns:a16="http://schemas.microsoft.com/office/drawing/2014/main" id="{DFBACA77-2689-6943-FBC5-6BBFBC7EE6F9}"/>
                </a:ext>
              </a:extLst>
            </p:cNvPr>
            <p:cNvGrpSpPr>
              <a:grpSpLocks noChangeAspect="1"/>
            </p:cNvGrpSpPr>
            <p:nvPr>
              <p:custDataLst>
                <p:tags r:id="rId26"/>
              </p:custDataLst>
            </p:nvPr>
          </p:nvGrpSpPr>
          <p:grpSpPr>
            <a:xfrm>
              <a:off x="7723680" y="2829900"/>
              <a:ext cx="228600" cy="228600"/>
              <a:chOff x="762000" y="1270000"/>
              <a:chExt cx="254000" cy="254000"/>
            </a:xfrm>
          </p:grpSpPr>
          <p:sp>
            <p:nvSpPr>
              <p:cNvPr id="131" name="Oval 130" hidden="1">
                <a:extLst>
                  <a:ext uri="{FF2B5EF4-FFF2-40B4-BE49-F238E27FC236}">
                    <a16:creationId xmlns:a16="http://schemas.microsoft.com/office/drawing/2014/main" id="{D92C2873-B891-4DC9-3E26-660AA7FDA94F}"/>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2" name="Arc 131" hidden="1">
                <a:extLst>
                  <a:ext uri="{FF2B5EF4-FFF2-40B4-BE49-F238E27FC236}">
                    <a16:creationId xmlns:a16="http://schemas.microsoft.com/office/drawing/2014/main" id="{DFECABCD-8321-18D8-1808-C63395FD9AF5}"/>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128" name="MoonLegend5" hidden="1">
              <a:extLst>
                <a:ext uri="{FF2B5EF4-FFF2-40B4-BE49-F238E27FC236}">
                  <a16:creationId xmlns:a16="http://schemas.microsoft.com/office/drawing/2014/main" id="{91376D74-0C50-C7AB-99BF-D022D4DF8368}"/>
                </a:ext>
              </a:extLst>
            </p:cNvPr>
            <p:cNvGrpSpPr>
              <a:grpSpLocks noChangeAspect="1"/>
            </p:cNvGrpSpPr>
            <p:nvPr>
              <p:custDataLst>
                <p:tags r:id="rId27"/>
              </p:custDataLst>
            </p:nvPr>
          </p:nvGrpSpPr>
          <p:grpSpPr>
            <a:xfrm>
              <a:off x="7723680" y="3205716"/>
              <a:ext cx="228600" cy="228600"/>
              <a:chOff x="762000" y="1270000"/>
              <a:chExt cx="254000" cy="254000"/>
            </a:xfrm>
          </p:grpSpPr>
          <p:sp>
            <p:nvSpPr>
              <p:cNvPr id="129" name="Oval 128" hidden="1">
                <a:extLst>
                  <a:ext uri="{FF2B5EF4-FFF2-40B4-BE49-F238E27FC236}">
                    <a16:creationId xmlns:a16="http://schemas.microsoft.com/office/drawing/2014/main" id="{8481CC45-1C7F-3890-5225-72184FB4A6FA}"/>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0" name="Arc 129" hidden="1">
                <a:extLst>
                  <a:ext uri="{FF2B5EF4-FFF2-40B4-BE49-F238E27FC236}">
                    <a16:creationId xmlns:a16="http://schemas.microsoft.com/office/drawing/2014/main" id="{0D16233B-BDAE-4D7B-E74C-C461A0D4E4AA}"/>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grpSp>
        <p:nvGrpSpPr>
          <p:cNvPr id="139" name="LegendBoxes" hidden="1">
            <a:extLst>
              <a:ext uri="{FF2B5EF4-FFF2-40B4-BE49-F238E27FC236}">
                <a16:creationId xmlns:a16="http://schemas.microsoft.com/office/drawing/2014/main" id="{26B74DBE-F7C0-031C-97FF-EE75E7D429AF}"/>
              </a:ext>
            </a:extLst>
          </p:cNvPr>
          <p:cNvGrpSpPr/>
          <p:nvPr userDrawn="1"/>
        </p:nvGrpSpPr>
        <p:grpSpPr>
          <a:xfrm>
            <a:off x="10714801" y="4520490"/>
            <a:ext cx="891109" cy="1717282"/>
            <a:chOff x="10652400" y="4322824"/>
            <a:chExt cx="891109" cy="1717282"/>
          </a:xfrm>
        </p:grpSpPr>
        <p:sp>
          <p:nvSpPr>
            <p:cNvPr id="140" name="RectangleLegend1" hidden="1">
              <a:extLst>
                <a:ext uri="{FF2B5EF4-FFF2-40B4-BE49-F238E27FC236}">
                  <a16:creationId xmlns:a16="http://schemas.microsoft.com/office/drawing/2014/main" id="{6E734A24-B018-8104-58B1-D6ADE9D5C2DE}"/>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1" name="RectangleLegend2" hidden="1">
              <a:extLst>
                <a:ext uri="{FF2B5EF4-FFF2-40B4-BE49-F238E27FC236}">
                  <a16:creationId xmlns:a16="http://schemas.microsoft.com/office/drawing/2014/main" id="{7A749F8D-94A7-92E3-4DD3-37F9B67BDCC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2" name="RectangleLegend3" hidden="1">
              <a:extLst>
                <a:ext uri="{FF2B5EF4-FFF2-40B4-BE49-F238E27FC236}">
                  <a16:creationId xmlns:a16="http://schemas.microsoft.com/office/drawing/2014/main" id="{DAAB6401-D9DF-D536-7961-203E34F5E676}"/>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3" name="RectangleLegend4" hidden="1">
              <a:extLst>
                <a:ext uri="{FF2B5EF4-FFF2-40B4-BE49-F238E27FC236}">
                  <a16:creationId xmlns:a16="http://schemas.microsoft.com/office/drawing/2014/main" id="{FEA5B9C4-878A-47AC-9A47-0A5FC382DC3A}"/>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4" name="RectangleLegend5" hidden="1">
              <a:extLst>
                <a:ext uri="{FF2B5EF4-FFF2-40B4-BE49-F238E27FC236}">
                  <a16:creationId xmlns:a16="http://schemas.microsoft.com/office/drawing/2014/main" id="{9C72232C-FB8B-00CB-B824-C1C053463FF6}"/>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5" name="Legend1" hidden="1">
              <a:extLst>
                <a:ext uri="{FF2B5EF4-FFF2-40B4-BE49-F238E27FC236}">
                  <a16:creationId xmlns:a16="http://schemas.microsoft.com/office/drawing/2014/main" id="{DCEC8D53-4041-1240-E086-8477382AB560}"/>
                </a:ext>
              </a:extLst>
            </p:cNvPr>
            <p:cNvSpPr txBox="1"/>
            <p:nvPr/>
          </p:nvSpPr>
          <p:spPr>
            <a:xfrm>
              <a:off x="10978546" y="432282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6" name="Legend2" hidden="1">
              <a:extLst>
                <a:ext uri="{FF2B5EF4-FFF2-40B4-BE49-F238E27FC236}">
                  <a16:creationId xmlns:a16="http://schemas.microsoft.com/office/drawing/2014/main" id="{3A65671E-B7C1-8D27-E983-F66B234F3909}"/>
                </a:ext>
              </a:extLst>
            </p:cNvPr>
            <p:cNvSpPr txBox="1"/>
            <p:nvPr/>
          </p:nvSpPr>
          <p:spPr>
            <a:xfrm>
              <a:off x="10978546" y="470232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7" name="Legend3" hidden="1">
              <a:extLst>
                <a:ext uri="{FF2B5EF4-FFF2-40B4-BE49-F238E27FC236}">
                  <a16:creationId xmlns:a16="http://schemas.microsoft.com/office/drawing/2014/main" id="{931B1CC4-CCAC-27B5-CBFD-0135DA4D0977}"/>
                </a:ext>
              </a:extLst>
            </p:cNvPr>
            <p:cNvSpPr txBox="1"/>
            <p:nvPr/>
          </p:nvSpPr>
          <p:spPr>
            <a:xfrm>
              <a:off x="10978546" y="5081820"/>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8" name="Legend4" hidden="1">
              <a:extLst>
                <a:ext uri="{FF2B5EF4-FFF2-40B4-BE49-F238E27FC236}">
                  <a16:creationId xmlns:a16="http://schemas.microsoft.com/office/drawing/2014/main" id="{89ED4418-40A5-14C7-D4F2-7EFBCF5C1CCC}"/>
                </a:ext>
              </a:extLst>
            </p:cNvPr>
            <p:cNvSpPr txBox="1"/>
            <p:nvPr/>
          </p:nvSpPr>
          <p:spPr>
            <a:xfrm>
              <a:off x="10978546" y="5453241"/>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9" name="Legend5" hidden="1">
              <a:extLst>
                <a:ext uri="{FF2B5EF4-FFF2-40B4-BE49-F238E27FC236}">
                  <a16:creationId xmlns:a16="http://schemas.microsoft.com/office/drawing/2014/main" id="{D99C22E5-CBAB-9085-15A7-D631B4426FA7}"/>
                </a:ext>
              </a:extLst>
            </p:cNvPr>
            <p:cNvSpPr txBox="1"/>
            <p:nvPr/>
          </p:nvSpPr>
          <p:spPr>
            <a:xfrm>
              <a:off x="10978545" y="582466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grpSp>
      <p:grpSp>
        <p:nvGrpSpPr>
          <p:cNvPr id="6" name="Group 5">
            <a:extLst>
              <a:ext uri="{FF2B5EF4-FFF2-40B4-BE49-F238E27FC236}">
                <a16:creationId xmlns:a16="http://schemas.microsoft.com/office/drawing/2014/main" id="{53FCDB09-9667-2381-B685-0D737AF0A8A3}"/>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B01DF2B-E4EF-2D78-AA8E-655F8F6C6496}"/>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1AB48F42-A5D2-20E9-F0E0-97331A5A87A7}"/>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7BF77AFD-5448-4957-76A8-9BD67B582A95}"/>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97" r:id="rId3"/>
    <p:sldLayoutId id="2147483807" r:id="rId4"/>
    <p:sldLayoutId id="2147483800" r:id="rId5"/>
    <p:sldLayoutId id="2147483804" r:id="rId6"/>
    <p:sldLayoutId id="2147483882" r:id="rId7"/>
    <p:sldLayoutId id="2147483883" r:id="rId8"/>
    <p:sldLayoutId id="2147483884" r:id="rId9"/>
    <p:sldLayoutId id="2147483885" r:id="rId10"/>
    <p:sldLayoutId id="2147483886" r:id="rId11"/>
    <p:sldLayoutId id="2147483887" r:id="rId12"/>
    <p:sldLayoutId id="2147483706" r:id="rId13"/>
    <p:sldLayoutId id="2147483718" r:id="rId14"/>
    <p:sldLayoutId id="2147483916" r:id="rId15"/>
    <p:sldLayoutId id="2147483939" r:id="rId16"/>
  </p:sldLayoutIdLst>
  <p:txStyles>
    <p:titleStyle>
      <a:lvl1pPr algn="l" defTabSz="914400" rtl="0" eaLnBrk="1" latinLnBrk="0" hangingPunct="1">
        <a:lnSpc>
          <a:spcPct val="100000"/>
        </a:lnSpc>
        <a:spcBef>
          <a:spcPct val="0"/>
        </a:spcBef>
        <a:buNone/>
        <a:defRPr lang="en-US" sz="2500" b="1" i="0" kern="1200" spc="0" baseline="0" dirty="0">
          <a:ln w="6350" cap="flat">
            <a:noFill/>
            <a:miter lim="800000"/>
          </a:ln>
          <a:solidFill>
            <a:schemeClr val="tx1"/>
          </a:solidFill>
          <a:latin typeface="Aptos SemiBold" panose="020B0004020202020204" pitchFamily="34" charset="0"/>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b="0" i="0" kern="1200" dirty="0">
          <a:solidFill>
            <a:schemeClr val="tx1"/>
          </a:solidFill>
          <a:latin typeface="Aptos" panose="020B0004020202020204" pitchFamily="34" charset="0"/>
          <a:ea typeface="+mn-ea"/>
          <a:cs typeface="Arial" panose="020B0604020202020204" pitchFamily="34" charset="0"/>
        </a:defRPr>
      </a:lvl1pPr>
      <a:lvl2pPr marL="230396" indent="-226796"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b="0" i="0" kern="1200" dirty="0">
          <a:solidFill>
            <a:schemeClr val="tx1"/>
          </a:solidFill>
          <a:latin typeface="Aptos" panose="020B0004020202020204" pitchFamily="34" charset="0"/>
          <a:ea typeface="+mn-ea"/>
          <a:cs typeface="+mn-cs"/>
        </a:defRPr>
      </a:lvl2pPr>
      <a:lvl3pPr marL="442793" indent="-215997"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3pPr>
      <a:lvl4pPr marL="597590" indent="-1511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4pPr>
      <a:lvl5pPr marL="817187" indent="-1475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8" userDrawn="1">
          <p15:clr>
            <a:srgbClr val="5ACBF0"/>
          </p15:clr>
        </p15:guide>
        <p15:guide id="3" orient="horz" pos="3816" userDrawn="1">
          <p15:clr>
            <a:srgbClr val="5ACBF0"/>
          </p15:clr>
        </p15:guide>
        <p15:guide id="4" orient="horz" pos="890" userDrawn="1">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2"/>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36C48702-E445-134E-B960-6F692773524F}" type="slidenum">
              <a:rPr kumimoji="0" lang="en-US" sz="800" b="0" i="0" u="none" strike="noStrike" kern="1200" cap="none" spc="0" normalizeH="0" baseline="0" noProof="0" smtClean="0">
                <a:ln>
                  <a:noFill/>
                </a:ln>
                <a:solidFill>
                  <a:srgbClr val="222222"/>
                </a:solidFill>
                <a:effectLst/>
                <a:uLnTx/>
                <a:uFillTx/>
                <a:latin typeface="Aptos" panose="020B0004020202020204" pitchFamily="34" charset="0"/>
                <a:ea typeface="Open Sans Semibold" panose="020B0706030804020204" charset="0"/>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222222"/>
              </a:solidFill>
              <a:effectLst/>
              <a:uLnTx/>
              <a:uFillTx/>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Copyright © </a:t>
            </a:r>
            <a:r>
              <a:rPr kumimoji="0" lang="en-US" sz="700" b="0" i="0" u="none" strike="noStrike" kern="1200" cap="none" spc="0" normalizeH="0" baseline="0" noProof="0" dirty="0" err="1">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Digitus</a:t>
            </a:r>
            <a:r>
              <a:rPr kumimoji="0" lang="en-US" sz="700" b="0" i="0" u="none" strike="noStrike" kern="1200" cap="none" spc="0" normalizeH="0" baseline="0" noProof="0" dirty="0">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 2025, All rights reserved</a:t>
            </a:r>
            <a:endParaRPr kumimoji="0" lang="en-IE" altLang="en-US" sz="700" b="0" i="0" u="none" strike="noStrike" kern="1200" cap="none" spc="300" normalizeH="0" baseline="0" noProof="0" dirty="0">
              <a:ln>
                <a:noFill/>
              </a:ln>
              <a:solidFill>
                <a:srgbClr val="1B72D6"/>
              </a:solidFill>
              <a:effectLst/>
              <a:uLnTx/>
              <a:uFillTx/>
              <a:latin typeface="Aptos" panose="020B0004020202020204" pitchFamily="34" charset="0"/>
              <a:ea typeface="+mn-ea"/>
              <a:cs typeface="Calibri Light" panose="020F0302020204030204" pitchFamily="34" charset="0"/>
            </a:endParaRPr>
          </a:p>
        </p:txBody>
      </p:sp>
    </p:spTree>
    <p:extLst>
      <p:ext uri="{BB962C8B-B14F-4D97-AF65-F5344CB8AC3E}">
        <p14:creationId xmlns:p14="http://schemas.microsoft.com/office/powerpoint/2010/main" val="1752998954"/>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51"/>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404" imgH="405" progId="TCLayout.ActiveDocument.1">
                  <p:embed/>
                </p:oleObj>
              </mc:Choice>
              <mc:Fallback>
                <p:oleObj name="think-cell Slide" r:id="rId52"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6C48702-E445-134E-B960-6F692773524F}" type="slidenum">
              <a:rPr lang="en-US" sz="800" b="0" i="0" smtClean="0">
                <a:solidFill>
                  <a:schemeClr val="tx1"/>
                </a:solidFill>
                <a:latin typeface="Aptos" panose="020B0004020202020204" pitchFamily="34" charset="0"/>
                <a:ea typeface="Open Sans Semibold" panose="020B0706030804020204" charset="0"/>
                <a:cs typeface="Calibri" panose="020F0502020204030204" pitchFamily="34" charset="0"/>
              </a:rPr>
              <a:t>‹#›</a:t>
            </a:fld>
            <a:endParaRPr lang="en-US" sz="800" b="0" i="0" dirty="0">
              <a:solidFill>
                <a:schemeClr val="tx1"/>
              </a:solidFill>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eaLnBrk="1" hangingPunct="1">
              <a:spcBef>
                <a:spcPct val="0"/>
              </a:spcBef>
              <a:buSzTx/>
              <a:buFontTx/>
              <a:buNone/>
            </a:pP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kern="1200" spc="300" dirty="0">
              <a:solidFill>
                <a:srgbClr val="1B72D6"/>
              </a:solidFill>
              <a:latin typeface="Aptos" panose="020B0004020202020204" pitchFamily="34" charset="0"/>
              <a:cs typeface="Calibri Light" panose="020F0302020204030204" pitchFamily="34" charset="0"/>
            </a:endParaRPr>
          </a:p>
        </p:txBody>
      </p:sp>
    </p:spTree>
    <p:extLst>
      <p:ext uri="{BB962C8B-B14F-4D97-AF65-F5344CB8AC3E}">
        <p14:creationId xmlns:p14="http://schemas.microsoft.com/office/powerpoint/2010/main" val="2668409861"/>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 id="2147483963" r:id="rId21"/>
    <p:sldLayoutId id="2147483964" r:id="rId22"/>
    <p:sldLayoutId id="2147483965" r:id="rId23"/>
    <p:sldLayoutId id="2147483966" r:id="rId24"/>
    <p:sldLayoutId id="2147483967" r:id="rId25"/>
    <p:sldLayoutId id="2147483968" r:id="rId26"/>
    <p:sldLayoutId id="2147483969" r:id="rId27"/>
    <p:sldLayoutId id="2147483970" r:id="rId28"/>
    <p:sldLayoutId id="2147483971" r:id="rId29"/>
    <p:sldLayoutId id="2147483972" r:id="rId30"/>
    <p:sldLayoutId id="2147483973" r:id="rId31"/>
    <p:sldLayoutId id="2147483974" r:id="rId32"/>
    <p:sldLayoutId id="2147483975" r:id="rId33"/>
    <p:sldLayoutId id="2147483976" r:id="rId34"/>
    <p:sldLayoutId id="2147483977" r:id="rId35"/>
    <p:sldLayoutId id="2147483978" r:id="rId36"/>
    <p:sldLayoutId id="2147483979" r:id="rId37"/>
    <p:sldLayoutId id="2147483980" r:id="rId38"/>
    <p:sldLayoutId id="2147483981" r:id="rId39"/>
    <p:sldLayoutId id="2147483982" r:id="rId40"/>
    <p:sldLayoutId id="2147483983" r:id="rId41"/>
    <p:sldLayoutId id="2147483984" r:id="rId42"/>
    <p:sldLayoutId id="2147483985" r:id="rId43"/>
    <p:sldLayoutId id="2147483986" r:id="rId44"/>
    <p:sldLayoutId id="2147483987" r:id="rId45"/>
    <p:sldLayoutId id="2147483988" r:id="rId46"/>
    <p:sldLayoutId id="2147483989" r:id="rId47"/>
    <p:sldLayoutId id="2147483990" r:id="rId48"/>
    <p:sldLayoutId id="2147483991" r:id="rId49"/>
  </p:sldLayoutIdLst>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8"/>
            </p:custDataLst>
            <p:extLst>
              <p:ext uri="{D42A27DB-BD31-4B8C-83A1-F6EECF244321}">
                <p14:modId xmlns:p14="http://schemas.microsoft.com/office/powerpoint/2010/main" val="1598983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13" imgH="416" progId="TCLayout.ActiveDocument.1">
                  <p:embed/>
                </p:oleObj>
              </mc:Choice>
              <mc:Fallback>
                <p:oleObj name="think-cell Slide" r:id="rId3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1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dirty="0">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405610"/>
              <a:ext cx="11082528" cy="4652290"/>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dirty="0">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1865376"/>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408557"/>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0"/>
            </p:custDataLst>
          </p:nvPr>
        </p:nvSpPr>
        <p:spPr>
          <a:xfrm>
            <a:off x="553972" y="608536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1"/>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dirty="0"/>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2"/>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Above Chart Exhibit Title</a:t>
            </a:r>
          </a:p>
          <a:p>
            <a:pPr lvl="0"/>
            <a:r>
              <a:rPr lang="en-US" sz="1400" b="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879250"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558489" y="964729"/>
            <a:ext cx="325410"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dirty="0"/>
              <a:t>STICKER</a:t>
            </a:r>
          </a:p>
        </p:txBody>
      </p:sp>
      <p:grpSp>
        <p:nvGrpSpPr>
          <p:cNvPr id="46" name="LegendLines" hidden="1">
            <a:extLst>
              <a:ext uri="{FF2B5EF4-FFF2-40B4-BE49-F238E27FC236}">
                <a16:creationId xmlns:a16="http://schemas.microsoft.com/office/drawing/2014/main" id="{C65030F2-29B7-ABCD-1108-7B2C37D9C421}"/>
              </a:ext>
            </a:extLst>
          </p:cNvPr>
          <p:cNvGrpSpPr/>
          <p:nvPr userDrawn="1"/>
        </p:nvGrpSpPr>
        <p:grpSpPr>
          <a:xfrm>
            <a:off x="10317304" y="3355023"/>
            <a:ext cx="1244876" cy="958286"/>
            <a:chOff x="10162879" y="3243772"/>
            <a:chExt cx="1244876" cy="958286"/>
          </a:xfrm>
        </p:grpSpPr>
        <p:sp>
          <p:nvSpPr>
            <p:cNvPr id="47" name="Legend1" hidden="1">
              <a:extLst>
                <a:ext uri="{FF2B5EF4-FFF2-40B4-BE49-F238E27FC236}">
                  <a16:creationId xmlns:a16="http://schemas.microsoft.com/office/drawing/2014/main" id="{8579FCCB-0075-3E72-3AB7-6F2C8A7567D7}"/>
                </a:ext>
              </a:extLst>
            </p:cNvPr>
            <p:cNvSpPr txBox="1"/>
            <p:nvPr/>
          </p:nvSpPr>
          <p:spPr>
            <a:xfrm>
              <a:off x="10886522" y="324377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48" name="Legend2" hidden="1">
              <a:extLst>
                <a:ext uri="{FF2B5EF4-FFF2-40B4-BE49-F238E27FC236}">
                  <a16:creationId xmlns:a16="http://schemas.microsoft.com/office/drawing/2014/main" id="{6D8FADD4-58B2-56F8-188D-FF097594B24E}"/>
                </a:ext>
              </a:extLst>
            </p:cNvPr>
            <p:cNvSpPr txBox="1"/>
            <p:nvPr/>
          </p:nvSpPr>
          <p:spPr>
            <a:xfrm>
              <a:off x="10886522" y="3615193"/>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49" name="Legend3" hidden="1">
              <a:extLst>
                <a:ext uri="{FF2B5EF4-FFF2-40B4-BE49-F238E27FC236}">
                  <a16:creationId xmlns:a16="http://schemas.microsoft.com/office/drawing/2014/main" id="{C581C03E-7AAA-A7B8-43E1-F3A6D700BB5C}"/>
                </a:ext>
              </a:extLst>
            </p:cNvPr>
            <p:cNvSpPr txBox="1"/>
            <p:nvPr/>
          </p:nvSpPr>
          <p:spPr>
            <a:xfrm>
              <a:off x="10886522" y="398661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0" name="LineLegend3" hidden="1">
              <a:extLst>
                <a:ext uri="{FF2B5EF4-FFF2-40B4-BE49-F238E27FC236}">
                  <a16:creationId xmlns:a16="http://schemas.microsoft.com/office/drawing/2014/main" id="{886EAFAC-F4A8-6357-909A-075B332856AC}"/>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sp>
          <p:nvSpPr>
            <p:cNvPr id="51" name="LineLegend2" hidden="1">
              <a:extLst>
                <a:ext uri="{FF2B5EF4-FFF2-40B4-BE49-F238E27FC236}">
                  <a16:creationId xmlns:a16="http://schemas.microsoft.com/office/drawing/2014/main" id="{B7155F13-288E-F654-2C20-70E0043DFCFB}"/>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sp>
          <p:nvSpPr>
            <p:cNvPr id="52" name="LineLegend1" hidden="1">
              <a:extLst>
                <a:ext uri="{FF2B5EF4-FFF2-40B4-BE49-F238E27FC236}">
                  <a16:creationId xmlns:a16="http://schemas.microsoft.com/office/drawing/2014/main" id="{383BD987-F44E-10E8-5738-C612A18A6E3D}"/>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grpSp>
      <p:grpSp>
        <p:nvGrpSpPr>
          <p:cNvPr id="53" name="LegendMoons" hidden="1">
            <a:extLst>
              <a:ext uri="{FF2B5EF4-FFF2-40B4-BE49-F238E27FC236}">
                <a16:creationId xmlns:a16="http://schemas.microsoft.com/office/drawing/2014/main" id="{70B6863B-DBD0-1F28-1F50-0AE1847A2577}"/>
              </a:ext>
            </a:extLst>
          </p:cNvPr>
          <p:cNvGrpSpPr/>
          <p:nvPr userDrawn="1"/>
        </p:nvGrpSpPr>
        <p:grpSpPr>
          <a:xfrm>
            <a:off x="10688315" y="1415983"/>
            <a:ext cx="873865" cy="1731859"/>
            <a:chOff x="7723680" y="1702457"/>
            <a:chExt cx="873865" cy="1731859"/>
          </a:xfrm>
        </p:grpSpPr>
        <p:sp>
          <p:nvSpPr>
            <p:cNvPr id="54" name="Legend1" hidden="1">
              <a:extLst>
                <a:ext uri="{FF2B5EF4-FFF2-40B4-BE49-F238E27FC236}">
                  <a16:creationId xmlns:a16="http://schemas.microsoft.com/office/drawing/2014/main" id="{CBA68C11-DF39-3B72-5778-ED09A6CFAD91}"/>
                </a:ext>
              </a:extLst>
            </p:cNvPr>
            <p:cNvSpPr txBox="1"/>
            <p:nvPr/>
          </p:nvSpPr>
          <p:spPr>
            <a:xfrm>
              <a:off x="8076312" y="1709816"/>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5" name="Legend2" hidden="1">
              <a:extLst>
                <a:ext uri="{FF2B5EF4-FFF2-40B4-BE49-F238E27FC236}">
                  <a16:creationId xmlns:a16="http://schemas.microsoft.com/office/drawing/2014/main" id="{FD62D831-C9E9-D49D-0BCF-8A8269D0FA76}"/>
                </a:ext>
              </a:extLst>
            </p:cNvPr>
            <p:cNvSpPr txBox="1"/>
            <p:nvPr/>
          </p:nvSpPr>
          <p:spPr>
            <a:xfrm>
              <a:off x="8076312" y="2085275"/>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6" name="Legend3" hidden="1">
              <a:extLst>
                <a:ext uri="{FF2B5EF4-FFF2-40B4-BE49-F238E27FC236}">
                  <a16:creationId xmlns:a16="http://schemas.microsoft.com/office/drawing/2014/main" id="{46F44DEE-5F9C-9DCB-8F92-D11E7CACBE9D}"/>
                </a:ext>
              </a:extLst>
            </p:cNvPr>
            <p:cNvSpPr txBox="1"/>
            <p:nvPr/>
          </p:nvSpPr>
          <p:spPr>
            <a:xfrm>
              <a:off x="8076312" y="246073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8" name="Legend4" hidden="1">
              <a:extLst>
                <a:ext uri="{FF2B5EF4-FFF2-40B4-BE49-F238E27FC236}">
                  <a16:creationId xmlns:a16="http://schemas.microsoft.com/office/drawing/2014/main" id="{1B7326E4-23A3-C9E6-3A7B-33AEB68750EF}"/>
                </a:ext>
              </a:extLst>
            </p:cNvPr>
            <p:cNvSpPr txBox="1"/>
            <p:nvPr/>
          </p:nvSpPr>
          <p:spPr>
            <a:xfrm>
              <a:off x="8076312" y="2836193"/>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9" name="Legend5" hidden="1">
              <a:extLst>
                <a:ext uri="{FF2B5EF4-FFF2-40B4-BE49-F238E27FC236}">
                  <a16:creationId xmlns:a16="http://schemas.microsoft.com/office/drawing/2014/main" id="{30ADF6B0-9A54-76F3-8E4A-373C927625CA}"/>
                </a:ext>
              </a:extLst>
            </p:cNvPr>
            <p:cNvSpPr txBox="1"/>
            <p:nvPr/>
          </p:nvSpPr>
          <p:spPr>
            <a:xfrm>
              <a:off x="8076312" y="321165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grpSp>
          <p:nvGrpSpPr>
            <p:cNvPr id="60" name="MoonLegend1" hidden="1">
              <a:extLst>
                <a:ext uri="{FF2B5EF4-FFF2-40B4-BE49-F238E27FC236}">
                  <a16:creationId xmlns:a16="http://schemas.microsoft.com/office/drawing/2014/main" id="{12768B86-74BA-87AF-F236-1356FDAB4A27}"/>
                </a:ext>
              </a:extLst>
            </p:cNvPr>
            <p:cNvGrpSpPr>
              <a:grpSpLocks noChangeAspect="1"/>
            </p:cNvGrpSpPr>
            <p:nvPr>
              <p:custDataLst>
                <p:tags r:id="rId23"/>
              </p:custDataLst>
            </p:nvPr>
          </p:nvGrpSpPr>
          <p:grpSpPr>
            <a:xfrm>
              <a:off x="7723680" y="1702457"/>
              <a:ext cx="228600" cy="228600"/>
              <a:chOff x="762000" y="1270000"/>
              <a:chExt cx="254000" cy="254000"/>
            </a:xfrm>
          </p:grpSpPr>
          <p:sp>
            <p:nvSpPr>
              <p:cNvPr id="137" name="Oval 136" hidden="1">
                <a:extLst>
                  <a:ext uri="{FF2B5EF4-FFF2-40B4-BE49-F238E27FC236}">
                    <a16:creationId xmlns:a16="http://schemas.microsoft.com/office/drawing/2014/main" id="{50214AF7-8E4B-9058-D8AB-7419D9776164}"/>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8" name="Arc 137" hidden="1">
                <a:extLst>
                  <a:ext uri="{FF2B5EF4-FFF2-40B4-BE49-F238E27FC236}">
                    <a16:creationId xmlns:a16="http://schemas.microsoft.com/office/drawing/2014/main" id="{207E8B91-12FD-5839-5023-0BD8BF364F6F}"/>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1" name="MoonLegend2" hidden="1">
              <a:extLst>
                <a:ext uri="{FF2B5EF4-FFF2-40B4-BE49-F238E27FC236}">
                  <a16:creationId xmlns:a16="http://schemas.microsoft.com/office/drawing/2014/main" id="{D36DB8C8-2037-9A50-4835-C85BB8904EC7}"/>
                </a:ext>
              </a:extLst>
            </p:cNvPr>
            <p:cNvGrpSpPr>
              <a:grpSpLocks noChangeAspect="1"/>
            </p:cNvGrpSpPr>
            <p:nvPr>
              <p:custDataLst>
                <p:tags r:id="rId24"/>
              </p:custDataLst>
            </p:nvPr>
          </p:nvGrpSpPr>
          <p:grpSpPr>
            <a:xfrm>
              <a:off x="7723680" y="2078270"/>
              <a:ext cx="228600" cy="228600"/>
              <a:chOff x="762000" y="1270000"/>
              <a:chExt cx="254000" cy="254000"/>
            </a:xfrm>
          </p:grpSpPr>
          <p:sp>
            <p:nvSpPr>
              <p:cNvPr id="135" name="Oval 134" hidden="1">
                <a:extLst>
                  <a:ext uri="{FF2B5EF4-FFF2-40B4-BE49-F238E27FC236}">
                    <a16:creationId xmlns:a16="http://schemas.microsoft.com/office/drawing/2014/main" id="{ED6503EC-A53B-5622-B96F-961403C1A6D2}"/>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6" name="Arc 135" hidden="1">
                <a:extLst>
                  <a:ext uri="{FF2B5EF4-FFF2-40B4-BE49-F238E27FC236}">
                    <a16:creationId xmlns:a16="http://schemas.microsoft.com/office/drawing/2014/main" id="{061DA022-64D3-F180-2B29-DB70E63DF05A}"/>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2" name="MoonLegend3" hidden="1">
              <a:extLst>
                <a:ext uri="{FF2B5EF4-FFF2-40B4-BE49-F238E27FC236}">
                  <a16:creationId xmlns:a16="http://schemas.microsoft.com/office/drawing/2014/main" id="{FB26857F-7AD6-4C04-4687-45ADEB130F23}"/>
                </a:ext>
              </a:extLst>
            </p:cNvPr>
            <p:cNvGrpSpPr>
              <a:grpSpLocks noChangeAspect="1"/>
            </p:cNvGrpSpPr>
            <p:nvPr>
              <p:custDataLst>
                <p:tags r:id="rId25"/>
              </p:custDataLst>
            </p:nvPr>
          </p:nvGrpSpPr>
          <p:grpSpPr>
            <a:xfrm>
              <a:off x="7723680" y="2454085"/>
              <a:ext cx="228600" cy="228600"/>
              <a:chOff x="762000" y="1270000"/>
              <a:chExt cx="254000" cy="254000"/>
            </a:xfrm>
          </p:grpSpPr>
          <p:sp>
            <p:nvSpPr>
              <p:cNvPr id="133" name="Oval 132" hidden="1">
                <a:extLst>
                  <a:ext uri="{FF2B5EF4-FFF2-40B4-BE49-F238E27FC236}">
                    <a16:creationId xmlns:a16="http://schemas.microsoft.com/office/drawing/2014/main" id="{8A95E3B8-B9F9-1B81-6D4F-67D7DEA0238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4" name="Arc 133" hidden="1">
                <a:extLst>
                  <a:ext uri="{FF2B5EF4-FFF2-40B4-BE49-F238E27FC236}">
                    <a16:creationId xmlns:a16="http://schemas.microsoft.com/office/drawing/2014/main" id="{A3DEF716-3FD6-6C74-0893-969FCE237F3F}"/>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3" name="MoonLegend4" hidden="1">
              <a:extLst>
                <a:ext uri="{FF2B5EF4-FFF2-40B4-BE49-F238E27FC236}">
                  <a16:creationId xmlns:a16="http://schemas.microsoft.com/office/drawing/2014/main" id="{DFBACA77-2689-6943-FBC5-6BBFBC7EE6F9}"/>
                </a:ext>
              </a:extLst>
            </p:cNvPr>
            <p:cNvGrpSpPr>
              <a:grpSpLocks noChangeAspect="1"/>
            </p:cNvGrpSpPr>
            <p:nvPr>
              <p:custDataLst>
                <p:tags r:id="rId26"/>
              </p:custDataLst>
            </p:nvPr>
          </p:nvGrpSpPr>
          <p:grpSpPr>
            <a:xfrm>
              <a:off x="7723680" y="2829900"/>
              <a:ext cx="228600" cy="228600"/>
              <a:chOff x="762000" y="1270000"/>
              <a:chExt cx="254000" cy="254000"/>
            </a:xfrm>
          </p:grpSpPr>
          <p:sp>
            <p:nvSpPr>
              <p:cNvPr id="131" name="Oval 130" hidden="1">
                <a:extLst>
                  <a:ext uri="{FF2B5EF4-FFF2-40B4-BE49-F238E27FC236}">
                    <a16:creationId xmlns:a16="http://schemas.microsoft.com/office/drawing/2014/main" id="{D92C2873-B891-4DC9-3E26-660AA7FDA94F}"/>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2" name="Arc 131" hidden="1">
                <a:extLst>
                  <a:ext uri="{FF2B5EF4-FFF2-40B4-BE49-F238E27FC236}">
                    <a16:creationId xmlns:a16="http://schemas.microsoft.com/office/drawing/2014/main" id="{DFECABCD-8321-18D8-1808-C63395FD9AF5}"/>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128" name="MoonLegend5" hidden="1">
              <a:extLst>
                <a:ext uri="{FF2B5EF4-FFF2-40B4-BE49-F238E27FC236}">
                  <a16:creationId xmlns:a16="http://schemas.microsoft.com/office/drawing/2014/main" id="{91376D74-0C50-C7AB-99BF-D022D4DF8368}"/>
                </a:ext>
              </a:extLst>
            </p:cNvPr>
            <p:cNvGrpSpPr>
              <a:grpSpLocks noChangeAspect="1"/>
            </p:cNvGrpSpPr>
            <p:nvPr>
              <p:custDataLst>
                <p:tags r:id="rId27"/>
              </p:custDataLst>
            </p:nvPr>
          </p:nvGrpSpPr>
          <p:grpSpPr>
            <a:xfrm>
              <a:off x="7723680" y="3205716"/>
              <a:ext cx="228600" cy="228600"/>
              <a:chOff x="762000" y="1270000"/>
              <a:chExt cx="254000" cy="254000"/>
            </a:xfrm>
          </p:grpSpPr>
          <p:sp>
            <p:nvSpPr>
              <p:cNvPr id="129" name="Oval 128" hidden="1">
                <a:extLst>
                  <a:ext uri="{FF2B5EF4-FFF2-40B4-BE49-F238E27FC236}">
                    <a16:creationId xmlns:a16="http://schemas.microsoft.com/office/drawing/2014/main" id="{8481CC45-1C7F-3890-5225-72184FB4A6FA}"/>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0" name="Arc 129" hidden="1">
                <a:extLst>
                  <a:ext uri="{FF2B5EF4-FFF2-40B4-BE49-F238E27FC236}">
                    <a16:creationId xmlns:a16="http://schemas.microsoft.com/office/drawing/2014/main" id="{0D16233B-BDAE-4D7B-E74C-C461A0D4E4AA}"/>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grpSp>
        <p:nvGrpSpPr>
          <p:cNvPr id="139" name="LegendBoxes" hidden="1">
            <a:extLst>
              <a:ext uri="{FF2B5EF4-FFF2-40B4-BE49-F238E27FC236}">
                <a16:creationId xmlns:a16="http://schemas.microsoft.com/office/drawing/2014/main" id="{26B74DBE-F7C0-031C-97FF-EE75E7D429AF}"/>
              </a:ext>
            </a:extLst>
          </p:cNvPr>
          <p:cNvGrpSpPr/>
          <p:nvPr userDrawn="1"/>
        </p:nvGrpSpPr>
        <p:grpSpPr>
          <a:xfrm>
            <a:off x="10714801" y="4520490"/>
            <a:ext cx="847379" cy="1717282"/>
            <a:chOff x="10652400" y="4322824"/>
            <a:chExt cx="847379" cy="1717282"/>
          </a:xfrm>
        </p:grpSpPr>
        <p:sp>
          <p:nvSpPr>
            <p:cNvPr id="140" name="RectangleLegend1" hidden="1">
              <a:extLst>
                <a:ext uri="{FF2B5EF4-FFF2-40B4-BE49-F238E27FC236}">
                  <a16:creationId xmlns:a16="http://schemas.microsoft.com/office/drawing/2014/main" id="{6E734A24-B018-8104-58B1-D6ADE9D5C2DE}"/>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1" name="RectangleLegend2" hidden="1">
              <a:extLst>
                <a:ext uri="{FF2B5EF4-FFF2-40B4-BE49-F238E27FC236}">
                  <a16:creationId xmlns:a16="http://schemas.microsoft.com/office/drawing/2014/main" id="{7A749F8D-94A7-92E3-4DD3-37F9B67BDCC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2" name="RectangleLegend3" hidden="1">
              <a:extLst>
                <a:ext uri="{FF2B5EF4-FFF2-40B4-BE49-F238E27FC236}">
                  <a16:creationId xmlns:a16="http://schemas.microsoft.com/office/drawing/2014/main" id="{DAAB6401-D9DF-D536-7961-203E34F5E676}"/>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3" name="RectangleLegend4" hidden="1">
              <a:extLst>
                <a:ext uri="{FF2B5EF4-FFF2-40B4-BE49-F238E27FC236}">
                  <a16:creationId xmlns:a16="http://schemas.microsoft.com/office/drawing/2014/main" id="{FEA5B9C4-878A-47AC-9A47-0A5FC382DC3A}"/>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4" name="RectangleLegend5" hidden="1">
              <a:extLst>
                <a:ext uri="{FF2B5EF4-FFF2-40B4-BE49-F238E27FC236}">
                  <a16:creationId xmlns:a16="http://schemas.microsoft.com/office/drawing/2014/main" id="{9C72232C-FB8B-00CB-B824-C1C053463FF6}"/>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5" name="Legend1" hidden="1">
              <a:extLst>
                <a:ext uri="{FF2B5EF4-FFF2-40B4-BE49-F238E27FC236}">
                  <a16:creationId xmlns:a16="http://schemas.microsoft.com/office/drawing/2014/main" id="{DCEC8D53-4041-1240-E086-8477382AB560}"/>
                </a:ext>
              </a:extLst>
            </p:cNvPr>
            <p:cNvSpPr txBox="1"/>
            <p:nvPr/>
          </p:nvSpPr>
          <p:spPr>
            <a:xfrm>
              <a:off x="10978546" y="432282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6" name="Legend2" hidden="1">
              <a:extLst>
                <a:ext uri="{FF2B5EF4-FFF2-40B4-BE49-F238E27FC236}">
                  <a16:creationId xmlns:a16="http://schemas.microsoft.com/office/drawing/2014/main" id="{3A65671E-B7C1-8D27-E983-F66B234F3909}"/>
                </a:ext>
              </a:extLst>
            </p:cNvPr>
            <p:cNvSpPr txBox="1"/>
            <p:nvPr/>
          </p:nvSpPr>
          <p:spPr>
            <a:xfrm>
              <a:off x="10978546" y="470232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7" name="Legend3" hidden="1">
              <a:extLst>
                <a:ext uri="{FF2B5EF4-FFF2-40B4-BE49-F238E27FC236}">
                  <a16:creationId xmlns:a16="http://schemas.microsoft.com/office/drawing/2014/main" id="{931B1CC4-CCAC-27B5-CBFD-0135DA4D0977}"/>
                </a:ext>
              </a:extLst>
            </p:cNvPr>
            <p:cNvSpPr txBox="1"/>
            <p:nvPr/>
          </p:nvSpPr>
          <p:spPr>
            <a:xfrm>
              <a:off x="10978546" y="5081820"/>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8" name="Legend4" hidden="1">
              <a:extLst>
                <a:ext uri="{FF2B5EF4-FFF2-40B4-BE49-F238E27FC236}">
                  <a16:creationId xmlns:a16="http://schemas.microsoft.com/office/drawing/2014/main" id="{89ED4418-40A5-14C7-D4F2-7EFBCF5C1CCC}"/>
                </a:ext>
              </a:extLst>
            </p:cNvPr>
            <p:cNvSpPr txBox="1"/>
            <p:nvPr/>
          </p:nvSpPr>
          <p:spPr>
            <a:xfrm>
              <a:off x="10978546" y="5453241"/>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9" name="Legend5" hidden="1">
              <a:extLst>
                <a:ext uri="{FF2B5EF4-FFF2-40B4-BE49-F238E27FC236}">
                  <a16:creationId xmlns:a16="http://schemas.microsoft.com/office/drawing/2014/main" id="{D99C22E5-CBAB-9085-15A7-D631B4426FA7}"/>
                </a:ext>
              </a:extLst>
            </p:cNvPr>
            <p:cNvSpPr txBox="1"/>
            <p:nvPr/>
          </p:nvSpPr>
          <p:spPr>
            <a:xfrm>
              <a:off x="10978545" y="582466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grpSp>
      <p:grpSp>
        <p:nvGrpSpPr>
          <p:cNvPr id="6" name="Group 5">
            <a:extLst>
              <a:ext uri="{FF2B5EF4-FFF2-40B4-BE49-F238E27FC236}">
                <a16:creationId xmlns:a16="http://schemas.microsoft.com/office/drawing/2014/main" id="{53FCDB09-9667-2381-B685-0D737AF0A8A3}"/>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B01DF2B-E4EF-2D78-AA8E-655F8F6C6496}"/>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1AB48F42-A5D2-20E9-F0E0-97331A5A87A7}"/>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mn-lt"/>
                  <a:ea typeface="Lato" panose="020F0502020204030203" pitchFamily="34" charset="0"/>
                  <a:cs typeface="Poppins Light" panose="00000400000000000000" pitchFamily="2" charset="0"/>
                </a:rPr>
                <a:t>Copyright © </a:t>
              </a:r>
              <a:r>
                <a:rPr lang="en-US" sz="700" b="0" i="0" dirty="0" err="1">
                  <a:solidFill>
                    <a:schemeClr val="accent2"/>
                  </a:solidFill>
                  <a:latin typeface="+mn-lt"/>
                  <a:ea typeface="Lato" panose="020F0502020204030203" pitchFamily="34" charset="0"/>
                  <a:cs typeface="Poppins Light" panose="00000400000000000000" pitchFamily="2" charset="0"/>
                </a:rPr>
                <a:t>Digitus</a:t>
              </a:r>
              <a:r>
                <a:rPr lang="en-US" sz="700" b="0" i="0" dirty="0">
                  <a:solidFill>
                    <a:schemeClr val="accent2"/>
                  </a:solidFill>
                  <a:latin typeface="+mn-lt"/>
                  <a:ea typeface="Lato" panose="020F0502020204030203" pitchFamily="34" charset="0"/>
                  <a:cs typeface="Poppins Light" panose="00000400000000000000" pitchFamily="2" charset="0"/>
                </a:rPr>
                <a:t> 2025, All rights reserved</a:t>
              </a:r>
              <a:endParaRPr lang="en-IE" altLang="en-US" sz="700" spc="300" dirty="0">
                <a:solidFill>
                  <a:schemeClr val="accent2"/>
                </a:solidFill>
                <a:latin typeface="+mn-lt"/>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7BF77AFD-5448-4957-76A8-9BD67B582A95}"/>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Tree>
    <p:extLst>
      <p:ext uri="{BB962C8B-B14F-4D97-AF65-F5344CB8AC3E}">
        <p14:creationId xmlns:p14="http://schemas.microsoft.com/office/powerpoint/2010/main" val="2023626321"/>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 id="2147484006" r:id="rId14"/>
    <p:sldLayoutId id="2147484007" r:id="rId15"/>
    <p:sldLayoutId id="2147484008" r:id="rId16"/>
  </p:sldLayoutIdLst>
  <p:txStyles>
    <p:titleStyle>
      <a:lvl1pPr algn="l" defTabSz="914400" rtl="0" eaLnBrk="1" latinLnBrk="0" hangingPunct="1">
        <a:lnSpc>
          <a:spcPct val="100000"/>
        </a:lnSpc>
        <a:spcBef>
          <a:spcPct val="0"/>
        </a:spcBef>
        <a:buNone/>
        <a:defRPr lang="en-US" sz="2500" b="0" i="0" kern="1200" spc="0" baseline="0" dirty="0">
          <a:ln w="6350" cap="flat">
            <a:noFill/>
            <a:miter lim="800000"/>
          </a:ln>
          <a:solidFill>
            <a:schemeClr val="tx1"/>
          </a:solidFill>
          <a:latin typeface="Aptos" panose="020B0004020202020204" pitchFamily="34" charset="0"/>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30396" indent="-226796"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793" indent="-215997"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7590" indent="-1511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187" indent="-1475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8">
          <p15:clr>
            <a:srgbClr val="5ACBF0"/>
          </p15:clr>
        </p15:guide>
        <p15:guide id="3" orient="horz" pos="3816">
          <p15:clr>
            <a:srgbClr val="5ACBF0"/>
          </p15:clr>
        </p15:guide>
        <p15:guide id="4" orient="horz" pos="890">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51"/>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404" imgH="405" progId="TCLayout.ActiveDocument.1">
                  <p:embed/>
                </p:oleObj>
              </mc:Choice>
              <mc:Fallback>
                <p:oleObj name="think-cell Slide" r:id="rId52"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6C48702-E445-134E-B960-6F692773524F}" type="slidenum">
              <a:rPr lang="en-US" sz="800" b="0" i="0" smtClean="0">
                <a:solidFill>
                  <a:schemeClr val="tx1"/>
                </a:solidFill>
                <a:latin typeface="Aptos" panose="020B0004020202020204" pitchFamily="34" charset="0"/>
                <a:ea typeface="Open Sans Semibold" panose="020B0706030804020204" charset="0"/>
                <a:cs typeface="Calibri" panose="020F0502020204030204" pitchFamily="34" charset="0"/>
              </a:rPr>
              <a:t>‹#›</a:t>
            </a:fld>
            <a:endParaRPr lang="en-US" sz="800" b="0" i="0" dirty="0">
              <a:solidFill>
                <a:schemeClr val="tx1"/>
              </a:solidFill>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eaLnBrk="1" hangingPunct="1">
              <a:spcBef>
                <a:spcPct val="0"/>
              </a:spcBef>
              <a:buSzTx/>
              <a:buFontTx/>
              <a:buNone/>
            </a:pP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kern="1200" spc="300" dirty="0">
              <a:solidFill>
                <a:srgbClr val="1B72D6"/>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93946482"/>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 id="2147484022" r:id="rId13"/>
    <p:sldLayoutId id="2147484023" r:id="rId14"/>
    <p:sldLayoutId id="2147484024" r:id="rId15"/>
    <p:sldLayoutId id="2147484025" r:id="rId16"/>
    <p:sldLayoutId id="2147484026" r:id="rId17"/>
    <p:sldLayoutId id="2147484027" r:id="rId18"/>
    <p:sldLayoutId id="2147484028" r:id="rId19"/>
    <p:sldLayoutId id="2147484029" r:id="rId20"/>
    <p:sldLayoutId id="2147484030" r:id="rId21"/>
    <p:sldLayoutId id="2147484031" r:id="rId22"/>
    <p:sldLayoutId id="2147484032" r:id="rId23"/>
    <p:sldLayoutId id="2147484033" r:id="rId24"/>
    <p:sldLayoutId id="2147484034" r:id="rId25"/>
    <p:sldLayoutId id="2147484035" r:id="rId26"/>
    <p:sldLayoutId id="2147484036" r:id="rId27"/>
    <p:sldLayoutId id="2147484037" r:id="rId28"/>
    <p:sldLayoutId id="2147484038" r:id="rId29"/>
    <p:sldLayoutId id="2147484039" r:id="rId30"/>
    <p:sldLayoutId id="2147484040" r:id="rId31"/>
    <p:sldLayoutId id="2147484041" r:id="rId32"/>
    <p:sldLayoutId id="2147484042" r:id="rId33"/>
    <p:sldLayoutId id="2147484043" r:id="rId34"/>
    <p:sldLayoutId id="2147484044" r:id="rId35"/>
    <p:sldLayoutId id="2147484045" r:id="rId36"/>
    <p:sldLayoutId id="2147484046" r:id="rId37"/>
    <p:sldLayoutId id="2147484047" r:id="rId38"/>
    <p:sldLayoutId id="2147484048" r:id="rId39"/>
    <p:sldLayoutId id="2147484049" r:id="rId40"/>
    <p:sldLayoutId id="2147484050" r:id="rId41"/>
    <p:sldLayoutId id="2147484051" r:id="rId42"/>
    <p:sldLayoutId id="2147484052" r:id="rId43"/>
    <p:sldLayoutId id="2147484053" r:id="rId44"/>
    <p:sldLayoutId id="2147484054" r:id="rId45"/>
    <p:sldLayoutId id="2147484055" r:id="rId46"/>
    <p:sldLayoutId id="2147484056" r:id="rId47"/>
    <p:sldLayoutId id="2147484057" r:id="rId48"/>
    <p:sldLayoutId id="2147484058" r:id="rId49"/>
  </p:sldLayoutIdLst>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737.xml"/><Relationship Id="rId7" Type="http://schemas.openxmlformats.org/officeDocument/2006/relationships/slideLayout" Target="../slideLayouts/slideLayout1.xml"/><Relationship Id="rId2" Type="http://schemas.openxmlformats.org/officeDocument/2006/relationships/tags" Target="../tags/tag736.xml"/><Relationship Id="rId1" Type="http://schemas.openxmlformats.org/officeDocument/2006/relationships/tags" Target="../tags/tag735.xml"/><Relationship Id="rId6" Type="http://schemas.openxmlformats.org/officeDocument/2006/relationships/tags" Target="../tags/tag740.xml"/><Relationship Id="rId5" Type="http://schemas.openxmlformats.org/officeDocument/2006/relationships/tags" Target="../tags/tag739.xml"/><Relationship Id="rId10" Type="http://schemas.openxmlformats.org/officeDocument/2006/relationships/image" Target="../media/image3.emf"/><Relationship Id="rId4" Type="http://schemas.openxmlformats.org/officeDocument/2006/relationships/tags" Target="../tags/tag738.xml"/><Relationship Id="rId9" Type="http://schemas.openxmlformats.org/officeDocument/2006/relationships/oleObject" Target="../embeddings/oleObject63.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2.xml"/><Relationship Id="rId1" Type="http://schemas.openxmlformats.org/officeDocument/2006/relationships/tags" Target="../tags/tag741.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44.xml"/><Relationship Id="rId1" Type="http://schemas.openxmlformats.org/officeDocument/2006/relationships/tags" Target="../tags/tag743.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46.xml"/><Relationship Id="rId1" Type="http://schemas.openxmlformats.org/officeDocument/2006/relationships/tags" Target="../tags/tag745.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8.xml"/><Relationship Id="rId1" Type="http://schemas.openxmlformats.org/officeDocument/2006/relationships/tags" Target="../tags/tag747.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0.xml"/><Relationship Id="rId1" Type="http://schemas.openxmlformats.org/officeDocument/2006/relationships/tags" Target="../tags/tag749.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2.xml"/><Relationship Id="rId1" Type="http://schemas.openxmlformats.org/officeDocument/2006/relationships/tags" Target="../tags/tag751.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4.xml"/><Relationship Id="rId1" Type="http://schemas.openxmlformats.org/officeDocument/2006/relationships/tags" Target="../tags/tag753.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6.xml"/><Relationship Id="rId1" Type="http://schemas.openxmlformats.org/officeDocument/2006/relationships/tags" Target="../tags/tag755.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8.xml"/><Relationship Id="rId1" Type="http://schemas.openxmlformats.org/officeDocument/2006/relationships/tags" Target="../tags/tag757.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tags" Target="../tags/tag759.xml"/><Relationship Id="rId5" Type="http://schemas.openxmlformats.org/officeDocument/2006/relationships/image" Target="../media/image17.emf"/><Relationship Id="rId4" Type="http://schemas.openxmlformats.org/officeDocument/2006/relationships/oleObject" Target="../embeddings/oleObject6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B0E17E90-3C4E-4F37-9FA4-FC779C250872}"/>
              </a:ext>
            </a:extLst>
          </p:cNvPr>
          <p:cNvGraphicFramePr>
            <a:graphicFrameLocks noChangeAspect="1"/>
          </p:cNvGraphicFramePr>
          <p:nvPr>
            <p:custDataLst>
              <p:tags r:id="rId2"/>
            </p:custDataLst>
            <p:extLst>
              <p:ext uri="{D42A27DB-BD31-4B8C-83A1-F6EECF244321}">
                <p14:modId xmlns:p14="http://schemas.microsoft.com/office/powerpoint/2010/main" val="25604779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6" name="Object 6" hidden="1">
                        <a:extLst>
                          <a:ext uri="{FF2B5EF4-FFF2-40B4-BE49-F238E27FC236}">
                            <a16:creationId xmlns:a16="http://schemas.microsoft.com/office/drawing/2014/main" id="{B0E17E90-3C4E-4F37-9FA4-FC779C250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49" hidden="1">
            <a:extLst>
              <a:ext uri="{FF2B5EF4-FFF2-40B4-BE49-F238E27FC236}">
                <a16:creationId xmlns:a16="http://schemas.microsoft.com/office/drawing/2014/main" id="{EB9340E2-D95A-4545-81E1-3AD07AB3A012}"/>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4400" b="1" dirty="0">
              <a:solidFill>
                <a:schemeClr val="bg1"/>
              </a:solidFill>
              <a:latin typeface="Arial" panose="020B0604020202020204" pitchFamily="34" charset="0"/>
              <a:ea typeface="+mj-ea"/>
              <a:cs typeface="+mj-cs"/>
              <a:sym typeface="Arial" panose="020B0604020202020204" pitchFamily="34" charset="0"/>
            </a:endParaRPr>
          </a:p>
        </p:txBody>
      </p:sp>
      <p:sp>
        <p:nvSpPr>
          <p:cNvPr id="2" name="Documenttype">
            <a:extLst>
              <a:ext uri="{FF2B5EF4-FFF2-40B4-BE49-F238E27FC236}">
                <a16:creationId xmlns:a16="http://schemas.microsoft.com/office/drawing/2014/main" id="{11D06D31-577C-468F-A315-4B1A48E07A2C}"/>
              </a:ext>
            </a:extLst>
          </p:cNvPr>
          <p:cNvSpPr>
            <a:spLocks noGrp="1"/>
          </p:cNvSpPr>
          <p:nvPr>
            <p:ph type="body" sz="quarter" idx="13"/>
            <p:custDataLst>
              <p:tags r:id="rId4"/>
            </p:custDataLst>
          </p:nvPr>
        </p:nvSpPr>
        <p:spPr>
          <a:xfrm>
            <a:off x="972831" y="4510168"/>
            <a:ext cx="9726795" cy="215444"/>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i="1" dirty="0"/>
              <a:t>Approved by the Board of Directors</a:t>
            </a:r>
            <a:endParaRPr lang="en-US" dirty="0"/>
          </a:p>
        </p:txBody>
      </p:sp>
      <p:sp>
        <p:nvSpPr>
          <p:cNvPr id="3" name="Subtitle">
            <a:extLst>
              <a:ext uri="{FF2B5EF4-FFF2-40B4-BE49-F238E27FC236}">
                <a16:creationId xmlns:a16="http://schemas.microsoft.com/office/drawing/2014/main" id="{9D165D28-4E2C-4E35-98E6-6B5023BBA057}"/>
              </a:ext>
            </a:extLst>
          </p:cNvPr>
          <p:cNvSpPr>
            <a:spLocks noGrp="1"/>
          </p:cNvSpPr>
          <p:nvPr>
            <p:ph type="subTitle" idx="1"/>
            <p:custDataLst>
              <p:tags r:id="rId5"/>
            </p:custDataLst>
          </p:nvPr>
        </p:nvSpPr>
        <p:spPr>
          <a:xfrm>
            <a:off x="973972" y="4092559"/>
            <a:ext cx="9726795" cy="307777"/>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pPr>
              <a:buNone/>
            </a:pPr>
            <a:r>
              <a:rPr lang="en-US" dirty="0"/>
              <a:t>Corporate Governance &amp; Compliance Manual</a:t>
            </a:r>
          </a:p>
        </p:txBody>
      </p:sp>
      <p:sp>
        <p:nvSpPr>
          <p:cNvPr id="4" name="Title">
            <a:extLst>
              <a:ext uri="{FF2B5EF4-FFF2-40B4-BE49-F238E27FC236}">
                <a16:creationId xmlns:a16="http://schemas.microsoft.com/office/drawing/2014/main" id="{806FD97B-691F-4513-92F7-37A1FAC29B8E}"/>
              </a:ext>
            </a:extLst>
          </p:cNvPr>
          <p:cNvSpPr>
            <a:spLocks noGrp="1"/>
          </p:cNvSpPr>
          <p:nvPr>
            <p:ph type="title"/>
            <p:custDataLst>
              <p:tags r:id="rId6"/>
            </p:custDataLst>
          </p:nvPr>
        </p:nvSpPr>
        <p:spPr>
          <a:xfrm>
            <a:off x="973972" y="2617296"/>
            <a:ext cx="9726795" cy="1354217"/>
          </a:xfrm>
          <a:noFill/>
          <a:ln/>
          <a:extLst>
            <a:ext uri="{909E8E84-426E-40DD-AFC4-6F175D3DCCD1}">
              <a14:hiddenFill xmlns:a14="http://schemas.microsoft.com/office/drawing/2010/main">
                <a:solidFill>
                  <a:srgbClr val="FFFFFF"/>
                </a:solidFill>
              </a14:hiddenFill>
            </a:ext>
          </a:extLst>
        </p:spPr>
        <p:txBody>
          <a:bodyPr vert="horz" wrap="square" anchor="b" anchorCtr="0">
            <a:normAutofit fontScale="90000"/>
          </a:bodyPr>
          <a:lstStyle/>
          <a:p>
            <a:r>
              <a:rPr lang="en-US" dirty="0"/>
              <a:t>Digitus Group – Roles &amp; Responsibilities of the Chief Financial Officer (CFO)</a:t>
            </a:r>
            <a:br>
              <a:rPr lang="en-US" dirty="0"/>
            </a:br>
            <a:endParaRPr lang="en-US" dirty="0"/>
          </a:p>
        </p:txBody>
      </p:sp>
    </p:spTree>
    <p:custDataLst>
      <p:tags r:id="rId1"/>
    </p:custDataLst>
    <p:extLst>
      <p:ext uri="{BB962C8B-B14F-4D97-AF65-F5344CB8AC3E}">
        <p14:creationId xmlns:p14="http://schemas.microsoft.com/office/powerpoint/2010/main" val="6192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7CF960C-D177-4433-B006-2BB31EE4CD97}"/>
              </a:ext>
            </a:extLst>
          </p:cNvPr>
          <p:cNvGraphicFramePr>
            <a:graphicFrameLocks noChangeAspect="1"/>
          </p:cNvGraphicFramePr>
          <p:nvPr>
            <p:custDataLst>
              <p:tags r:id="rId1"/>
            </p:custDataLst>
            <p:extLst>
              <p:ext uri="{D42A27DB-BD31-4B8C-83A1-F6EECF244321}">
                <p14:modId xmlns:p14="http://schemas.microsoft.com/office/powerpoint/2010/main" val="28862921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97CF960C-D177-4433-B006-2BB31EE4CD9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4725BDAF-EC33-4DCB-BC73-0FA3EAA02F32}"/>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Roles &amp; Responsibilities of Chief Financial Officer (CFO)</a:t>
            </a:r>
          </a:p>
        </p:txBody>
      </p:sp>
      <p:sp>
        <p:nvSpPr>
          <p:cNvPr id="9" name="TextBox 8">
            <a:extLst>
              <a:ext uri="{FF2B5EF4-FFF2-40B4-BE49-F238E27FC236}">
                <a16:creationId xmlns:a16="http://schemas.microsoft.com/office/drawing/2014/main" id="{7FBC658F-1613-CCA2-6AE7-0848A5402EDC}"/>
              </a:ext>
            </a:extLst>
          </p:cNvPr>
          <p:cNvSpPr txBox="1"/>
          <p:nvPr/>
        </p:nvSpPr>
        <p:spPr>
          <a:xfrm>
            <a:off x="554735" y="1850713"/>
            <a:ext cx="11108178" cy="2308324"/>
          </a:xfrm>
          <a:prstGeom prst="rect">
            <a:avLst/>
          </a:prstGeom>
          <a:noFill/>
          <a:ln w="6350">
            <a:noFill/>
            <a:miter lim="800000"/>
          </a:ln>
        </p:spPr>
        <p:txBody>
          <a:bodyPr wrap="square">
            <a:spAutoFit/>
          </a:bodyPr>
          <a:lstStyle/>
          <a:p>
            <a:pPr>
              <a:buNone/>
            </a:pPr>
            <a:r>
              <a:rPr lang="en-US" b="1" dirty="0"/>
              <a:t>1. Purpose</a:t>
            </a:r>
          </a:p>
          <a:p>
            <a:pPr algn="just">
              <a:buNone/>
            </a:pPr>
            <a:r>
              <a:rPr lang="en-US" dirty="0"/>
              <a:t>This document defines the duties, powers, and responsibilities of the </a:t>
            </a:r>
            <a:r>
              <a:rPr lang="en-US" b="1" dirty="0"/>
              <a:t>Chief Financial Officer (CFO)</a:t>
            </a:r>
            <a:r>
              <a:rPr lang="en-US" dirty="0"/>
              <a:t> of </a:t>
            </a:r>
            <a:r>
              <a:rPr lang="en-US" b="1" dirty="0"/>
              <a:t>Digitus Group K.S.C.P.</a:t>
            </a:r>
            <a:r>
              <a:rPr lang="en-US" dirty="0"/>
              <a:t> (“the Company”), a publicly listed Kuwaiti company specializing in </a:t>
            </a:r>
            <a:r>
              <a:rPr lang="en-US" b="1" dirty="0"/>
              <a:t>digital infrastructure, ICT services, and data center solutions</a:t>
            </a:r>
            <a:r>
              <a:rPr lang="en-US" dirty="0"/>
              <a:t> across the GCC.</a:t>
            </a:r>
          </a:p>
          <a:p>
            <a:pPr algn="just">
              <a:buNone/>
            </a:pPr>
            <a:r>
              <a:rPr lang="en-US" dirty="0"/>
              <a:t>The CFO is responsible for leading the Company’s financial strategy, ensuring the integrity of its financial reporting, and safeguarding its financial health. As a key member of the executive leadership team, the CFO supports the Board and CEO in strategic decision-making, capital allocation, governance compliance, and value creation for shareholders.</a:t>
            </a:r>
          </a:p>
        </p:txBody>
      </p:sp>
    </p:spTree>
    <p:extLst>
      <p:ext uri="{BB962C8B-B14F-4D97-AF65-F5344CB8AC3E}">
        <p14:creationId xmlns:p14="http://schemas.microsoft.com/office/powerpoint/2010/main" val="2831486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94DA3-4B33-5497-ED71-B419E3B87B5A}"/>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B5B28BE1-9903-6646-CA5F-4407D380F08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B5B28BE1-9903-6646-CA5F-4407D380F08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FDB2B608-32BF-F825-E7BC-2747AB3731FD}"/>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2AB1F13C-A9C8-F4CC-41F2-0CEE9D1D6063}"/>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8CE0476-BA02-16B8-60EC-B97CA6B5EA23}"/>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09FBB363-B964-35DA-37A4-0D1F0C309D47}"/>
              </a:ext>
            </a:extLst>
          </p:cNvPr>
          <p:cNvSpPr txBox="1">
            <a:spLocks/>
          </p:cNvSpPr>
          <p:nvPr>
            <p:custDataLst>
              <p:tags r:id="rId2"/>
            </p:custDataLst>
          </p:nvPr>
        </p:nvSpPr>
        <p:spPr>
          <a:xfrm>
            <a:off x="609599" y="2851919"/>
            <a:ext cx="2659811" cy="627416"/>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2. Appointment and Reporting</a:t>
            </a:r>
            <a:endParaRPr kumimoji="0" lang="en-US" sz="2500" b="0" u="none" strike="noStrike" kern="1200" cap="none" spc="0" normalizeH="0" baseline="0" noProof="0" dirty="0">
              <a:ln>
                <a:noFill/>
              </a:ln>
              <a:solidFill>
                <a:srgbClr val="53565A"/>
              </a:solidFill>
              <a:effectLst/>
              <a:uLnTx/>
              <a:uFillTx/>
              <a:latin typeface="Aptos" panose="020B0004020202020204" pitchFamily="34" charset="0"/>
            </a:endParaRPr>
          </a:p>
        </p:txBody>
      </p:sp>
      <p:sp>
        <p:nvSpPr>
          <p:cNvPr id="7" name="TextBox 6">
            <a:extLst>
              <a:ext uri="{FF2B5EF4-FFF2-40B4-BE49-F238E27FC236}">
                <a16:creationId xmlns:a16="http://schemas.microsoft.com/office/drawing/2014/main" id="{A1F3112C-68AC-7FBC-9F2D-E84069B6F1EB}"/>
              </a:ext>
            </a:extLst>
          </p:cNvPr>
          <p:cNvSpPr txBox="1"/>
          <p:nvPr/>
        </p:nvSpPr>
        <p:spPr>
          <a:xfrm>
            <a:off x="4463180" y="2294395"/>
            <a:ext cx="6585034" cy="2585323"/>
          </a:xfrm>
          <a:prstGeom prst="rect">
            <a:avLst/>
          </a:prstGeom>
          <a:noFill/>
          <a:ln w="6350">
            <a:noFill/>
            <a:miter lim="800000"/>
          </a:ln>
        </p:spPr>
        <p:txBody>
          <a:bodyPr wrap="square">
            <a:spAutoFit/>
          </a:bodyPr>
          <a:lstStyle/>
          <a:p>
            <a:pPr lvl="0" algn="just" eaLnBrk="0" fontAlgn="base" hangingPunct="0">
              <a:spcBef>
                <a:spcPct val="0"/>
              </a:spcBef>
              <a:spcAft>
                <a:spcPct val="0"/>
              </a:spcAft>
              <a:buFontTx/>
              <a:buChar char="•"/>
            </a:pPr>
            <a:r>
              <a:rPr lang="en-US" dirty="0">
                <a:latin typeface="+mj-lt"/>
              </a:rPr>
              <a:t> </a:t>
            </a:r>
            <a:r>
              <a:rPr lang="en-US" altLang="en-US" dirty="0">
                <a:latin typeface="+mj-lt"/>
              </a:rPr>
              <a:t>The CFO is appointed and removed by the </a:t>
            </a:r>
            <a:r>
              <a:rPr lang="en-US" altLang="en-US" b="1" dirty="0">
                <a:latin typeface="+mj-lt"/>
              </a:rPr>
              <a:t>Board of Directors</a:t>
            </a:r>
            <a:r>
              <a:rPr lang="en-US" altLang="en-US" dirty="0">
                <a:latin typeface="+mj-lt"/>
              </a:rPr>
              <a:t>, upon recommendation of the CEO and the Nominations &amp; Remuneration Committee.</a:t>
            </a:r>
          </a:p>
          <a:p>
            <a:pPr lvl="0" algn="just" eaLnBrk="0" fontAlgn="base" hangingPunct="0">
              <a:spcBef>
                <a:spcPct val="0"/>
              </a:spcBef>
              <a:spcAft>
                <a:spcPct val="0"/>
              </a:spcAft>
              <a:buFontTx/>
              <a:buChar char="•"/>
            </a:pPr>
            <a:r>
              <a:rPr lang="en-US" altLang="en-US" dirty="0">
                <a:latin typeface="+mj-lt"/>
              </a:rPr>
              <a:t>The CFO reports directly to the </a:t>
            </a:r>
            <a:r>
              <a:rPr lang="en-US" altLang="en-US" b="1" dirty="0">
                <a:latin typeface="+mj-lt"/>
              </a:rPr>
              <a:t>Chief Executive Officer (CEO)</a:t>
            </a:r>
            <a:r>
              <a:rPr lang="en-US" altLang="en-US" dirty="0">
                <a:latin typeface="+mj-lt"/>
              </a:rPr>
              <a:t> and has direct reporting lines to the </a:t>
            </a:r>
            <a:r>
              <a:rPr lang="en-US" altLang="en-US" b="1" dirty="0">
                <a:latin typeface="+mj-lt"/>
              </a:rPr>
              <a:t>Board Audit Committee</a:t>
            </a:r>
            <a:r>
              <a:rPr lang="en-US" altLang="en-US" dirty="0">
                <a:latin typeface="+mj-lt"/>
              </a:rPr>
              <a:t> on matters related to financial reporting, internal controls, and audit.</a:t>
            </a:r>
          </a:p>
          <a:p>
            <a:pPr lvl="0" algn="just" eaLnBrk="0" fontAlgn="base" hangingPunct="0">
              <a:spcBef>
                <a:spcPct val="0"/>
              </a:spcBef>
              <a:spcAft>
                <a:spcPct val="0"/>
              </a:spcAft>
              <a:buFontTx/>
              <a:buChar char="•"/>
            </a:pPr>
            <a:r>
              <a:rPr lang="en-US" altLang="en-US" dirty="0">
                <a:latin typeface="+mj-lt"/>
              </a:rPr>
              <a:t>The CFO collaborates closely with the Board, external auditors, regulators, and capital markets stakeholders.</a:t>
            </a:r>
          </a:p>
        </p:txBody>
      </p:sp>
    </p:spTree>
    <p:extLst>
      <p:ext uri="{BB962C8B-B14F-4D97-AF65-F5344CB8AC3E}">
        <p14:creationId xmlns:p14="http://schemas.microsoft.com/office/powerpoint/2010/main" val="3619278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D8BE9-974D-4C9E-6868-44E16855567F}"/>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73223891-5FFF-0370-3ACD-E97CF3C78F6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73223891-5FFF-0370-3ACD-E97CF3C78F6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2207B119-BF3E-7F10-E295-5D2D74824385}"/>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D5899B51-16FC-162B-B8BA-8F4D86560D26}"/>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C0D74E2-78EF-5A03-9134-366FA2B76F5B}"/>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85036143-6899-0A26-0392-4F21A5D50252}"/>
              </a:ext>
            </a:extLst>
          </p:cNvPr>
          <p:cNvSpPr txBox="1">
            <a:spLocks/>
          </p:cNvSpPr>
          <p:nvPr>
            <p:custDataLst>
              <p:tags r:id="rId2"/>
            </p:custDataLst>
          </p:nvPr>
        </p:nvSpPr>
        <p:spPr>
          <a:xfrm>
            <a:off x="425630"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3. Role Overview</a:t>
            </a:r>
          </a:p>
        </p:txBody>
      </p:sp>
      <p:sp>
        <p:nvSpPr>
          <p:cNvPr id="7" name="TextBox 6">
            <a:extLst>
              <a:ext uri="{FF2B5EF4-FFF2-40B4-BE49-F238E27FC236}">
                <a16:creationId xmlns:a16="http://schemas.microsoft.com/office/drawing/2014/main" id="{09209E92-9B26-3853-78C9-CEC9F39251A1}"/>
              </a:ext>
            </a:extLst>
          </p:cNvPr>
          <p:cNvSpPr txBox="1"/>
          <p:nvPr/>
        </p:nvSpPr>
        <p:spPr>
          <a:xfrm>
            <a:off x="4463180" y="2294395"/>
            <a:ext cx="6094562" cy="1754326"/>
          </a:xfrm>
          <a:prstGeom prst="rect">
            <a:avLst/>
          </a:prstGeom>
          <a:noFill/>
          <a:ln w="6350">
            <a:noFill/>
            <a:miter lim="800000"/>
          </a:ln>
        </p:spPr>
        <p:txBody>
          <a:bodyPr wrap="square">
            <a:spAutoFit/>
          </a:bodyPr>
          <a:lstStyle/>
          <a:p>
            <a:pPr algn="just">
              <a:buNone/>
            </a:pPr>
            <a:r>
              <a:rPr lang="en-US" dirty="0"/>
              <a:t>The CFO is the </a:t>
            </a:r>
            <a:r>
              <a:rPr lang="en-US" b="1" dirty="0"/>
              <a:t>financial steward and strategic advisor</a:t>
            </a:r>
            <a:r>
              <a:rPr lang="en-US" dirty="0"/>
              <a:t> of the Company. They are responsible for ensuring financial sustainability, transparency, and integrity, while driving optimal capital allocation, shareholder returns, and funding strategies that support the Company’s digital infrastructure expansion and growth objectives.</a:t>
            </a:r>
          </a:p>
        </p:txBody>
      </p:sp>
    </p:spTree>
    <p:extLst>
      <p:ext uri="{BB962C8B-B14F-4D97-AF65-F5344CB8AC3E}">
        <p14:creationId xmlns:p14="http://schemas.microsoft.com/office/powerpoint/2010/main" val="364335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E61ED-7F24-72D9-2299-27159601F97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EF4FAB8-5272-BF77-755A-932668BE93D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CEF4FAB8-5272-BF77-755A-932668BE93D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BA886AD5-E93D-E1F2-2C94-B85086C77502}"/>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Board Charter</a:t>
            </a:r>
          </a:p>
        </p:txBody>
      </p:sp>
      <p:sp>
        <p:nvSpPr>
          <p:cNvPr id="3" name="TextBox 2">
            <a:extLst>
              <a:ext uri="{FF2B5EF4-FFF2-40B4-BE49-F238E27FC236}">
                <a16:creationId xmlns:a16="http://schemas.microsoft.com/office/drawing/2014/main" id="{11AFB5DB-308D-CD0D-2E53-91432F65E45E}"/>
              </a:ext>
            </a:extLst>
          </p:cNvPr>
          <p:cNvSpPr txBox="1"/>
          <p:nvPr/>
        </p:nvSpPr>
        <p:spPr>
          <a:xfrm>
            <a:off x="1061049" y="465718"/>
            <a:ext cx="9946258" cy="5632311"/>
          </a:xfrm>
          <a:prstGeom prst="rect">
            <a:avLst/>
          </a:prstGeom>
          <a:noFill/>
          <a:ln w="6350">
            <a:noFill/>
            <a:miter lim="800000"/>
          </a:ln>
        </p:spPr>
        <p:txBody>
          <a:bodyPr wrap="square">
            <a:spAutoFit/>
          </a:bodyPr>
          <a:lstStyle/>
          <a:p>
            <a:pPr>
              <a:buNone/>
            </a:pPr>
            <a:r>
              <a:rPr lang="en-US" sz="1200" b="1" dirty="0"/>
              <a:t>4. Roles and Responsibilities</a:t>
            </a:r>
          </a:p>
          <a:p>
            <a:pPr>
              <a:buNone/>
            </a:pPr>
            <a:r>
              <a:rPr lang="en-US" sz="1200" b="1" dirty="0"/>
              <a:t>A. Financial Strategy &amp; Leadership</a:t>
            </a:r>
          </a:p>
          <a:p>
            <a:pPr>
              <a:buFont typeface="Arial" panose="020B0604020202020204" pitchFamily="34" charset="0"/>
              <a:buChar char="•"/>
            </a:pPr>
            <a:r>
              <a:rPr lang="en-US" sz="1200" dirty="0"/>
              <a:t>Develop and execute the Company’s financial strategy in alignment with its overall strategic objectives and growth plans.</a:t>
            </a:r>
          </a:p>
          <a:p>
            <a:pPr>
              <a:buFont typeface="Arial" panose="020B0604020202020204" pitchFamily="34" charset="0"/>
              <a:buChar char="•"/>
            </a:pPr>
            <a:r>
              <a:rPr lang="en-US" sz="1200" dirty="0"/>
              <a:t>Advise the Board and CEO on capital allocation, investment opportunities, mergers and acquisitions (M&amp;A), and financing strategies.</a:t>
            </a:r>
          </a:p>
          <a:p>
            <a:pPr>
              <a:buFont typeface="Arial" panose="020B0604020202020204" pitchFamily="34" charset="0"/>
              <a:buChar char="•"/>
            </a:pPr>
            <a:r>
              <a:rPr lang="en-US" sz="1200" dirty="0"/>
              <a:t>Drive shareholder value creation through effective financial planning, cost optimization, and return-on-investment strategies.</a:t>
            </a:r>
          </a:p>
          <a:p>
            <a:pPr>
              <a:buFont typeface="Arial" panose="020B0604020202020204" pitchFamily="34" charset="0"/>
              <a:buChar char="•"/>
            </a:pPr>
            <a:r>
              <a:rPr lang="en-US" sz="1200" dirty="0"/>
              <a:t>Support geographic expansion and strategic partnerships with robust financial modelling and scenario analysis.</a:t>
            </a:r>
          </a:p>
          <a:p>
            <a:pPr>
              <a:buNone/>
            </a:pPr>
            <a:r>
              <a:rPr lang="en-US" sz="1200" b="1" dirty="0"/>
              <a:t>B. Financial Planning &amp; Performance Management</a:t>
            </a:r>
          </a:p>
          <a:p>
            <a:pPr>
              <a:buFont typeface="Arial" panose="020B0604020202020204" pitchFamily="34" charset="0"/>
              <a:buChar char="•"/>
            </a:pPr>
            <a:r>
              <a:rPr lang="en-US" sz="1200" dirty="0"/>
              <a:t>Oversee the preparation of annual budgets, multi-year forecasts, and long-term financial plans.</a:t>
            </a:r>
          </a:p>
          <a:p>
            <a:pPr>
              <a:buFont typeface="Arial" panose="020B0604020202020204" pitchFamily="34" charset="0"/>
              <a:buChar char="•"/>
            </a:pPr>
            <a:r>
              <a:rPr lang="en-US" sz="1200" dirty="0"/>
              <a:t>Establish performance metrics and KPIs to monitor business unit profitability, cash flow, and capital efficiency.</a:t>
            </a:r>
          </a:p>
          <a:p>
            <a:pPr>
              <a:buFont typeface="Arial" panose="020B0604020202020204" pitchFamily="34" charset="0"/>
              <a:buChar char="•"/>
            </a:pPr>
            <a:r>
              <a:rPr lang="en-US" sz="1200" dirty="0"/>
              <a:t>Provide timely and accurate financial insights to the Board and executive team to support strategic decision-making.</a:t>
            </a:r>
          </a:p>
          <a:p>
            <a:pPr>
              <a:buFont typeface="Arial" panose="020B0604020202020204" pitchFamily="34" charset="0"/>
              <a:buChar char="•"/>
            </a:pPr>
            <a:r>
              <a:rPr lang="en-US" sz="1200" dirty="0"/>
              <a:t>Drive continuous improvement in financial processes, systems, and reporting capabilities.</a:t>
            </a:r>
          </a:p>
          <a:p>
            <a:pPr>
              <a:buNone/>
            </a:pPr>
            <a:r>
              <a:rPr lang="en-US" sz="1200" b="1" dirty="0"/>
              <a:t>C. Accounting, Reporting &amp; Compliance</a:t>
            </a:r>
          </a:p>
          <a:p>
            <a:pPr>
              <a:buFont typeface="Arial" panose="020B0604020202020204" pitchFamily="34" charset="0"/>
              <a:buChar char="•"/>
            </a:pPr>
            <a:r>
              <a:rPr lang="en-US" sz="1200" dirty="0"/>
              <a:t>Ensure accurate and timely preparation of quarterly and annual financial statements in compliance with </a:t>
            </a:r>
            <a:r>
              <a:rPr lang="en-US" sz="1200" b="1" dirty="0"/>
              <a:t>IFRS</a:t>
            </a:r>
            <a:r>
              <a:rPr lang="en-US" sz="1200" dirty="0"/>
              <a:t>, </a:t>
            </a:r>
            <a:r>
              <a:rPr lang="en-US" sz="1200" b="1" dirty="0"/>
              <a:t>CMA Kuwait disclosure rules</a:t>
            </a:r>
            <a:r>
              <a:rPr lang="en-US" sz="1200" dirty="0"/>
              <a:t>, and </a:t>
            </a:r>
            <a:r>
              <a:rPr lang="en-US" sz="1200" b="1" dirty="0"/>
              <a:t>Companies Law</a:t>
            </a:r>
            <a:r>
              <a:rPr lang="en-US" sz="1200" dirty="0"/>
              <a:t>.</a:t>
            </a:r>
          </a:p>
          <a:p>
            <a:pPr>
              <a:buFont typeface="Arial" panose="020B0604020202020204" pitchFamily="34" charset="0"/>
              <a:buChar char="•"/>
            </a:pPr>
            <a:r>
              <a:rPr lang="en-US" sz="1200" dirty="0"/>
              <a:t>Oversee consolidated financial reporting across all subsidiaries and business units.</a:t>
            </a:r>
          </a:p>
          <a:p>
            <a:pPr>
              <a:buFont typeface="Arial" panose="020B0604020202020204" pitchFamily="34" charset="0"/>
              <a:buChar char="•"/>
            </a:pPr>
            <a:r>
              <a:rPr lang="en-US" sz="1200" dirty="0"/>
              <a:t>Ensure effective financial controls, accounting policies, and reporting systems are in place and updated.</a:t>
            </a:r>
          </a:p>
          <a:p>
            <a:pPr>
              <a:buFont typeface="Arial" panose="020B0604020202020204" pitchFamily="34" charset="0"/>
              <a:buChar char="•"/>
            </a:pPr>
            <a:r>
              <a:rPr lang="en-US" sz="1200" dirty="0"/>
              <a:t>Oversee compliance with all financial regulatory requirements, including filings with </a:t>
            </a:r>
            <a:r>
              <a:rPr lang="en-US" sz="1200" b="1" dirty="0"/>
              <a:t>CMA</a:t>
            </a:r>
            <a:r>
              <a:rPr lang="en-US" sz="1200" dirty="0"/>
              <a:t>, </a:t>
            </a:r>
            <a:r>
              <a:rPr lang="en-US" sz="1200" b="1" dirty="0"/>
              <a:t>Boursa Kuwait</a:t>
            </a:r>
            <a:r>
              <a:rPr lang="en-US" sz="1200" dirty="0"/>
              <a:t>, </a:t>
            </a:r>
            <a:r>
              <a:rPr lang="en-US" sz="1200" b="1" dirty="0"/>
              <a:t>Ministry of Commerce &amp; Industry</a:t>
            </a:r>
            <a:r>
              <a:rPr lang="en-US" sz="1200" dirty="0"/>
              <a:t>, and tax authorities.</a:t>
            </a:r>
          </a:p>
          <a:p>
            <a:pPr>
              <a:buFont typeface="Arial" panose="020B0604020202020204" pitchFamily="34" charset="0"/>
              <a:buChar char="•"/>
            </a:pPr>
            <a:r>
              <a:rPr lang="en-US" sz="1200" dirty="0"/>
              <a:t>Manage communication with external auditors and ensure that audit recommendations are implemented promptly.</a:t>
            </a:r>
          </a:p>
          <a:p>
            <a:pPr>
              <a:buNone/>
            </a:pPr>
            <a:r>
              <a:rPr lang="en-US" sz="1200" b="1" dirty="0"/>
              <a:t>D. Capital Markets &amp; Investor Relations</a:t>
            </a:r>
          </a:p>
          <a:p>
            <a:pPr>
              <a:buFont typeface="Arial" panose="020B0604020202020204" pitchFamily="34" charset="0"/>
              <a:buChar char="•"/>
            </a:pPr>
            <a:r>
              <a:rPr lang="en-US" sz="1200" dirty="0"/>
              <a:t>Support the Board and CEO in managing relationships with institutional investors, analysts, rating agencies, and shareholders.</a:t>
            </a:r>
          </a:p>
          <a:p>
            <a:pPr>
              <a:buFont typeface="Arial" panose="020B0604020202020204" pitchFamily="34" charset="0"/>
              <a:buChar char="•"/>
            </a:pPr>
            <a:r>
              <a:rPr lang="en-US" sz="1200" dirty="0"/>
              <a:t>Oversee the preparation of investor presentations, earnings releases, and governance disclosures.</a:t>
            </a:r>
          </a:p>
          <a:p>
            <a:pPr>
              <a:buFont typeface="Arial" panose="020B0604020202020204" pitchFamily="34" charset="0"/>
              <a:buChar char="•"/>
            </a:pPr>
            <a:r>
              <a:rPr lang="en-US" sz="1200" dirty="0"/>
              <a:t>Ensure transparent and timely communication with capital markets on financial performance, strategic initiatives, and material developments.</a:t>
            </a:r>
          </a:p>
          <a:p>
            <a:pPr>
              <a:buFont typeface="Arial" panose="020B0604020202020204" pitchFamily="34" charset="0"/>
              <a:buChar char="•"/>
            </a:pPr>
            <a:r>
              <a:rPr lang="en-US" sz="1200" dirty="0"/>
              <a:t>Lead financial due diligence and valuation processes for acquisitions, partnerships, and capital market transactions.</a:t>
            </a:r>
          </a:p>
          <a:p>
            <a:pPr>
              <a:buNone/>
            </a:pPr>
            <a:r>
              <a:rPr lang="en-US" sz="1200" b="1" dirty="0"/>
              <a:t>E. Treasury, Capital Structure &amp; Funding</a:t>
            </a:r>
          </a:p>
          <a:p>
            <a:pPr>
              <a:buFont typeface="Arial" panose="020B0604020202020204" pitchFamily="34" charset="0"/>
              <a:buChar char="•"/>
            </a:pPr>
            <a:r>
              <a:rPr lang="en-US" sz="1200" dirty="0"/>
              <a:t>Manage the Company’s capital structure, liquidity, and funding requirements to support strategic growth and expansion.</a:t>
            </a:r>
          </a:p>
          <a:p>
            <a:pPr>
              <a:buFont typeface="Arial" panose="020B0604020202020204" pitchFamily="34" charset="0"/>
              <a:buChar char="•"/>
            </a:pPr>
            <a:r>
              <a:rPr lang="en-US" sz="1200" dirty="0"/>
              <a:t>Oversee cash flow forecasting, working capital management, and treasury operations.</a:t>
            </a:r>
          </a:p>
          <a:p>
            <a:pPr>
              <a:buFont typeface="Arial" panose="020B0604020202020204" pitchFamily="34" charset="0"/>
              <a:buChar char="•"/>
            </a:pPr>
            <a:r>
              <a:rPr lang="en-US" sz="1200" dirty="0"/>
              <a:t>Lead negotiations with financial institutions for debt facilities, credit lines, and capital market instruments (e.g., bonds, sukuk).</a:t>
            </a:r>
          </a:p>
          <a:p>
            <a:pPr>
              <a:buFont typeface="Arial" panose="020B0604020202020204" pitchFamily="34" charset="0"/>
              <a:buChar char="•"/>
            </a:pPr>
            <a:r>
              <a:rPr lang="en-US" sz="1200" dirty="0"/>
              <a:t>Monitor and optimize the Company’s cost of capital and leverage profile.</a:t>
            </a:r>
          </a:p>
          <a:p>
            <a:pPr>
              <a:buFont typeface="Arial" panose="020B0604020202020204" pitchFamily="34" charset="0"/>
              <a:buChar char="•"/>
            </a:pPr>
            <a:r>
              <a:rPr lang="en-US" sz="1200" dirty="0"/>
              <a:t>.</a:t>
            </a:r>
          </a:p>
        </p:txBody>
      </p:sp>
    </p:spTree>
    <p:extLst>
      <p:ext uri="{BB962C8B-B14F-4D97-AF65-F5344CB8AC3E}">
        <p14:creationId xmlns:p14="http://schemas.microsoft.com/office/powerpoint/2010/main" val="214187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2EE63-0779-9363-E36C-F2446019CAD8}"/>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B47649A1-31A8-9AB0-B575-5683F647FFA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B47649A1-31A8-9AB0-B575-5683F647FFA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6323E48C-D70A-318A-7CA5-308C2D5B7C91}"/>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Board Charter</a:t>
            </a:r>
          </a:p>
        </p:txBody>
      </p:sp>
      <p:sp>
        <p:nvSpPr>
          <p:cNvPr id="3" name="TextBox 2">
            <a:extLst>
              <a:ext uri="{FF2B5EF4-FFF2-40B4-BE49-F238E27FC236}">
                <a16:creationId xmlns:a16="http://schemas.microsoft.com/office/drawing/2014/main" id="{EEF3C7DC-2938-159D-7D63-D3170128915B}"/>
              </a:ext>
            </a:extLst>
          </p:cNvPr>
          <p:cNvSpPr txBox="1"/>
          <p:nvPr/>
        </p:nvSpPr>
        <p:spPr>
          <a:xfrm>
            <a:off x="1061049" y="465718"/>
            <a:ext cx="9946258" cy="3046988"/>
          </a:xfrm>
          <a:prstGeom prst="rect">
            <a:avLst/>
          </a:prstGeom>
          <a:noFill/>
          <a:ln w="6350">
            <a:noFill/>
            <a:miter lim="800000"/>
          </a:ln>
        </p:spPr>
        <p:txBody>
          <a:bodyPr wrap="square">
            <a:spAutoFit/>
          </a:bodyPr>
          <a:lstStyle/>
          <a:p>
            <a:pPr>
              <a:buNone/>
            </a:pPr>
            <a:r>
              <a:rPr lang="en-US" sz="1200" b="1" dirty="0"/>
              <a:t>4. Roles and Responsibilities</a:t>
            </a:r>
          </a:p>
          <a:p>
            <a:pPr>
              <a:buNone/>
            </a:pPr>
            <a:r>
              <a:rPr lang="en-US" sz="1200" b="1" dirty="0"/>
              <a:t>F. Risk Management &amp; Internal Controls</a:t>
            </a:r>
          </a:p>
          <a:p>
            <a:pPr>
              <a:buFont typeface="Arial" panose="020B0604020202020204" pitchFamily="34" charset="0"/>
              <a:buChar char="•"/>
            </a:pPr>
            <a:r>
              <a:rPr lang="en-US" sz="1200" dirty="0"/>
              <a:t>Implement and maintain robust financial risk management frameworks to identify, monitor, and mitigate risks (liquidity, FX, credit, interest rate, and investment risks).</a:t>
            </a:r>
          </a:p>
          <a:p>
            <a:pPr>
              <a:buFont typeface="Arial" panose="020B0604020202020204" pitchFamily="34" charset="0"/>
              <a:buChar char="•"/>
            </a:pPr>
            <a:r>
              <a:rPr lang="en-US" sz="1200" dirty="0"/>
              <a:t>Ensure effective internal control systems are in place to safeguard assets, prevent fraud, and ensure regulatory compliance.</a:t>
            </a:r>
          </a:p>
          <a:p>
            <a:pPr>
              <a:buFont typeface="Arial" panose="020B0604020202020204" pitchFamily="34" charset="0"/>
              <a:buChar char="•"/>
            </a:pPr>
            <a:r>
              <a:rPr lang="en-US" sz="1200" dirty="0"/>
              <a:t>Collaborate with the Risk Committee and Internal Audit to strengthen financial governance, controls, and reporting integrity.</a:t>
            </a:r>
          </a:p>
          <a:p>
            <a:pPr>
              <a:buNone/>
            </a:pPr>
            <a:endParaRPr lang="en-US" sz="1200" dirty="0"/>
          </a:p>
          <a:p>
            <a:pPr>
              <a:buNone/>
            </a:pPr>
            <a:r>
              <a:rPr lang="en-US" sz="1200" b="1" dirty="0"/>
              <a:t>G. Taxation &amp; Regulatory Compliance</a:t>
            </a:r>
          </a:p>
          <a:p>
            <a:pPr>
              <a:buFont typeface="Arial" panose="020B0604020202020204" pitchFamily="34" charset="0"/>
              <a:buChar char="•"/>
            </a:pPr>
            <a:r>
              <a:rPr lang="en-US" sz="1200" dirty="0"/>
              <a:t>Oversee the Company’s tax strategy and ensure full compliance with tax laws across all jurisdictions in which the Company operates.</a:t>
            </a:r>
          </a:p>
          <a:p>
            <a:pPr>
              <a:buFont typeface="Arial" panose="020B0604020202020204" pitchFamily="34" charset="0"/>
              <a:buChar char="•"/>
            </a:pPr>
            <a:r>
              <a:rPr lang="en-US" sz="1200" dirty="0"/>
              <a:t>Optimize the Company’s tax position through strategic planning and compliance initiatives.</a:t>
            </a:r>
          </a:p>
          <a:p>
            <a:pPr>
              <a:buFont typeface="Arial" panose="020B0604020202020204" pitchFamily="34" charset="0"/>
              <a:buChar char="•"/>
            </a:pPr>
            <a:r>
              <a:rPr lang="en-US" sz="1200" dirty="0"/>
              <a:t>Manage relationships with tax authorities and regulatory bodies.</a:t>
            </a:r>
          </a:p>
          <a:p>
            <a:pPr>
              <a:buNone/>
            </a:pPr>
            <a:endParaRPr lang="en-US" sz="1200" dirty="0"/>
          </a:p>
          <a:p>
            <a:pPr>
              <a:buNone/>
            </a:pPr>
            <a:r>
              <a:rPr lang="en-US" sz="1200" b="1" dirty="0"/>
              <a:t>H. Leadership &amp; Organizational Development</a:t>
            </a:r>
          </a:p>
          <a:p>
            <a:pPr>
              <a:buFont typeface="Arial" panose="020B0604020202020204" pitchFamily="34" charset="0"/>
              <a:buChar char="•"/>
            </a:pPr>
            <a:r>
              <a:rPr lang="en-US" sz="1200" dirty="0"/>
              <a:t>Lead and develop the finance team to ensure high performance, integrity, and continuous improvement.</a:t>
            </a:r>
          </a:p>
          <a:p>
            <a:pPr>
              <a:buFont typeface="Arial" panose="020B0604020202020204" pitchFamily="34" charset="0"/>
              <a:buChar char="•"/>
            </a:pPr>
            <a:r>
              <a:rPr lang="en-US" sz="1200" dirty="0"/>
              <a:t>Promote a culture of financial discipline, accountability, and ethical conduct throughout the organization.</a:t>
            </a:r>
          </a:p>
          <a:p>
            <a:pPr>
              <a:buFont typeface="Arial" panose="020B0604020202020204" pitchFamily="34" charset="0"/>
              <a:buChar char="•"/>
            </a:pPr>
            <a:r>
              <a:rPr lang="en-US" sz="1200" dirty="0"/>
              <a:t>Ensure ongoing development, training, and succession planning within the finance function.</a:t>
            </a:r>
          </a:p>
        </p:txBody>
      </p:sp>
    </p:spTree>
    <p:extLst>
      <p:ext uri="{BB962C8B-B14F-4D97-AF65-F5344CB8AC3E}">
        <p14:creationId xmlns:p14="http://schemas.microsoft.com/office/powerpoint/2010/main" val="1457431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733F7-F6F6-8136-9BBB-15A0F9D55529}"/>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CDC277BF-45AC-0731-14B3-E9A9198A149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CDC277BF-45AC-0731-14B3-E9A9198A149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F4E56EBC-42B5-977E-F790-CC90391D48B8}"/>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FC75B75D-5E4E-5C06-068C-8F98F2E60142}"/>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D33A84AB-4302-BA44-9FAE-E96391EDE7BD}"/>
              </a:ext>
            </a:extLst>
          </p:cNvPr>
          <p:cNvSpPr txBox="1">
            <a:spLocks/>
          </p:cNvSpPr>
          <p:nvPr>
            <p:custDataLst>
              <p:tags r:id="rId2"/>
            </p:custDataLst>
          </p:nvPr>
        </p:nvSpPr>
        <p:spPr>
          <a:xfrm>
            <a:off x="564087"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5. Authority</a:t>
            </a:r>
          </a:p>
        </p:txBody>
      </p:sp>
      <p:sp>
        <p:nvSpPr>
          <p:cNvPr id="7" name="TextBox 6">
            <a:extLst>
              <a:ext uri="{FF2B5EF4-FFF2-40B4-BE49-F238E27FC236}">
                <a16:creationId xmlns:a16="http://schemas.microsoft.com/office/drawing/2014/main" id="{286454E8-EC4E-AE42-2348-AE36394A91DB}"/>
              </a:ext>
            </a:extLst>
          </p:cNvPr>
          <p:cNvSpPr txBox="1"/>
          <p:nvPr/>
        </p:nvSpPr>
        <p:spPr>
          <a:xfrm>
            <a:off x="4394169" y="2036327"/>
            <a:ext cx="6094562" cy="1754326"/>
          </a:xfrm>
          <a:prstGeom prst="rect">
            <a:avLst/>
          </a:prstGeom>
          <a:noFill/>
          <a:ln w="6350">
            <a:noFill/>
            <a:miter lim="800000"/>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dirty="0">
                <a:ln>
                  <a:noFill/>
                </a:ln>
                <a:solidFill>
                  <a:srgbClr val="54555A"/>
                </a:solidFill>
                <a:effectLst/>
                <a:uLnTx/>
                <a:uFillTx/>
                <a:latin typeface="Arial" panose="020B0604020202020204" pitchFamily="34" charset="0"/>
                <a:ea typeface="+mn-ea"/>
                <a:cs typeface="+mn-cs"/>
              </a:rPr>
              <a:t>The CFO exercises financial authority as defined in the Company’s </a:t>
            </a:r>
            <a:r>
              <a:rPr kumimoji="0" lang="en-US" altLang="en-US" sz="1800" b="1" i="0" u="none" strike="noStrike" kern="1200" cap="none" spc="0" normalizeH="0" baseline="0" noProof="0" dirty="0">
                <a:ln>
                  <a:noFill/>
                </a:ln>
                <a:solidFill>
                  <a:srgbClr val="54555A"/>
                </a:solidFill>
                <a:effectLst/>
                <a:uLnTx/>
                <a:uFillTx/>
                <a:latin typeface="Arial" panose="020B0604020202020204" pitchFamily="34" charset="0"/>
                <a:ea typeface="+mn-ea"/>
                <a:cs typeface="+mn-cs"/>
              </a:rPr>
              <a:t>Authority Matrix</a:t>
            </a:r>
            <a:r>
              <a:rPr kumimoji="0" lang="en-US" altLang="en-US" sz="1800" b="0" i="0" u="none" strike="noStrike" kern="1200" cap="none" spc="0" normalizeH="0" baseline="0" noProof="0" dirty="0">
                <a:ln>
                  <a:noFill/>
                </a:ln>
                <a:solidFill>
                  <a:srgbClr val="54555A"/>
                </a:solidFill>
                <a:effectLst/>
                <a:uLnTx/>
                <a:uFillTx/>
                <a:latin typeface="Arial" panose="020B0604020202020204" pitchFamily="34" charset="0"/>
                <a:ea typeface="+mn-ea"/>
                <a:cs typeface="+mn-cs"/>
              </a:rPr>
              <a:t> and Board-approved financial policies.</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dirty="0">
                <a:ln>
                  <a:noFill/>
                </a:ln>
                <a:solidFill>
                  <a:srgbClr val="54555A"/>
                </a:solidFill>
                <a:effectLst/>
                <a:uLnTx/>
                <a:uFillTx/>
                <a:latin typeface="Arial" panose="020B0604020202020204" pitchFamily="34" charset="0"/>
                <a:ea typeface="+mn-ea"/>
                <a:cs typeface="+mn-cs"/>
              </a:rPr>
              <a:t>The CFO may delegate specific responsibilities to direct reports while retaining overall accountability for financial management and reporting.</a:t>
            </a:r>
          </a:p>
        </p:txBody>
      </p:sp>
    </p:spTree>
    <p:extLst>
      <p:ext uri="{BB962C8B-B14F-4D97-AF65-F5344CB8AC3E}">
        <p14:creationId xmlns:p14="http://schemas.microsoft.com/office/powerpoint/2010/main" val="813943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16995-879A-1C94-CF29-4815CC0792EC}"/>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877B98AB-5C7C-A949-DEC5-19B81C6E79E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877B98AB-5C7C-A949-DEC5-19B81C6E79E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D51F7CCD-C384-C9BF-20B6-4EBE5DA4F607}"/>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DEDFAE50-42C3-ABAF-2A7B-83298E738086}"/>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91EB83D0-876F-E9A2-7FD7-D66C6B3DB0FE}"/>
              </a:ext>
            </a:extLst>
          </p:cNvPr>
          <p:cNvSpPr txBox="1">
            <a:spLocks/>
          </p:cNvSpPr>
          <p:nvPr>
            <p:custDataLst>
              <p:tags r:id="rId2"/>
            </p:custDataLst>
          </p:nvPr>
        </p:nvSpPr>
        <p:spPr>
          <a:xfrm>
            <a:off x="359643" y="2856943"/>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6. Accountability</a:t>
            </a:r>
          </a:p>
        </p:txBody>
      </p:sp>
      <p:sp>
        <p:nvSpPr>
          <p:cNvPr id="11" name="Rectangle 5">
            <a:extLst>
              <a:ext uri="{FF2B5EF4-FFF2-40B4-BE49-F238E27FC236}">
                <a16:creationId xmlns:a16="http://schemas.microsoft.com/office/drawing/2014/main" id="{DE835286-9A19-BB4B-0CD5-1B8BE603E66D}"/>
              </a:ext>
            </a:extLst>
          </p:cNvPr>
          <p:cNvSpPr>
            <a:spLocks noChangeArrowheads="1"/>
          </p:cNvSpPr>
          <p:nvPr/>
        </p:nvSpPr>
        <p:spPr bwMode="auto">
          <a:xfrm>
            <a:off x="4554747" y="2314660"/>
            <a:ext cx="7004649"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buNone/>
            </a:pPr>
            <a:r>
              <a:rPr lang="en-US" dirty="0"/>
              <a:t>The CFO is accountable to the </a:t>
            </a:r>
            <a:r>
              <a:rPr lang="en-US" b="1" dirty="0"/>
              <a:t>CEO</a:t>
            </a:r>
            <a:r>
              <a:rPr lang="en-US" dirty="0"/>
              <a:t>, </a:t>
            </a:r>
            <a:r>
              <a:rPr lang="en-US" b="1" dirty="0"/>
              <a:t>Board</a:t>
            </a:r>
            <a:r>
              <a:rPr lang="en-US" dirty="0"/>
              <a:t>, and </a:t>
            </a:r>
            <a:r>
              <a:rPr lang="en-US" b="1" dirty="0"/>
              <a:t>Audit Committee</a:t>
            </a:r>
            <a:r>
              <a:rPr lang="en-US" dirty="0"/>
              <a:t> for:</a:t>
            </a:r>
          </a:p>
          <a:p>
            <a:pPr>
              <a:buFont typeface="Arial" panose="020B0604020202020204" pitchFamily="34" charset="0"/>
              <a:buChar char="•"/>
            </a:pPr>
            <a:r>
              <a:rPr lang="en-US" dirty="0"/>
              <a:t>Accuracy and integrity of financial statements and disclosures.</a:t>
            </a:r>
          </a:p>
          <a:p>
            <a:pPr>
              <a:buFont typeface="Arial" panose="020B0604020202020204" pitchFamily="34" charset="0"/>
              <a:buChar char="•"/>
            </a:pPr>
            <a:r>
              <a:rPr lang="en-US" dirty="0"/>
              <a:t>Compliance with accounting, regulatory, and governance requirements.</a:t>
            </a:r>
          </a:p>
          <a:p>
            <a:pPr>
              <a:buFont typeface="Arial" panose="020B0604020202020204" pitchFamily="34" charset="0"/>
              <a:buChar char="•"/>
            </a:pPr>
            <a:r>
              <a:rPr lang="en-US" dirty="0"/>
              <a:t>Financial sustainability, capital efficiency, and shareholder value creation.</a:t>
            </a:r>
          </a:p>
          <a:p>
            <a:pPr>
              <a:buFont typeface="Arial" panose="020B0604020202020204" pitchFamily="34" charset="0"/>
              <a:buChar char="•"/>
            </a:pPr>
            <a:r>
              <a:rPr lang="en-US" dirty="0"/>
              <a:t>Strategic financial leadership and contribution to long-term corporate growth.</a:t>
            </a:r>
          </a:p>
        </p:txBody>
      </p:sp>
    </p:spTree>
    <p:extLst>
      <p:ext uri="{BB962C8B-B14F-4D97-AF65-F5344CB8AC3E}">
        <p14:creationId xmlns:p14="http://schemas.microsoft.com/office/powerpoint/2010/main" val="1334453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6F306-7DF6-C0E9-8167-64D50624D275}"/>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442971CF-BD28-CF2E-E1FA-EA7C9C9C745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442971CF-BD28-CF2E-E1FA-EA7C9C9C745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210367B8-91AF-CFD5-33E2-333B21FAA774}"/>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EA3F35A-7164-3741-FC64-56488E8F9E95}"/>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CA8BB5DE-FD24-F888-4346-05C16E66E469}"/>
              </a:ext>
            </a:extLst>
          </p:cNvPr>
          <p:cNvSpPr txBox="1">
            <a:spLocks/>
          </p:cNvSpPr>
          <p:nvPr>
            <p:custDataLst>
              <p:tags r:id="rId2"/>
            </p:custDataLst>
          </p:nvPr>
        </p:nvSpPr>
        <p:spPr>
          <a:xfrm>
            <a:off x="359643" y="2856943"/>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z="2500" b="0" dirty="0">
                <a:solidFill>
                  <a:srgbClr val="F7F7F7"/>
                </a:solidFill>
                <a:latin typeface="Aptos" panose="020B0004020202020204" pitchFamily="34" charset="0"/>
              </a:rPr>
              <a:t>7</a:t>
            </a: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 Conduct and Ethics</a:t>
            </a:r>
          </a:p>
        </p:txBody>
      </p:sp>
      <p:sp>
        <p:nvSpPr>
          <p:cNvPr id="11" name="Rectangle 5">
            <a:extLst>
              <a:ext uri="{FF2B5EF4-FFF2-40B4-BE49-F238E27FC236}">
                <a16:creationId xmlns:a16="http://schemas.microsoft.com/office/drawing/2014/main" id="{D9C6F145-3CD1-3518-5587-9841E5F61B12}"/>
              </a:ext>
            </a:extLst>
          </p:cNvPr>
          <p:cNvSpPr>
            <a:spLocks noChangeArrowheads="1"/>
          </p:cNvSpPr>
          <p:nvPr/>
        </p:nvSpPr>
        <p:spPr bwMode="auto">
          <a:xfrm>
            <a:off x="4554747" y="2806360"/>
            <a:ext cx="7004649"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buNone/>
            </a:pPr>
            <a:r>
              <a:rPr lang="en-US" dirty="0"/>
              <a:t>The CFO must uphold the highest standards of integrity, objectivity, and professional ethics.</a:t>
            </a:r>
          </a:p>
          <a:p>
            <a:pPr algn="just">
              <a:buNone/>
            </a:pPr>
            <a:r>
              <a:rPr lang="en-US" dirty="0"/>
              <a:t>They must avoid conflicts of interest and ensure all financial decisions are made in the best interest of shareholders and stakeholders.</a:t>
            </a:r>
            <a:br>
              <a:rPr lang="en-US" dirty="0"/>
            </a:br>
            <a:endParaRPr lang="en-US" b="1" dirty="0"/>
          </a:p>
        </p:txBody>
      </p:sp>
    </p:spTree>
    <p:extLst>
      <p:ext uri="{BB962C8B-B14F-4D97-AF65-F5344CB8AC3E}">
        <p14:creationId xmlns:p14="http://schemas.microsoft.com/office/powerpoint/2010/main" val="3891554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4212-FB27-8802-163C-2D61CF3F8C0E}"/>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B56762B3-E82A-9660-E3CD-56F1D460E5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B56762B3-E82A-9660-E3CD-56F1D460E5A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F65D4B3C-6C55-F7D8-7C7D-74FE532F0B56}"/>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7D0E1273-0134-89C1-DF76-25F7103FDB6C}"/>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8118C205-1489-7A0D-2F6D-EC2659E43A85}"/>
              </a:ext>
            </a:extLst>
          </p:cNvPr>
          <p:cNvSpPr txBox="1">
            <a:spLocks/>
          </p:cNvSpPr>
          <p:nvPr>
            <p:custDataLst>
              <p:tags r:id="rId2"/>
            </p:custDataLst>
          </p:nvPr>
        </p:nvSpPr>
        <p:spPr>
          <a:xfrm>
            <a:off x="359643" y="2856943"/>
            <a:ext cx="3352260" cy="627416"/>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z="2500" b="0" dirty="0">
                <a:solidFill>
                  <a:srgbClr val="F7F7F7"/>
                </a:solidFill>
                <a:latin typeface="Aptos" panose="020B0004020202020204" pitchFamily="34" charset="0"/>
              </a:rPr>
              <a:t>8</a:t>
            </a: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 Review of Responsibilities</a:t>
            </a:r>
          </a:p>
        </p:txBody>
      </p:sp>
      <p:sp>
        <p:nvSpPr>
          <p:cNvPr id="11" name="Rectangle 5">
            <a:extLst>
              <a:ext uri="{FF2B5EF4-FFF2-40B4-BE49-F238E27FC236}">
                <a16:creationId xmlns:a16="http://schemas.microsoft.com/office/drawing/2014/main" id="{AB566ECE-D1DE-F651-242B-8DFE871E68F4}"/>
              </a:ext>
            </a:extLst>
          </p:cNvPr>
          <p:cNvSpPr>
            <a:spLocks noChangeArrowheads="1"/>
          </p:cNvSpPr>
          <p:nvPr/>
        </p:nvSpPr>
        <p:spPr bwMode="auto">
          <a:xfrm>
            <a:off x="4554747" y="2868659"/>
            <a:ext cx="700464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buNone/>
            </a:pPr>
            <a:r>
              <a:rPr lang="en-US" dirty="0"/>
              <a:t>This document shall be reviewed at least </a:t>
            </a:r>
            <a:r>
              <a:rPr lang="en-US" b="1" dirty="0"/>
              <a:t>once every two (2) years</a:t>
            </a:r>
            <a:r>
              <a:rPr lang="en-US" dirty="0"/>
              <a:t>, or earlier if required by changes in regulation, governance practice, or strategic direction. Amendments shall be approved by the Board.</a:t>
            </a:r>
          </a:p>
          <a:p>
            <a:pPr>
              <a:buNone/>
            </a:pPr>
            <a:br>
              <a:rPr lang="en-US" dirty="0"/>
            </a:br>
            <a:endParaRPr lang="en-US" b="1" dirty="0"/>
          </a:p>
        </p:txBody>
      </p:sp>
    </p:spTree>
    <p:extLst>
      <p:ext uri="{BB962C8B-B14F-4D97-AF65-F5344CB8AC3E}">
        <p14:creationId xmlns:p14="http://schemas.microsoft.com/office/powerpoint/2010/main" val="80638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1" hidden="1">
            <a:extLst>
              <a:ext uri="{FF2B5EF4-FFF2-40B4-BE49-F238E27FC236}">
                <a16:creationId xmlns:a16="http://schemas.microsoft.com/office/drawing/2014/main" id="{97CF960C-D177-4433-B006-2BB31EE4CD9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27" imgH="327" progId="TCLayout.ActiveDocument.1">
                  <p:embed/>
                </p:oleObj>
              </mc:Choice>
              <mc:Fallback>
                <p:oleObj name="think-cell Slide" r:id="rId4" imgW="327" imgH="327" progId="TCLayout.ActiveDocument.1">
                  <p:embed/>
                  <p:pic>
                    <p:nvPicPr>
                      <p:cNvPr id="5" name="Object 1" hidden="1">
                        <a:extLst>
                          <a:ext uri="{FF2B5EF4-FFF2-40B4-BE49-F238E27FC236}">
                            <a16:creationId xmlns:a16="http://schemas.microsoft.com/office/drawing/2014/main" id="{97CF960C-D177-4433-B006-2BB31EE4CD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608206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PRESENTATIONDONOTDELETE" val="&lt;?xml version=&quot;1.0&quot; encoding=&quot;UTF-16&quot; standalone=&quot;yes&quot;?&gt;&lt;root reqver=&quot;25060&quot;&gt;&lt;version val=&quot;2809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 name="TSCLIENT" val="True"/>
  <p:tag name="TEMPLATELASTEDITED" val="2021-12-13 05:24 PM"/>
  <p:tag name="TCCONTRASTACCENTS" val="4|5|6|7|8|9"/>
  <p:tag name="TCLIGHTACCENTS" val="4|5|6|7|8|9"/>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xml><?xml version="1.0" encoding="utf-8"?>
<p:tagLst xmlns:a="http://schemas.openxmlformats.org/drawingml/2006/main" xmlns:r="http://schemas.openxmlformats.org/officeDocument/2006/relationships" xmlns:p="http://schemas.openxmlformats.org/presentationml/2006/main">
  <p:tag name="SHAPENAME" val="5. Source"/>
</p:tagLst>
</file>

<file path=ppt/tags/tag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xml><?xml version="1.0" encoding="utf-8"?>
<p:tagLst xmlns:a="http://schemas.openxmlformats.org/drawingml/2006/main" xmlns:r="http://schemas.openxmlformats.org/officeDocument/2006/relationships" xmlns:p="http://schemas.openxmlformats.org/presentationml/2006/main">
  <p:tag name="SHAPENAME" val="5. Sourc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xml><?xml version="1.0" encoding="utf-8"?>
<p:tagLst xmlns:a="http://schemas.openxmlformats.org/drawingml/2006/main" xmlns:r="http://schemas.openxmlformats.org/officeDocument/2006/relationships" xmlns:p="http://schemas.openxmlformats.org/presentationml/2006/main">
  <p:tag name="SHAPENAME" val="5. Sourc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xml><?xml version="1.0" encoding="utf-8"?>
<p:tagLst xmlns:a="http://schemas.openxmlformats.org/drawingml/2006/main" xmlns:r="http://schemas.openxmlformats.org/officeDocument/2006/relationships" xmlns:p="http://schemas.openxmlformats.org/presentationml/2006/main">
  <p:tag name="SHAPENAME" val="5. Sourc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SHAPENAME" val="5. Sourc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xml><?xml version="1.0" encoding="utf-8"?>
<p:tagLst xmlns:a="http://schemas.openxmlformats.org/drawingml/2006/main" xmlns:r="http://schemas.openxmlformats.org/officeDocument/2006/relationships" xmlns:p="http://schemas.openxmlformats.org/presentationml/2006/main">
  <p:tag name="SHAPENAME" val="5. Sourc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3.xml><?xml version="1.0" encoding="utf-8"?>
<p:tagLst xmlns:a="http://schemas.openxmlformats.org/drawingml/2006/main" xmlns:r="http://schemas.openxmlformats.org/officeDocument/2006/relationships" xmlns:p="http://schemas.openxmlformats.org/presentationml/2006/main">
  <p:tag name="SHAPENAME" val="5. Sourc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1.xml><?xml version="1.0" encoding="utf-8"?>
<p:tagLst xmlns:a="http://schemas.openxmlformats.org/drawingml/2006/main" xmlns:r="http://schemas.openxmlformats.org/officeDocument/2006/relationships" xmlns:p="http://schemas.openxmlformats.org/presentationml/2006/main">
  <p:tag name="SHAPENAME" val="5. Sourc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7.xml><?xml version="1.0" encoding="utf-8"?>
<p:tagLst xmlns:a="http://schemas.openxmlformats.org/drawingml/2006/main" xmlns:r="http://schemas.openxmlformats.org/officeDocument/2006/relationships" xmlns:p="http://schemas.openxmlformats.org/presentationml/2006/main">
  <p:tag name="SHAPENAME" val="3. Subtitle"/>
</p:tagLst>
</file>

<file path=ppt/tags/tag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9.xml><?xml version="1.0" encoding="utf-8"?>
<p:tagLst xmlns:a="http://schemas.openxmlformats.org/drawingml/2006/main" xmlns:r="http://schemas.openxmlformats.org/officeDocument/2006/relationships" xmlns:p="http://schemas.openxmlformats.org/presentationml/2006/main">
  <p:tag name="SHAPENAME" val="5. Sourc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10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5.xml><?xml version="1.0" encoding="utf-8"?>
<p:tagLst xmlns:a="http://schemas.openxmlformats.org/drawingml/2006/main" xmlns:r="http://schemas.openxmlformats.org/officeDocument/2006/relationships" xmlns:p="http://schemas.openxmlformats.org/presentationml/2006/main">
  <p:tag name="SHAPENAME" val="5. Sourc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SHAPENAME" val="5. Source"/>
</p:tagLst>
</file>

<file path=ppt/tags/tag1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SHAPENAME" val="5. Sourc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SHAPENAME" val="5. Sourc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1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0.xml><?xml version="1.0" encoding="utf-8"?>
<p:tagLst xmlns:a="http://schemas.openxmlformats.org/drawingml/2006/main" xmlns:r="http://schemas.openxmlformats.org/officeDocument/2006/relationships" xmlns:p="http://schemas.openxmlformats.org/presentationml/2006/main">
  <p:tag name="SHAPENAME" val="Titl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5.xml><?xml version="1.0" encoding="utf-8"?>
<p:tagLst xmlns:a="http://schemas.openxmlformats.org/drawingml/2006/main" xmlns:r="http://schemas.openxmlformats.org/officeDocument/2006/relationships" xmlns:p="http://schemas.openxmlformats.org/presentationml/2006/main">
  <p:tag name="SHAPENAME" val="Subtitle"/>
</p:tagLst>
</file>

<file path=ppt/tags/tag126.xml><?xml version="1.0" encoding="utf-8"?>
<p:tagLst xmlns:a="http://schemas.openxmlformats.org/drawingml/2006/main" xmlns:r="http://schemas.openxmlformats.org/officeDocument/2006/relationships" xmlns:p="http://schemas.openxmlformats.org/presentationml/2006/main">
  <p:tag name="SHAPENAME" val="Titl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1.xml><?xml version="1.0" encoding="utf-8"?>
<p:tagLst xmlns:a="http://schemas.openxmlformats.org/drawingml/2006/main" xmlns:r="http://schemas.openxmlformats.org/officeDocument/2006/relationships" xmlns:p="http://schemas.openxmlformats.org/presentationml/2006/main">
  <p:tag name="SHAPENAME" val="5. Source"/>
</p:tagLst>
</file>

<file path=ppt/tags/tag1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0.xml><?xml version="1.0" encoding="utf-8"?>
<p:tagLst xmlns:a="http://schemas.openxmlformats.org/drawingml/2006/main" xmlns:r="http://schemas.openxmlformats.org/officeDocument/2006/relationships" xmlns:p="http://schemas.openxmlformats.org/presentationml/2006/main">
  <p:tag name="SHAPENAME" val="5. Sourc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1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6.xml><?xml version="1.0" encoding="utf-8"?>
<p:tagLst xmlns:a="http://schemas.openxmlformats.org/drawingml/2006/main" xmlns:r="http://schemas.openxmlformats.org/officeDocument/2006/relationships" xmlns:p="http://schemas.openxmlformats.org/presentationml/2006/main">
  <p:tag name="SHAPENAME" val="5. Sourc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1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2.xml><?xml version="1.0" encoding="utf-8"?>
<p:tagLst xmlns:a="http://schemas.openxmlformats.org/drawingml/2006/main" xmlns:r="http://schemas.openxmlformats.org/officeDocument/2006/relationships" xmlns:p="http://schemas.openxmlformats.org/presentationml/2006/main">
  <p:tag name="SHAPENAME" val="5. Sourc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1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8.xml><?xml version="1.0" encoding="utf-8"?>
<p:tagLst xmlns:a="http://schemas.openxmlformats.org/drawingml/2006/main" xmlns:r="http://schemas.openxmlformats.org/officeDocument/2006/relationships" xmlns:p="http://schemas.openxmlformats.org/presentationml/2006/main">
  <p:tag name="SHAPENAME" val="5. Sourc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1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2.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5.xml><?xml version="1.0" encoding="utf-8"?>
<p:tagLst xmlns:a="http://schemas.openxmlformats.org/drawingml/2006/main" xmlns:r="http://schemas.openxmlformats.org/officeDocument/2006/relationships" xmlns:p="http://schemas.openxmlformats.org/presentationml/2006/main">
  <p:tag name="SHAPENAME" val="5. Sourc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16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3.xml><?xml version="1.0" encoding="utf-8"?>
<p:tagLst xmlns:a="http://schemas.openxmlformats.org/drawingml/2006/main" xmlns:r="http://schemas.openxmlformats.org/officeDocument/2006/relationships" xmlns:p="http://schemas.openxmlformats.org/presentationml/2006/main">
  <p:tag name="SHAPENAME" val="5. Sourc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1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7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xml><?xml version="1.0" encoding="utf-8"?>
<p:tagLst xmlns:a="http://schemas.openxmlformats.org/drawingml/2006/main" xmlns:r="http://schemas.openxmlformats.org/officeDocument/2006/relationships" xmlns:p="http://schemas.openxmlformats.org/presentationml/2006/main">
  <p:tag name="SHAPENAME" val="5. Sourc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18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8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19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9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7.xml><?xml version="1.0" encoding="utf-8"?>
<p:tagLst xmlns:a="http://schemas.openxmlformats.org/drawingml/2006/main" xmlns:r="http://schemas.openxmlformats.org/officeDocument/2006/relationships" xmlns:p="http://schemas.openxmlformats.org/presentationml/2006/main">
  <p:tag name="SHAPENAME" val="5. Sourc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20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0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3.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5.xml><?xml version="1.0" encoding="utf-8"?>
<p:tagLst xmlns:a="http://schemas.openxmlformats.org/drawingml/2006/main" xmlns:r="http://schemas.openxmlformats.org/officeDocument/2006/relationships" xmlns:p="http://schemas.openxmlformats.org/presentationml/2006/main">
  <p:tag name="SHAPENAME" val="5. Sourc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2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1.xml><?xml version="1.0" encoding="utf-8"?>
<p:tagLst xmlns:a="http://schemas.openxmlformats.org/drawingml/2006/main" xmlns:r="http://schemas.openxmlformats.org/officeDocument/2006/relationships" xmlns:p="http://schemas.openxmlformats.org/presentationml/2006/main">
  <p:tag name="SHAPENAME" val="5. Sourc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1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5.xml><?xml version="1.0" encoding="utf-8"?>
<p:tagLst xmlns:a="http://schemas.openxmlformats.org/drawingml/2006/main" xmlns:r="http://schemas.openxmlformats.org/officeDocument/2006/relationships" xmlns:p="http://schemas.openxmlformats.org/presentationml/2006/main">
  <p:tag name="SHAPENAME" val="5. Sourc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SHAPENAME" val="5. Sourc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20.xml><?xml version="1.0" encoding="utf-8"?>
<p:tagLst xmlns:a="http://schemas.openxmlformats.org/drawingml/2006/main" xmlns:r="http://schemas.openxmlformats.org/officeDocument/2006/relationships" xmlns:p="http://schemas.openxmlformats.org/presentationml/2006/main">
  <p:tag name="SHAPENAME" val="Subtitle"/>
</p:tagLst>
</file>

<file path=ppt/tags/tag221.xml><?xml version="1.0" encoding="utf-8"?>
<p:tagLst xmlns:a="http://schemas.openxmlformats.org/drawingml/2006/main" xmlns:r="http://schemas.openxmlformats.org/officeDocument/2006/relationships" xmlns:p="http://schemas.openxmlformats.org/presentationml/2006/main">
  <p:tag name="SHAPENAME" val="Titl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2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5.xml><?xml version="1.0" encoding="utf-8"?>
<p:tagLst xmlns:a="http://schemas.openxmlformats.org/drawingml/2006/main" xmlns:r="http://schemas.openxmlformats.org/officeDocument/2006/relationships" xmlns:p="http://schemas.openxmlformats.org/presentationml/2006/main">
  <p:tag name="SHAPENAME" val="3. Subtitle"/>
</p:tagLst>
</file>

<file path=ppt/tags/tag2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8.xml><?xml version="1.0" encoding="utf-8"?>
<p:tagLst xmlns:a="http://schemas.openxmlformats.org/drawingml/2006/main" xmlns:r="http://schemas.openxmlformats.org/officeDocument/2006/relationships" xmlns:p="http://schemas.openxmlformats.org/presentationml/2006/main">
  <p:tag name="SHAPENAME" val="5. Source"/>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3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5.xml><?xml version="1.0" encoding="utf-8"?>
<p:tagLst xmlns:a="http://schemas.openxmlformats.org/drawingml/2006/main" xmlns:r="http://schemas.openxmlformats.org/officeDocument/2006/relationships" xmlns:p="http://schemas.openxmlformats.org/presentationml/2006/main">
  <p:tag name="SHAPENAME" val="5. Sourc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2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1.xml><?xml version="1.0" encoding="utf-8"?>
<p:tagLst xmlns:a="http://schemas.openxmlformats.org/drawingml/2006/main" xmlns:r="http://schemas.openxmlformats.org/officeDocument/2006/relationships" xmlns:p="http://schemas.openxmlformats.org/presentationml/2006/main">
  <p:tag name="SHAPENAME" val="5. Sourc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2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7.xml><?xml version="1.0" encoding="utf-8"?>
<p:tagLst xmlns:a="http://schemas.openxmlformats.org/drawingml/2006/main" xmlns:r="http://schemas.openxmlformats.org/officeDocument/2006/relationships" xmlns:p="http://schemas.openxmlformats.org/presentationml/2006/main">
  <p:tag name="SHAPENAME" val="5. Source"/>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2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3.xml><?xml version="1.0" encoding="utf-8"?>
<p:tagLst xmlns:a="http://schemas.openxmlformats.org/drawingml/2006/main" xmlns:r="http://schemas.openxmlformats.org/officeDocument/2006/relationships" xmlns:p="http://schemas.openxmlformats.org/presentationml/2006/main">
  <p:tag name="SHAPENAME" val="5. Sourc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2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2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0.xml><?xml version="1.0" encoding="utf-8"?>
<p:tagLst xmlns:a="http://schemas.openxmlformats.org/drawingml/2006/main" xmlns:r="http://schemas.openxmlformats.org/officeDocument/2006/relationships" xmlns:p="http://schemas.openxmlformats.org/presentationml/2006/main">
  <p:tag name="SHAPENAME" val="5. Source"/>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26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6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6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6.xml><?xml version="1.0" encoding="utf-8"?>
<p:tagLst xmlns:a="http://schemas.openxmlformats.org/drawingml/2006/main" xmlns:r="http://schemas.openxmlformats.org/officeDocument/2006/relationships" xmlns:p="http://schemas.openxmlformats.org/presentationml/2006/main">
  <p:tag name="SHAPENAME" val="3. Subtitle"/>
</p:tagLst>
</file>

<file path=ppt/tags/tag2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8.xml><?xml version="1.0" encoding="utf-8"?>
<p:tagLst xmlns:a="http://schemas.openxmlformats.org/drawingml/2006/main" xmlns:r="http://schemas.openxmlformats.org/officeDocument/2006/relationships" xmlns:p="http://schemas.openxmlformats.org/presentationml/2006/main">
  <p:tag name="SHAPENAME" val="5. Source"/>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27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7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27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76.xml><?xml version="1.0" encoding="utf-8"?>
<p:tagLst xmlns:a="http://schemas.openxmlformats.org/drawingml/2006/main" xmlns:r="http://schemas.openxmlformats.org/officeDocument/2006/relationships" xmlns:p="http://schemas.openxmlformats.org/presentationml/2006/main">
  <p:tag name="SHAPENAME" val="5. Source"/>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7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8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84.xml><?xml version="1.0" encoding="utf-8"?>
<p:tagLst xmlns:a="http://schemas.openxmlformats.org/drawingml/2006/main" xmlns:r="http://schemas.openxmlformats.org/officeDocument/2006/relationships" xmlns:p="http://schemas.openxmlformats.org/presentationml/2006/main">
  <p:tag name="SHAPENAME" val="5. Source"/>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2.xml><?xml version="1.0" encoding="utf-8"?>
<p:tagLst xmlns:a="http://schemas.openxmlformats.org/drawingml/2006/main" xmlns:r="http://schemas.openxmlformats.org/officeDocument/2006/relationships" xmlns:p="http://schemas.openxmlformats.org/presentationml/2006/main">
  <p:tag name="SHAPENAME" val="5. Source"/>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0.xml><?xml version="1.0" encoding="utf-8"?>
<p:tagLst xmlns:a="http://schemas.openxmlformats.org/drawingml/2006/main" xmlns:r="http://schemas.openxmlformats.org/officeDocument/2006/relationships" xmlns:p="http://schemas.openxmlformats.org/presentationml/2006/main">
  <p:tag name="SHAPENAME" val="5. Source"/>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30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8.xml><?xml version="1.0" encoding="utf-8"?>
<p:tagLst xmlns:a="http://schemas.openxmlformats.org/drawingml/2006/main" xmlns:r="http://schemas.openxmlformats.org/officeDocument/2006/relationships" xmlns:p="http://schemas.openxmlformats.org/presentationml/2006/main">
  <p:tag name="SHAPENAME" val="5. Source"/>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31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1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6.xml><?xml version="1.0" encoding="utf-8"?>
<p:tagLst xmlns:a="http://schemas.openxmlformats.org/drawingml/2006/main" xmlns:r="http://schemas.openxmlformats.org/officeDocument/2006/relationships" xmlns:p="http://schemas.openxmlformats.org/presentationml/2006/main">
  <p:tag name="SHAPENAME" val="5. Source"/>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31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24.xml><?xml version="1.0" encoding="utf-8"?>
<p:tagLst xmlns:a="http://schemas.openxmlformats.org/drawingml/2006/main" xmlns:r="http://schemas.openxmlformats.org/officeDocument/2006/relationships" xmlns:p="http://schemas.openxmlformats.org/presentationml/2006/main">
  <p:tag name="SHAPENAME" val="5. Source"/>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32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0.xml><?xml version="1.0" encoding="utf-8"?>
<p:tagLst xmlns:a="http://schemas.openxmlformats.org/drawingml/2006/main" xmlns:r="http://schemas.openxmlformats.org/officeDocument/2006/relationships" xmlns:p="http://schemas.openxmlformats.org/presentationml/2006/main">
  <p:tag name="SHAPENAME" val="5. Source"/>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4.xml><?xml version="1.0" encoding="utf-8"?>
<p:tagLst xmlns:a="http://schemas.openxmlformats.org/drawingml/2006/main" xmlns:r="http://schemas.openxmlformats.org/officeDocument/2006/relationships" xmlns:p="http://schemas.openxmlformats.org/presentationml/2006/main">
  <p:tag name="SHAPENAME" val="5. Source"/>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6.xml><?xml version="1.0" encoding="utf-8"?>
<p:tagLst xmlns:a="http://schemas.openxmlformats.org/drawingml/2006/main" xmlns:r="http://schemas.openxmlformats.org/officeDocument/2006/relationships" xmlns:p="http://schemas.openxmlformats.org/presentationml/2006/main">
  <p:tag name="SHAPENAME" val="5. Source"/>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4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1.xml><?xml version="1.0" encoding="utf-8"?>
<p:tagLst xmlns:a="http://schemas.openxmlformats.org/drawingml/2006/main" xmlns:r="http://schemas.openxmlformats.org/officeDocument/2006/relationships" xmlns:p="http://schemas.openxmlformats.org/presentationml/2006/main">
  <p:tag name="SHAPENAME" val="5. Source"/>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4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6.xml><?xml version="1.0" encoding="utf-8"?>
<p:tagLst xmlns:a="http://schemas.openxmlformats.org/drawingml/2006/main" xmlns:r="http://schemas.openxmlformats.org/officeDocument/2006/relationships" xmlns:p="http://schemas.openxmlformats.org/presentationml/2006/main">
  <p:tag name="SHAPENAME" val="5. Source"/>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36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7.xml><?xml version="1.0" encoding="utf-8"?>
<p:tagLst xmlns:a="http://schemas.openxmlformats.org/drawingml/2006/main" xmlns:r="http://schemas.openxmlformats.org/officeDocument/2006/relationships" xmlns:p="http://schemas.openxmlformats.org/presentationml/2006/main">
  <p:tag name="SHAPENAME" val="5. Source"/>
</p:tagLst>
</file>

<file path=ppt/tags/tag36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371.xml><?xml version="1.0" encoding="utf-8"?>
<p:tagLst xmlns:a="http://schemas.openxmlformats.org/drawingml/2006/main" xmlns:r="http://schemas.openxmlformats.org/officeDocument/2006/relationships" xmlns:p="http://schemas.openxmlformats.org/presentationml/2006/main">
  <p:tag name="SHAPENAME" val="4. Footnote"/>
</p:tagLst>
</file>

<file path=ppt/tags/tag3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3.xml><?xml version="1.0" encoding="utf-8"?>
<p:tagLst xmlns:a="http://schemas.openxmlformats.org/drawingml/2006/main" xmlns:r="http://schemas.openxmlformats.org/officeDocument/2006/relationships" xmlns:p="http://schemas.openxmlformats.org/presentationml/2006/main">
  <p:tag name="NAME" val="ACET"/>
</p:tagLst>
</file>

<file path=ppt/tags/tag374.xml><?xml version="1.0" encoding="utf-8"?>
<p:tagLst xmlns:a="http://schemas.openxmlformats.org/drawingml/2006/main" xmlns:r="http://schemas.openxmlformats.org/officeDocument/2006/relationships" xmlns:p="http://schemas.openxmlformats.org/presentationml/2006/main">
  <p:tag name="NAME" val="Moon"/>
</p:tagLst>
</file>

<file path=ppt/tags/tag375.xml><?xml version="1.0" encoding="utf-8"?>
<p:tagLst xmlns:a="http://schemas.openxmlformats.org/drawingml/2006/main" xmlns:r="http://schemas.openxmlformats.org/officeDocument/2006/relationships" xmlns:p="http://schemas.openxmlformats.org/presentationml/2006/main">
  <p:tag name="NAME" val="Moon"/>
</p:tagLst>
</file>

<file path=ppt/tags/tag376.xml><?xml version="1.0" encoding="utf-8"?>
<p:tagLst xmlns:a="http://schemas.openxmlformats.org/drawingml/2006/main" xmlns:r="http://schemas.openxmlformats.org/officeDocument/2006/relationships" xmlns:p="http://schemas.openxmlformats.org/presentationml/2006/main">
  <p:tag name="NAME" val="Moon"/>
</p:tagLst>
</file>

<file path=ppt/tags/tag377.xml><?xml version="1.0" encoding="utf-8"?>
<p:tagLst xmlns:a="http://schemas.openxmlformats.org/drawingml/2006/main" xmlns:r="http://schemas.openxmlformats.org/officeDocument/2006/relationships" xmlns:p="http://schemas.openxmlformats.org/presentationml/2006/main">
  <p:tag name="NAME" val="Moon"/>
</p:tagLst>
</file>

<file path=ppt/tags/tag378.xml><?xml version="1.0" encoding="utf-8"?>
<p:tagLst xmlns:a="http://schemas.openxmlformats.org/drawingml/2006/main" xmlns:r="http://schemas.openxmlformats.org/officeDocument/2006/relationships" xmlns:p="http://schemas.openxmlformats.org/presentationml/2006/main">
  <p:tag name="NAME" val="Moon"/>
</p:tagLst>
</file>

<file path=ppt/tags/tag379.xml><?xml version="1.0" encoding="utf-8"?>
<p:tagLst xmlns:a="http://schemas.openxmlformats.org/drawingml/2006/main" xmlns:r="http://schemas.openxmlformats.org/officeDocument/2006/relationships" xmlns:p="http://schemas.openxmlformats.org/presentationml/2006/main">
  <p:tag name="ANGLE" val="5"/>
</p:tagLst>
</file>

<file path=ppt/tags/tag380.xml><?xml version="1.0" encoding="utf-8"?>
<p:tagLst xmlns:a="http://schemas.openxmlformats.org/drawingml/2006/main" xmlns:r="http://schemas.openxmlformats.org/officeDocument/2006/relationships" xmlns:p="http://schemas.openxmlformats.org/presentationml/2006/main">
  <p:tag name="ANGLE" val="5"/>
</p:tagLst>
</file>

<file path=ppt/tags/tag381.xml><?xml version="1.0" encoding="utf-8"?>
<p:tagLst xmlns:a="http://schemas.openxmlformats.org/drawingml/2006/main" xmlns:r="http://schemas.openxmlformats.org/officeDocument/2006/relationships" xmlns:p="http://schemas.openxmlformats.org/presentationml/2006/main">
  <p:tag name="ANGLE" val="4"/>
</p:tagLst>
</file>

<file path=ppt/tags/tag382.xml><?xml version="1.0" encoding="utf-8"?>
<p:tagLst xmlns:a="http://schemas.openxmlformats.org/drawingml/2006/main" xmlns:r="http://schemas.openxmlformats.org/officeDocument/2006/relationships" xmlns:p="http://schemas.openxmlformats.org/presentationml/2006/main">
  <p:tag name="ANGLE" val="4"/>
</p:tagLst>
</file>

<file path=ppt/tags/tag383.xml><?xml version="1.0" encoding="utf-8"?>
<p:tagLst xmlns:a="http://schemas.openxmlformats.org/drawingml/2006/main" xmlns:r="http://schemas.openxmlformats.org/officeDocument/2006/relationships" xmlns:p="http://schemas.openxmlformats.org/presentationml/2006/main">
  <p:tag name="ANGLE" val="3"/>
</p:tagLst>
</file>

<file path=ppt/tags/tag384.xml><?xml version="1.0" encoding="utf-8"?>
<p:tagLst xmlns:a="http://schemas.openxmlformats.org/drawingml/2006/main" xmlns:r="http://schemas.openxmlformats.org/officeDocument/2006/relationships" xmlns:p="http://schemas.openxmlformats.org/presentationml/2006/main">
  <p:tag name="ANGLE" val="3"/>
</p:tagLst>
</file>

<file path=ppt/tags/tag385.xml><?xml version="1.0" encoding="utf-8"?>
<p:tagLst xmlns:a="http://schemas.openxmlformats.org/drawingml/2006/main" xmlns:r="http://schemas.openxmlformats.org/officeDocument/2006/relationships" xmlns:p="http://schemas.openxmlformats.org/presentationml/2006/main">
  <p:tag name="ANGLE" val="2"/>
</p:tagLst>
</file>

<file path=ppt/tags/tag386.xml><?xml version="1.0" encoding="utf-8"?>
<p:tagLst xmlns:a="http://schemas.openxmlformats.org/drawingml/2006/main" xmlns:r="http://schemas.openxmlformats.org/officeDocument/2006/relationships" xmlns:p="http://schemas.openxmlformats.org/presentationml/2006/main">
  <p:tag name="ANGLE" val="2"/>
</p:tagLst>
</file>

<file path=ppt/tags/tag387.xml><?xml version="1.0" encoding="utf-8"?>
<p:tagLst xmlns:a="http://schemas.openxmlformats.org/drawingml/2006/main" xmlns:r="http://schemas.openxmlformats.org/officeDocument/2006/relationships" xmlns:p="http://schemas.openxmlformats.org/presentationml/2006/main">
  <p:tag name="ANGLE" val="1"/>
</p:tagLst>
</file>

<file path=ppt/tags/tag388.xml><?xml version="1.0" encoding="utf-8"?>
<p:tagLst xmlns:a="http://schemas.openxmlformats.org/drawingml/2006/main" xmlns:r="http://schemas.openxmlformats.org/officeDocument/2006/relationships" xmlns:p="http://schemas.openxmlformats.org/presentationml/2006/main">
  <p:tag name="ANGLE" val="1"/>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391.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92.xml><?xml version="1.0" encoding="utf-8"?>
<p:tagLst xmlns:a="http://schemas.openxmlformats.org/drawingml/2006/main" xmlns:r="http://schemas.openxmlformats.org/officeDocument/2006/relationships" xmlns:p="http://schemas.openxmlformats.org/presentationml/2006/main">
  <p:tag name="SHAPENAME" val="Subtitle"/>
</p:tagLst>
</file>

<file path=ppt/tags/tag393.xml><?xml version="1.0" encoding="utf-8"?>
<p:tagLst xmlns:a="http://schemas.openxmlformats.org/drawingml/2006/main" xmlns:r="http://schemas.openxmlformats.org/officeDocument/2006/relationships" xmlns:p="http://schemas.openxmlformats.org/presentationml/2006/main">
  <p:tag name="SHAPENAME" val="Title"/>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9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8.xml><?xml version="1.0" encoding="utf-8"?>
<p:tagLst xmlns:a="http://schemas.openxmlformats.org/drawingml/2006/main" xmlns:r="http://schemas.openxmlformats.org/officeDocument/2006/relationships" xmlns:p="http://schemas.openxmlformats.org/presentationml/2006/main">
  <p:tag name="SHAPENAME" val="5. Source"/>
</p:tagLst>
</file>

<file path=ppt/tags/tag3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0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7.xml><?xml version="1.0" encoding="utf-8"?>
<p:tagLst xmlns:a="http://schemas.openxmlformats.org/drawingml/2006/main" xmlns:r="http://schemas.openxmlformats.org/officeDocument/2006/relationships" xmlns:p="http://schemas.openxmlformats.org/presentationml/2006/main">
  <p:tag name="SHAPENAME" val="5. Source"/>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13.xml><?xml version="1.0" encoding="utf-8"?>
<p:tagLst xmlns:a="http://schemas.openxmlformats.org/drawingml/2006/main" xmlns:r="http://schemas.openxmlformats.org/officeDocument/2006/relationships" xmlns:p="http://schemas.openxmlformats.org/presentationml/2006/main">
  <p:tag name="SHAPENAME" val="5. Source"/>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19.xml><?xml version="1.0" encoding="utf-8"?>
<p:tagLst xmlns:a="http://schemas.openxmlformats.org/drawingml/2006/main" xmlns:r="http://schemas.openxmlformats.org/officeDocument/2006/relationships" xmlns:p="http://schemas.openxmlformats.org/presentationml/2006/main">
  <p:tag name="SHAPENAME" val="5. Source"/>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4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26.xml><?xml version="1.0" encoding="utf-8"?>
<p:tagLst xmlns:a="http://schemas.openxmlformats.org/drawingml/2006/main" xmlns:r="http://schemas.openxmlformats.org/officeDocument/2006/relationships" xmlns:p="http://schemas.openxmlformats.org/presentationml/2006/main">
  <p:tag name="SHAPENAME" val="5. Source"/>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42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1.xml><?xml version="1.0" encoding="utf-8"?>
<p:tagLst xmlns:a="http://schemas.openxmlformats.org/drawingml/2006/main" xmlns:r="http://schemas.openxmlformats.org/officeDocument/2006/relationships" xmlns:p="http://schemas.openxmlformats.org/presentationml/2006/main">
  <p:tag name="SHAPENAME" val="3. Subtitle"/>
</p:tagLst>
</file>

<file path=ppt/tags/tag4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4.xml><?xml version="1.0" encoding="utf-8"?>
<p:tagLst xmlns:a="http://schemas.openxmlformats.org/drawingml/2006/main" xmlns:r="http://schemas.openxmlformats.org/officeDocument/2006/relationships" xmlns:p="http://schemas.openxmlformats.org/presentationml/2006/main">
  <p:tag name="SHAPENAME" val="5. Source"/>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43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9.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2.xml><?xml version="1.0" encoding="utf-8"?>
<p:tagLst xmlns:a="http://schemas.openxmlformats.org/drawingml/2006/main" xmlns:r="http://schemas.openxmlformats.org/officeDocument/2006/relationships" xmlns:p="http://schemas.openxmlformats.org/presentationml/2006/main">
  <p:tag name="SHAPENAME" val="5. Source"/>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44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0.xml><?xml version="1.0" encoding="utf-8"?>
<p:tagLst xmlns:a="http://schemas.openxmlformats.org/drawingml/2006/main" xmlns:r="http://schemas.openxmlformats.org/officeDocument/2006/relationships" xmlns:p="http://schemas.openxmlformats.org/presentationml/2006/main">
  <p:tag name="SHAPENAME" val="5. Source"/>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4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5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4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8.xml><?xml version="1.0" encoding="utf-8"?>
<p:tagLst xmlns:a="http://schemas.openxmlformats.org/drawingml/2006/main" xmlns:r="http://schemas.openxmlformats.org/officeDocument/2006/relationships" xmlns:p="http://schemas.openxmlformats.org/presentationml/2006/main">
  <p:tag name="SHAPENAME" val="5. Source"/>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4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4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6.xml><?xml version="1.0" encoding="utf-8"?>
<p:tagLst xmlns:a="http://schemas.openxmlformats.org/drawingml/2006/main" xmlns:r="http://schemas.openxmlformats.org/officeDocument/2006/relationships" xmlns:p="http://schemas.openxmlformats.org/presentationml/2006/main">
  <p:tag name="SHAPENAME" val="5. Source"/>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4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72.xml><?xml version="1.0" encoding="utf-8"?>
<p:tagLst xmlns:a="http://schemas.openxmlformats.org/drawingml/2006/main" xmlns:r="http://schemas.openxmlformats.org/officeDocument/2006/relationships" xmlns:p="http://schemas.openxmlformats.org/presentationml/2006/main">
  <p:tag name="SHAPENAME" val="5. Source"/>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4.xml><?xml version="1.0" encoding="utf-8"?>
<p:tagLst xmlns:a="http://schemas.openxmlformats.org/drawingml/2006/main" xmlns:r="http://schemas.openxmlformats.org/officeDocument/2006/relationships" xmlns:p="http://schemas.openxmlformats.org/presentationml/2006/main">
  <p:tag name="SHAPENAME" val="5. Source"/>
</p:tagLst>
</file>

<file path=ppt/tags/tag47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8.xml><?xml version="1.0" encoding="utf-8"?>
<p:tagLst xmlns:a="http://schemas.openxmlformats.org/drawingml/2006/main" xmlns:r="http://schemas.openxmlformats.org/officeDocument/2006/relationships" xmlns:p="http://schemas.openxmlformats.org/presentationml/2006/main">
  <p:tag name="SHAPENAME" val="5. Source"/>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0.xml><?xml version="1.0" encoding="utf-8"?>
<p:tagLst xmlns:a="http://schemas.openxmlformats.org/drawingml/2006/main" xmlns:r="http://schemas.openxmlformats.org/officeDocument/2006/relationships" xmlns:p="http://schemas.openxmlformats.org/presentationml/2006/main">
  <p:tag name="SHAPENAME" val="5. Source"/>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8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86.xml><?xml version="1.0" encoding="utf-8"?>
<p:tagLst xmlns:a="http://schemas.openxmlformats.org/drawingml/2006/main" xmlns:r="http://schemas.openxmlformats.org/officeDocument/2006/relationships" xmlns:p="http://schemas.openxmlformats.org/presentationml/2006/main">
  <p:tag name="SHAPENAME" val="Title"/>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90.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91.xml><?xml version="1.0" encoding="utf-8"?>
<p:tagLst xmlns:a="http://schemas.openxmlformats.org/drawingml/2006/main" xmlns:r="http://schemas.openxmlformats.org/officeDocument/2006/relationships" xmlns:p="http://schemas.openxmlformats.org/presentationml/2006/main">
  <p:tag name="SHAPENAME" val="Subtitle"/>
</p:tagLst>
</file>

<file path=ppt/tags/tag492.xml><?xml version="1.0" encoding="utf-8"?>
<p:tagLst xmlns:a="http://schemas.openxmlformats.org/drawingml/2006/main" xmlns:r="http://schemas.openxmlformats.org/officeDocument/2006/relationships" xmlns:p="http://schemas.openxmlformats.org/presentationml/2006/main">
  <p:tag name="SHAPENAME" val="Title"/>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4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7.xml><?xml version="1.0" encoding="utf-8"?>
<p:tagLst xmlns:a="http://schemas.openxmlformats.org/drawingml/2006/main" xmlns:r="http://schemas.openxmlformats.org/officeDocument/2006/relationships" xmlns:p="http://schemas.openxmlformats.org/presentationml/2006/main">
  <p:tag name="SHAPENAME" val="5. Source"/>
</p:tagLst>
</file>

<file path=ppt/tags/tag4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5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50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6.xml><?xml version="1.0" encoding="utf-8"?>
<p:tagLst xmlns:a="http://schemas.openxmlformats.org/drawingml/2006/main" xmlns:r="http://schemas.openxmlformats.org/officeDocument/2006/relationships" xmlns:p="http://schemas.openxmlformats.org/presentationml/2006/main">
  <p:tag name="SHAPENAME" val="5. Source"/>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5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2.xml><?xml version="1.0" encoding="utf-8"?>
<p:tagLst xmlns:a="http://schemas.openxmlformats.org/drawingml/2006/main" xmlns:r="http://schemas.openxmlformats.org/officeDocument/2006/relationships" xmlns:p="http://schemas.openxmlformats.org/presentationml/2006/main">
  <p:tag name="SHAPENAME" val="5. Source"/>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5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8.xml><?xml version="1.0" encoding="utf-8"?>
<p:tagLst xmlns:a="http://schemas.openxmlformats.org/drawingml/2006/main" xmlns:r="http://schemas.openxmlformats.org/officeDocument/2006/relationships" xmlns:p="http://schemas.openxmlformats.org/presentationml/2006/main">
  <p:tag name="SHAPENAME" val="5. Source"/>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2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2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4.xml><?xml version="1.0" encoding="utf-8"?>
<p:tagLst xmlns:a="http://schemas.openxmlformats.org/drawingml/2006/main" xmlns:r="http://schemas.openxmlformats.org/officeDocument/2006/relationships" xmlns:p="http://schemas.openxmlformats.org/presentationml/2006/main">
  <p:tag name="SHAPENAME" val="5. Source"/>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2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8.xml><?xml version="1.0" encoding="utf-8"?>
<p:tagLst xmlns:a="http://schemas.openxmlformats.org/drawingml/2006/main" xmlns:r="http://schemas.openxmlformats.org/officeDocument/2006/relationships" xmlns:p="http://schemas.openxmlformats.org/presentationml/2006/main">
  <p:tag name="SHAPENAME" val="3. Subtitle"/>
</p:tagLst>
</file>

<file path=ppt/tags/tag52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1.xml><?xml version="1.0" encoding="utf-8"?>
<p:tagLst xmlns:a="http://schemas.openxmlformats.org/drawingml/2006/main" xmlns:r="http://schemas.openxmlformats.org/officeDocument/2006/relationships" xmlns:p="http://schemas.openxmlformats.org/presentationml/2006/main">
  <p:tag name="SHAPENAME" val="5. Source"/>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53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3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9.xml><?xml version="1.0" encoding="utf-8"?>
<p:tagLst xmlns:a="http://schemas.openxmlformats.org/drawingml/2006/main" xmlns:r="http://schemas.openxmlformats.org/officeDocument/2006/relationships" xmlns:p="http://schemas.openxmlformats.org/presentationml/2006/main">
  <p:tag name="SHAPENAME" val="5. Source"/>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54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4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47.xml><?xml version="1.0" encoding="utf-8"?>
<p:tagLst xmlns:a="http://schemas.openxmlformats.org/drawingml/2006/main" xmlns:r="http://schemas.openxmlformats.org/officeDocument/2006/relationships" xmlns:p="http://schemas.openxmlformats.org/presentationml/2006/main">
  <p:tag name="SHAPENAME" val="5. Source"/>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55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5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3.xml><?xml version="1.0" encoding="utf-8"?>
<p:tagLst xmlns:a="http://schemas.openxmlformats.org/drawingml/2006/main" xmlns:r="http://schemas.openxmlformats.org/officeDocument/2006/relationships" xmlns:p="http://schemas.openxmlformats.org/presentationml/2006/main">
  <p:tag name="SHAPENAME" val="3. Subtitle"/>
</p:tagLst>
</file>

<file path=ppt/tags/tag55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55.xml><?xml version="1.0" encoding="utf-8"?>
<p:tagLst xmlns:a="http://schemas.openxmlformats.org/drawingml/2006/main" xmlns:r="http://schemas.openxmlformats.org/officeDocument/2006/relationships" xmlns:p="http://schemas.openxmlformats.org/presentationml/2006/main">
  <p:tag name="SHAPENAME" val="5. Source"/>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5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1.xml><?xml version="1.0" encoding="utf-8"?>
<p:tagLst xmlns:a="http://schemas.openxmlformats.org/drawingml/2006/main" xmlns:r="http://schemas.openxmlformats.org/officeDocument/2006/relationships" xmlns:p="http://schemas.openxmlformats.org/presentationml/2006/main">
  <p:tag name="SHAPENAME" val="3. Subtitle"/>
</p:tagLst>
</file>

<file path=ppt/tags/tag5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63.xml><?xml version="1.0" encoding="utf-8"?>
<p:tagLst xmlns:a="http://schemas.openxmlformats.org/drawingml/2006/main" xmlns:r="http://schemas.openxmlformats.org/officeDocument/2006/relationships" xmlns:p="http://schemas.openxmlformats.org/presentationml/2006/main">
  <p:tag name="SHAPENAME" val="5. Source"/>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56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6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9.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71.xml><?xml version="1.0" encoding="utf-8"?>
<p:tagLst xmlns:a="http://schemas.openxmlformats.org/drawingml/2006/main" xmlns:r="http://schemas.openxmlformats.org/officeDocument/2006/relationships" xmlns:p="http://schemas.openxmlformats.org/presentationml/2006/main">
  <p:tag name="SHAPENAME" val="5. Source"/>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5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77.xml><?xml version="1.0" encoding="utf-8"?>
<p:tagLst xmlns:a="http://schemas.openxmlformats.org/drawingml/2006/main" xmlns:r="http://schemas.openxmlformats.org/officeDocument/2006/relationships" xmlns:p="http://schemas.openxmlformats.org/presentationml/2006/main">
  <p:tag name="SHAPENAME" val="5. Source"/>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81.xml><?xml version="1.0" encoding="utf-8"?>
<p:tagLst xmlns:a="http://schemas.openxmlformats.org/drawingml/2006/main" xmlns:r="http://schemas.openxmlformats.org/officeDocument/2006/relationships" xmlns:p="http://schemas.openxmlformats.org/presentationml/2006/main">
  <p:tag name="SHAPENAME" val="5. Source"/>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3.xml><?xml version="1.0" encoding="utf-8"?>
<p:tagLst xmlns:a="http://schemas.openxmlformats.org/drawingml/2006/main" xmlns:r="http://schemas.openxmlformats.org/officeDocument/2006/relationships" xmlns:p="http://schemas.openxmlformats.org/presentationml/2006/main">
  <p:tag name="SHAPENAME" val="5. Source"/>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586.xml><?xml version="1.0" encoding="utf-8"?>
<p:tagLst xmlns:a="http://schemas.openxmlformats.org/drawingml/2006/main" xmlns:r="http://schemas.openxmlformats.org/officeDocument/2006/relationships" xmlns:p="http://schemas.openxmlformats.org/presentationml/2006/main">
  <p:tag name="SHAPENAME" val="Subtitle"/>
</p:tagLst>
</file>

<file path=ppt/tags/tag587.xml><?xml version="1.0" encoding="utf-8"?>
<p:tagLst xmlns:a="http://schemas.openxmlformats.org/drawingml/2006/main" xmlns:r="http://schemas.openxmlformats.org/officeDocument/2006/relationships" xmlns:p="http://schemas.openxmlformats.org/presentationml/2006/main">
  <p:tag name="SHAPENAME" val="Title"/>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5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1.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9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4.xml><?xml version="1.0" encoding="utf-8"?>
<p:tagLst xmlns:a="http://schemas.openxmlformats.org/drawingml/2006/main" xmlns:r="http://schemas.openxmlformats.org/officeDocument/2006/relationships" xmlns:p="http://schemas.openxmlformats.org/presentationml/2006/main">
  <p:tag name="SHAPENAME" val="5. Source"/>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59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1.xml><?xml version="1.0" encoding="utf-8"?>
<p:tagLst xmlns:a="http://schemas.openxmlformats.org/drawingml/2006/main" xmlns:r="http://schemas.openxmlformats.org/officeDocument/2006/relationships" xmlns:p="http://schemas.openxmlformats.org/presentationml/2006/main">
  <p:tag name="SHAPENAME" val="5. Source"/>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60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0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7.xml><?xml version="1.0" encoding="utf-8"?>
<p:tagLst xmlns:a="http://schemas.openxmlformats.org/drawingml/2006/main" xmlns:r="http://schemas.openxmlformats.org/officeDocument/2006/relationships" xmlns:p="http://schemas.openxmlformats.org/presentationml/2006/main">
  <p:tag name="SHAPENAME" val="5. Source"/>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6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3.xml><?xml version="1.0" encoding="utf-8"?>
<p:tagLst xmlns:a="http://schemas.openxmlformats.org/drawingml/2006/main" xmlns:r="http://schemas.openxmlformats.org/officeDocument/2006/relationships" xmlns:p="http://schemas.openxmlformats.org/presentationml/2006/main">
  <p:tag name="SHAPENAME" val="5. Source"/>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6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9.xml><?xml version="1.0" encoding="utf-8"?>
<p:tagLst xmlns:a="http://schemas.openxmlformats.org/drawingml/2006/main" xmlns:r="http://schemas.openxmlformats.org/officeDocument/2006/relationships" xmlns:p="http://schemas.openxmlformats.org/presentationml/2006/main">
  <p:tag name="SHAPENAME" val="5. Source"/>
</p:tagLst>
</file>

<file path=ppt/tags/tag6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6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26.xml><?xml version="1.0" encoding="utf-8"?>
<p:tagLst xmlns:a="http://schemas.openxmlformats.org/drawingml/2006/main" xmlns:r="http://schemas.openxmlformats.org/officeDocument/2006/relationships" xmlns:p="http://schemas.openxmlformats.org/presentationml/2006/main">
  <p:tag name="SHAPENAME" val="5. Source"/>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62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32.xml><?xml version="1.0" encoding="utf-8"?>
<p:tagLst xmlns:a="http://schemas.openxmlformats.org/drawingml/2006/main" xmlns:r="http://schemas.openxmlformats.org/officeDocument/2006/relationships" xmlns:p="http://schemas.openxmlformats.org/presentationml/2006/main">
  <p:tag name="SHAPENAME" val="3. Subtitle"/>
</p:tagLst>
</file>

<file path=ppt/tags/tag6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34.xml><?xml version="1.0" encoding="utf-8"?>
<p:tagLst xmlns:a="http://schemas.openxmlformats.org/drawingml/2006/main" xmlns:r="http://schemas.openxmlformats.org/officeDocument/2006/relationships" xmlns:p="http://schemas.openxmlformats.org/presentationml/2006/main">
  <p:tag name="SHAPENAME" val="5. Source"/>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63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0.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42.xml><?xml version="1.0" encoding="utf-8"?>
<p:tagLst xmlns:a="http://schemas.openxmlformats.org/drawingml/2006/main" xmlns:r="http://schemas.openxmlformats.org/officeDocument/2006/relationships" xmlns:p="http://schemas.openxmlformats.org/presentationml/2006/main">
  <p:tag name="SHAPENAME" val="5. Source"/>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64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0.xml><?xml version="1.0" encoding="utf-8"?>
<p:tagLst xmlns:a="http://schemas.openxmlformats.org/drawingml/2006/main" xmlns:r="http://schemas.openxmlformats.org/officeDocument/2006/relationships" xmlns:p="http://schemas.openxmlformats.org/presentationml/2006/main">
  <p:tag name="SHAPENAME" val="5. Source"/>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6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8.xml><?xml version="1.0" encoding="utf-8"?>
<p:tagLst xmlns:a="http://schemas.openxmlformats.org/drawingml/2006/main" xmlns:r="http://schemas.openxmlformats.org/officeDocument/2006/relationships" xmlns:p="http://schemas.openxmlformats.org/presentationml/2006/main">
  <p:tag name="SHAPENAME" val="5. Source"/>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6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6.xml><?xml version="1.0" encoding="utf-8"?>
<p:tagLst xmlns:a="http://schemas.openxmlformats.org/drawingml/2006/main" xmlns:r="http://schemas.openxmlformats.org/officeDocument/2006/relationships" xmlns:p="http://schemas.openxmlformats.org/presentationml/2006/main">
  <p:tag name="SHAPENAME" val="5. Source"/>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66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7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6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74.xml><?xml version="1.0" encoding="utf-8"?>
<p:tagLst xmlns:a="http://schemas.openxmlformats.org/drawingml/2006/main" xmlns:r="http://schemas.openxmlformats.org/officeDocument/2006/relationships" xmlns:p="http://schemas.openxmlformats.org/presentationml/2006/main">
  <p:tag name="SHAPENAME" val="5. Source"/>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67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7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682.xml><?xml version="1.0" encoding="utf-8"?>
<p:tagLst xmlns:a="http://schemas.openxmlformats.org/drawingml/2006/main" xmlns:r="http://schemas.openxmlformats.org/officeDocument/2006/relationships" xmlns:p="http://schemas.openxmlformats.org/presentationml/2006/main">
  <p:tag name="SHAPENAME" val="5. Source"/>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68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8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690.xml><?xml version="1.0" encoding="utf-8"?>
<p:tagLst xmlns:a="http://schemas.openxmlformats.org/drawingml/2006/main" xmlns:r="http://schemas.openxmlformats.org/officeDocument/2006/relationships" xmlns:p="http://schemas.openxmlformats.org/presentationml/2006/main">
  <p:tag name="SHAPENAME" val="5. Source"/>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69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9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96.xml><?xml version="1.0" encoding="utf-8"?>
<p:tagLst xmlns:a="http://schemas.openxmlformats.org/drawingml/2006/main" xmlns:r="http://schemas.openxmlformats.org/officeDocument/2006/relationships" xmlns:p="http://schemas.openxmlformats.org/presentationml/2006/main">
  <p:tag name="SHAPENAME" val="5. Source"/>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00.xml><?xml version="1.0" encoding="utf-8"?>
<p:tagLst xmlns:a="http://schemas.openxmlformats.org/drawingml/2006/main" xmlns:r="http://schemas.openxmlformats.org/officeDocument/2006/relationships" xmlns:p="http://schemas.openxmlformats.org/presentationml/2006/main">
  <p:tag name="SHAPENAME" val="5. Source"/>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2.xml><?xml version="1.0" encoding="utf-8"?>
<p:tagLst xmlns:a="http://schemas.openxmlformats.org/drawingml/2006/main" xmlns:r="http://schemas.openxmlformats.org/officeDocument/2006/relationships" xmlns:p="http://schemas.openxmlformats.org/presentationml/2006/main">
  <p:tag name="SHAPENAME" val="5. Source"/>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07.xml><?xml version="1.0" encoding="utf-8"?>
<p:tagLst xmlns:a="http://schemas.openxmlformats.org/drawingml/2006/main" xmlns:r="http://schemas.openxmlformats.org/officeDocument/2006/relationships" xmlns:p="http://schemas.openxmlformats.org/presentationml/2006/main">
  <p:tag name="SHAPENAME" val="5. Source"/>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12.xml><?xml version="1.0" encoding="utf-8"?>
<p:tagLst xmlns:a="http://schemas.openxmlformats.org/drawingml/2006/main" xmlns:r="http://schemas.openxmlformats.org/officeDocument/2006/relationships" xmlns:p="http://schemas.openxmlformats.org/presentationml/2006/main">
  <p:tag name="SHAPENAME" val="5. Source"/>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72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3.xml><?xml version="1.0" encoding="utf-8"?>
<p:tagLst xmlns:a="http://schemas.openxmlformats.org/drawingml/2006/main" xmlns:r="http://schemas.openxmlformats.org/officeDocument/2006/relationships" xmlns:p="http://schemas.openxmlformats.org/presentationml/2006/main">
  <p:tag name="SHAPENAME" val="5. Source"/>
</p:tagLst>
</file>

<file path=ppt/tags/tag7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35.xml><?xml version="1.0" encoding="utf-8"?>
<p:tagLst xmlns:a="http://schemas.openxmlformats.org/drawingml/2006/main" xmlns:r="http://schemas.openxmlformats.org/officeDocument/2006/relationships" xmlns:p="http://schemas.openxmlformats.org/presentationml/2006/main">
  <p:tag name="SLIDETYPE" val="TitleWhite"/>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taXr8WAgv0cG5g7IkN2Kntg"/>
</p:tagLst>
</file>

<file path=ppt/tags/tag73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739.xml><?xml version="1.0" encoding="utf-8"?>
<p:tagLst xmlns:a="http://schemas.openxmlformats.org/drawingml/2006/main" xmlns:r="http://schemas.openxmlformats.org/officeDocument/2006/relationships" xmlns:p="http://schemas.openxmlformats.org/presentationml/2006/main">
  <p:tag name="SHAPENAME" val="Subtitle"/>
</p:tagLst>
</file>

<file path=ppt/tags/tag740.xml><?xml version="1.0" encoding="utf-8"?>
<p:tagLst xmlns:a="http://schemas.openxmlformats.org/drawingml/2006/main" xmlns:r="http://schemas.openxmlformats.org/officeDocument/2006/relationships" xmlns:p="http://schemas.openxmlformats.org/presentationml/2006/main">
  <p:tag name="SHAPENAME" val="Title"/>
</p:tagLst>
</file>

<file path=ppt/tags/tag7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fontScheme name="Custom 2">
      <a:majorFont>
        <a:latin typeface="Aptos"/>
        <a:ea typeface=""/>
        <a:cs typeface=""/>
      </a:majorFont>
      <a:minorFont>
        <a:latin typeface="Apto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EN_BASEFORM_16x9_OF_TITLETOP(50)p" id="{C03E361F-AF35-4E02-8230-DF4C436580AE}" vid="{81B7F192-7BB0-4452-A4C0-70C86D8A3F33}"/>
    </a:ext>
  </a:extLst>
</a:theme>
</file>

<file path=ppt/theme/theme2.xml><?xml version="1.0" encoding="utf-8"?>
<a:theme xmlns:a="http://schemas.openxmlformats.org/drawingml/2006/main" name="1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White">
  <a:themeElements>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fontScheme name="Custom">
      <a:majorFont>
        <a:latin typeface="Calibri"/>
        <a:ea typeface=""/>
        <a:cs typeface=""/>
      </a:majorFont>
      <a:minorFont>
        <a:latin typeface="Calibri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EN_BASEFORM_16x9_OF_TITLETOP(50)p" id="{C03E361F-AF35-4E02-8230-DF4C436580AE}" vid="{81B7F192-7BB0-4452-A4C0-70C86D8A3F33}"/>
    </a:ext>
  </a:extLst>
</a:theme>
</file>

<file path=ppt/theme/theme5.xml><?xml version="1.0" encoding="utf-8"?>
<a:theme xmlns:a="http://schemas.openxmlformats.org/drawingml/2006/main" name="3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urceSystemTaxHTField xmlns="http://schemas.microsoft.com/sharepoint/v3">
      <Terms xmlns="http://schemas.microsoft.com/office/infopath/2007/PartnerControls">
        <TermInfo xmlns="http://schemas.microsoft.com/office/infopath/2007/PartnerControls">
          <TermName xmlns="http://schemas.microsoft.com/office/infopath/2007/PartnerControls">SPE</TermName>
          <TermId xmlns="http://schemas.microsoft.com/office/infopath/2007/PartnerControls">e1155322-03d8-4904-a51c-d7d7cbd8ca84</TermId>
        </TermInfo>
      </Terms>
    </SourceSystemTaxHTField>
    <DataSourceTaxHTField xmlns="http://schemas.microsoft.com/sharepoint/v3">
      <Terms xmlns="http://schemas.microsoft.com/office/infopath/2007/PartnerControls">
        <TermInfo xmlns="http://schemas.microsoft.com/office/infopath/2007/PartnerControls">
          <TermName xmlns="http://schemas.microsoft.com/office/infopath/2007/PartnerControls">External</TermName>
          <TermId xmlns="http://schemas.microsoft.com/office/infopath/2007/PartnerControls">eafa1bbf-f3a4-4780-bb10-622e35da404b</TermId>
        </TermInfo>
      </Terms>
    </DataSourceTaxHTField>
    <TaxCatchAll xmlns="c3a93be4-540f-449b-bc8e-9d2c54ac0ec4">
      <Value>2</Value>
      <Value>1</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E573CD00C1D6438BA407E9C99DA823" ma:contentTypeVersion="7" ma:contentTypeDescription="Create a new document." ma:contentTypeScope="" ma:versionID="452f3f976d92ffa7b241505e6dc9f1b6">
  <xsd:schema xmlns:xsd="http://www.w3.org/2001/XMLSchema" xmlns:xs="http://www.w3.org/2001/XMLSchema" xmlns:p="http://schemas.microsoft.com/office/2006/metadata/properties" xmlns:ns1="http://schemas.microsoft.com/sharepoint/v3" xmlns:ns2="c3a93be4-540f-449b-bc8e-9d2c54ac0ec4" xmlns:ns3="3c9e29f7-c66b-492b-bd48-087f99d01240" targetNamespace="http://schemas.microsoft.com/office/2006/metadata/properties" ma:root="true" ma:fieldsID="e4b6420ee06ac54220534f6fbdef5a60" ns1:_="" ns2:_="" ns3:_="">
    <xsd:import namespace="http://schemas.microsoft.com/sharepoint/v3"/>
    <xsd:import namespace="c3a93be4-540f-449b-bc8e-9d2c54ac0ec4"/>
    <xsd:import namespace="3c9e29f7-c66b-492b-bd48-087f99d01240"/>
    <xsd:element name="properties">
      <xsd:complexType>
        <xsd:sequence>
          <xsd:element name="documentManagement">
            <xsd:complexType>
              <xsd:all>
                <xsd:element ref="ns1:SourceSystemTaxHTField" minOccurs="0"/>
                <xsd:element ref="ns2:TaxCatchAll" minOccurs="0"/>
                <xsd:element ref="ns2:TaxCatchAllLabel" minOccurs="0"/>
                <xsd:element ref="ns1:DataSourceTaxHTField"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ourceSystemTaxHTField" ma:index="8" nillable="true" ma:taxonomy="true" ma:internalName="SourceSystemTaxHTField" ma:taxonomyFieldName="SourceSystem" ma:displayName="SourceSystem" ma:default="1;#SPE|e1155322-03d8-4904-a51c-d7d7cbd8ca84" ma:fieldId="{023cd2bb-30d3-47eb-b414-867bf92272c7}" ma:sspId="c9369470-76d8-40bb-9f83-c9dbb6c0fac8" ma:termSetId="14dc3a28-f268-42f7-8f59-1ae69d4ade2b" ma:anchorId="00000000-0000-0000-0000-000000000000" ma:open="false" ma:isKeyword="false">
      <xsd:complexType>
        <xsd:sequence>
          <xsd:element ref="pc:Terms" minOccurs="0" maxOccurs="1"/>
        </xsd:sequence>
      </xsd:complexType>
    </xsd:element>
    <xsd:element name="DataSourceTaxHTField" ma:index="12" nillable="true" ma:taxonomy="true" ma:internalName="DataSourceTaxHTField" ma:taxonomyFieldName="DataSource" ma:displayName="DataSource" ma:default="2;#External|eafa1bbf-f3a4-4780-bb10-622e35da404b" ma:fieldId="{8473f594-9b3f-43a3-9128-b2538f939266}" ma:sspId="c9369470-76d8-40bb-9f83-c9dbb6c0fac8" ma:termSetId="36ddf51e-868c-4a6e-ae2e-8e285ecab47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a93be4-540f-449b-bc8e-9d2c54ac0ec4"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d479ace2-8df7-41e7-80f7-4e5c612315d3}" ma:internalName="TaxCatchAll" ma:showField="CatchAllData" ma:web="c3a93be4-540f-449b-bc8e-9d2c54ac0ec4">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d479ace2-8df7-41e7-80f7-4e5c612315d3}" ma:internalName="TaxCatchAllLabel" ma:readOnly="true" ma:showField="CatchAllDataLabel" ma:web="c3a93be4-540f-449b-bc8e-9d2c54ac0e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c9e29f7-c66b-492b-bd48-087f99d01240"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AE8117-67ED-4B4E-B31E-080853EFE73D}">
  <ds:schemaRefs>
    <ds:schemaRef ds:uri="http://schemas.microsoft.com/office/2006/metadata/properties"/>
    <ds:schemaRef ds:uri="http://schemas.microsoft.com/office/infopath/2007/PartnerControls"/>
    <ds:schemaRef ds:uri="http://schemas.microsoft.com/sharepoint/v3"/>
    <ds:schemaRef ds:uri="c3a93be4-540f-449b-bc8e-9d2c54ac0ec4"/>
  </ds:schemaRefs>
</ds:datastoreItem>
</file>

<file path=customXml/itemProps2.xml><?xml version="1.0" encoding="utf-8"?>
<ds:datastoreItem xmlns:ds="http://schemas.openxmlformats.org/officeDocument/2006/customXml" ds:itemID="{4C3BDD5B-8D08-4F85-A0AE-FAA105D1B4E7}">
  <ds:schemaRefs>
    <ds:schemaRef ds:uri="http://schemas.microsoft.com/sharepoint/v3/contenttype/forms"/>
  </ds:schemaRefs>
</ds:datastoreItem>
</file>

<file path=customXml/itemProps3.xml><?xml version="1.0" encoding="utf-8"?>
<ds:datastoreItem xmlns:ds="http://schemas.openxmlformats.org/officeDocument/2006/customXml" ds:itemID="{C196316A-B4AF-42DE-9F40-798ED117D4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3a93be4-540f-449b-bc8e-9d2c54ac0ec4"/>
    <ds:schemaRef ds:uri="3c9e29f7-c66b-492b-bd48-087f99d012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Digitus Template V1</Template>
  <TotalTime>11536</TotalTime>
  <Words>1091</Words>
  <Application>Microsoft Office PowerPoint</Application>
  <PresentationFormat>Widescreen</PresentationFormat>
  <Paragraphs>89</Paragraphs>
  <Slides>11</Slides>
  <Notes>11</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11</vt:i4>
      </vt:variant>
    </vt:vector>
  </HeadingPairs>
  <TitlesOfParts>
    <vt:vector size="24" baseType="lpstr">
      <vt:lpstr>Wingdings</vt:lpstr>
      <vt:lpstr>Calibri Light</vt:lpstr>
      <vt:lpstr>Arial</vt:lpstr>
      <vt:lpstr>Segoe UI</vt:lpstr>
      <vt:lpstr>Open Sans</vt:lpstr>
      <vt:lpstr>Aptos SemiBold</vt:lpstr>
      <vt:lpstr>Aptos</vt:lpstr>
      <vt:lpstr>White</vt:lpstr>
      <vt:lpstr>1_唐峰设计：https://v.youku.com/v_show/id_XNTg4OTcwMDM3Ng==.html</vt:lpstr>
      <vt:lpstr>2_唐峰设计：https://v.youku.com/v_show/id_XNTg4OTcwMDM3Ng==.html</vt:lpstr>
      <vt:lpstr>1_White</vt:lpstr>
      <vt:lpstr>3_唐峰设计：https://v.youku.com/v_show/id_XNTg4OTcwMDM3Ng==.html</vt:lpstr>
      <vt:lpstr>think-cell Slide</vt:lpstr>
      <vt:lpstr>Digitus Group – Roles &amp; Responsibilities of the Chief Financial Officer (CFO)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(Aptos 44 pt, Semibold bottom-aligned)</dc:title>
  <dc:subject/>
  <dc:creator>Afaf El Abed</dc:creator>
  <cp:keywords/>
  <dc:description/>
  <cp:lastModifiedBy>Nisreen Basiouny</cp:lastModifiedBy>
  <cp:revision>27</cp:revision>
  <dcterms:created xsi:type="dcterms:W3CDTF">2025-03-21T06:03:48Z</dcterms:created>
  <dcterms:modified xsi:type="dcterms:W3CDTF">2025-10-06T12:00:46Z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LastEdited">
    <vt:lpwstr>2021-12-13 05:24 PM</vt:lpwstr>
  </property>
  <property fmtid="{D5CDD505-2E9C-101B-9397-08002B2CF9AE}" pid="3" name="ContentTypeId">
    <vt:lpwstr>0x010100B8E573CD00C1D6438BA407E9C99DA823</vt:lpwstr>
  </property>
  <property fmtid="{D5CDD505-2E9C-101B-9397-08002B2CF9AE}" pid="4" name="DataSource">
    <vt:lpwstr>2;#External|eafa1bbf-f3a4-4780-bb10-622e35da404b</vt:lpwstr>
  </property>
  <property fmtid="{D5CDD505-2E9C-101B-9397-08002B2CF9AE}" pid="5" name="SourceSystem">
    <vt:lpwstr>1;#SPE|e1155322-03d8-4904-a51c-d7d7cbd8ca84</vt:lpwstr>
  </property>
  <property fmtid="{D5CDD505-2E9C-101B-9397-08002B2CF9AE}" pid="6" name="MSIP_Label_83303d7c-e5a3-4cc8-90eb-69bfd7570ac4_Enabled">
    <vt:lpwstr>True</vt:lpwstr>
  </property>
  <property fmtid="{D5CDD505-2E9C-101B-9397-08002B2CF9AE}" pid="7" name="MSIP_Label_83303d7c-e5a3-4cc8-90eb-69bfd7570ac4_SiteId">
    <vt:lpwstr>cc8936bc-9382-4fff-87cb-6f55999549e7</vt:lpwstr>
  </property>
  <property fmtid="{D5CDD505-2E9C-101B-9397-08002B2CF9AE}" pid="8" name="MSIP_Label_83303d7c-e5a3-4cc8-90eb-69bfd7570ac4_SetDate">
    <vt:lpwstr>2025-03-26T22:57:27Z</vt:lpwstr>
  </property>
  <property fmtid="{D5CDD505-2E9C-101B-9397-08002B2CF9AE}" pid="9" name="MSIP_Label_83303d7c-e5a3-4cc8-90eb-69bfd7570ac4_Name">
    <vt:lpwstr>Client Confidential</vt:lpwstr>
  </property>
  <property fmtid="{D5CDD505-2E9C-101B-9397-08002B2CF9AE}" pid="10" name="MSIP_Label_83303d7c-e5a3-4cc8-90eb-69bfd7570ac4_ActionId">
    <vt:lpwstr>ec4fd5dc-9dfe-4821-b012-f39ed269eb33</vt:lpwstr>
  </property>
  <property fmtid="{D5CDD505-2E9C-101B-9397-08002B2CF9AE}" pid="11" name="MSIP_Label_83303d7c-e5a3-4cc8-90eb-69bfd7570ac4_Removed">
    <vt:lpwstr>False</vt:lpwstr>
  </property>
  <property fmtid="{D5CDD505-2E9C-101B-9397-08002B2CF9AE}" pid="12" name="MSIP_Label_83303d7c-e5a3-4cc8-90eb-69bfd7570ac4_Extended_MSFT_Method">
    <vt:lpwstr>Standard</vt:lpwstr>
  </property>
  <property fmtid="{D5CDD505-2E9C-101B-9397-08002B2CF9AE}" pid="13" name="Sensitivity">
    <vt:lpwstr>Client Confidential</vt:lpwstr>
  </property>
</Properties>
</file>