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heme/theme2.xml" ContentType="application/vnd.openxmlformats-officedocument.theme+xml"/>
  <Override PartName="/ppt/tags/tag115.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5.xml" ContentType="application/vnd.openxmlformats-officedocument.them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notesSlides/notesSlide1.xml" ContentType="application/vnd.openxmlformats-officedocument.presentationml.notesSlide+xml"/>
  <Override PartName="/ppt/tags/tag741.xml" ContentType="application/vnd.openxmlformats-officedocument.presentationml.tags+xml"/>
  <Override PartName="/ppt/tags/tag742.xml" ContentType="application/vnd.openxmlformats-officedocument.presentationml.tags+xml"/>
  <Override PartName="/ppt/notesSlides/notesSlide2.xml" ContentType="application/vnd.openxmlformats-officedocument.presentationml.notesSlide+xml"/>
  <Override PartName="/ppt/tags/tag743.xml" ContentType="application/vnd.openxmlformats-officedocument.presentationml.tags+xml"/>
  <Override PartName="/ppt/tags/tag744.xml" ContentType="application/vnd.openxmlformats-officedocument.presentationml.tags+xml"/>
  <Override PartName="/ppt/notesSlides/notesSlide3.xml" ContentType="application/vnd.openxmlformats-officedocument.presentationml.notesSlide+xml"/>
  <Override PartName="/ppt/tags/tag745.xml" ContentType="application/vnd.openxmlformats-officedocument.presentationml.tags+xml"/>
  <Override PartName="/ppt/tags/tag746.xml" ContentType="application/vnd.openxmlformats-officedocument.presentationml.tags+xml"/>
  <Override PartName="/ppt/notesSlides/notesSlide4.xml" ContentType="application/vnd.openxmlformats-officedocument.presentationml.notesSlide+xml"/>
  <Override PartName="/ppt/tags/tag747.xml" ContentType="application/vnd.openxmlformats-officedocument.presentationml.tags+xml"/>
  <Override PartName="/ppt/tags/tag748.xml" ContentType="application/vnd.openxmlformats-officedocument.presentationml.tags+xml"/>
  <Override PartName="/ppt/notesSlides/notesSlide5.xml" ContentType="application/vnd.openxmlformats-officedocument.presentationml.notesSlide+xml"/>
  <Override PartName="/ppt/tags/tag749.xml" ContentType="application/vnd.openxmlformats-officedocument.presentationml.tags+xml"/>
  <Override PartName="/ppt/tags/tag750.xml" ContentType="application/vnd.openxmlformats-officedocument.presentationml.tags+xml"/>
  <Override PartName="/ppt/notesSlides/notesSlide6.xml" ContentType="application/vnd.openxmlformats-officedocument.presentationml.notesSlide+xml"/>
  <Override PartName="/ppt/tags/tag751.xml" ContentType="application/vnd.openxmlformats-officedocument.presentationml.tags+xml"/>
  <Override PartName="/ppt/tags/tag752.xml" ContentType="application/vnd.openxmlformats-officedocument.presentationml.tags+xml"/>
  <Override PartName="/ppt/notesSlides/notesSlide7.xml" ContentType="application/vnd.openxmlformats-officedocument.presentationml.notesSlide+xml"/>
  <Override PartName="/ppt/tags/tag753.xml" ContentType="application/vnd.openxmlformats-officedocument.presentationml.tags+xml"/>
  <Override PartName="/ppt/tags/tag754.xml" ContentType="application/vnd.openxmlformats-officedocument.presentationml.tags+xml"/>
  <Override PartName="/ppt/notesSlides/notesSlide8.xml" ContentType="application/vnd.openxmlformats-officedocument.presentationml.notesSlide+xml"/>
  <Override PartName="/ppt/tags/tag755.xml" ContentType="application/vnd.openxmlformats-officedocument.presentationml.tags+xml"/>
  <Override PartName="/ppt/tags/tag756.xml" ContentType="application/vnd.openxmlformats-officedocument.presentationml.tags+xml"/>
  <Override PartName="/ppt/notesSlides/notesSlide9.xml" ContentType="application/vnd.openxmlformats-officedocument.presentationml.notesSlide+xml"/>
  <Override PartName="/ppt/tags/tag757.xml" ContentType="application/vnd.openxmlformats-officedocument.presentationml.tags+xml"/>
  <Override PartName="/ppt/tags/tag758.xml" ContentType="application/vnd.openxmlformats-officedocument.presentationml.tags+xml"/>
  <Override PartName="/ppt/notesSlides/notesSlide10.xml" ContentType="application/vnd.openxmlformats-officedocument.presentationml.notesSlide+xml"/>
  <Override PartName="/ppt/tags/tag759.xml" ContentType="application/vnd.openxmlformats-officedocument.presentationml.tags+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941" r:id="rId5"/>
    <p:sldMasterId id="2147483942" r:id="rId6"/>
    <p:sldMasterId id="2147483992" r:id="rId7"/>
    <p:sldMasterId id="2147484009" r:id="rId8"/>
  </p:sldMasterIdLst>
  <p:notesMasterIdLst>
    <p:notesMasterId r:id="rId20"/>
  </p:notesMasterIdLst>
  <p:handoutMasterIdLst>
    <p:handoutMasterId r:id="rId21"/>
  </p:handoutMasterIdLst>
  <p:sldIdLst>
    <p:sldId id="258" r:id="rId9"/>
    <p:sldId id="3722" r:id="rId10"/>
    <p:sldId id="1448943201" r:id="rId11"/>
    <p:sldId id="1448943203" r:id="rId12"/>
    <p:sldId id="1448943202" r:id="rId13"/>
    <p:sldId id="1448943207" r:id="rId14"/>
    <p:sldId id="1448943205" r:id="rId15"/>
    <p:sldId id="1448943206" r:id="rId16"/>
    <p:sldId id="1448943208" r:id="rId17"/>
    <p:sldId id="1448943209" r:id="rId18"/>
    <p:sldId id="3734" r:id="rId19"/>
  </p:sldIdLst>
  <p:sldSz cx="12192000" cy="6858000"/>
  <p:notesSz cx="7102475" cy="9388475"/>
  <p:embeddedFontLst>
    <p:embeddedFont>
      <p:font typeface="Aptos SemiBold" panose="020B0004020202020204" pitchFamily="34" charset="0"/>
      <p:regular r:id="rId22"/>
      <p:bold r:id="rId23"/>
      <p:italic r:id="rId24"/>
      <p:boldItalic r:id="rId25"/>
    </p:embeddedFont>
    <p:embeddedFont>
      <p:font typeface="Open Sans" panose="020B0606030504020204" pitchFamily="34" charset="0"/>
      <p:regular r:id="rId26"/>
      <p:bold r:id="rId27"/>
      <p:italic r:id="rId28"/>
      <p:boldItalic r:id="rId29"/>
    </p:embeddedFont>
    <p:embeddedFont>
      <p:font typeface="Segoe UI" panose="020B0502040204020203" pitchFamily="34" charset="0"/>
      <p:regular r:id="rId30"/>
      <p:bold r:id="rId31"/>
      <p:italic r:id="rId32"/>
      <p:boldItalic r:id="rId33"/>
    </p:embeddedFont>
  </p:embeddedFontLst>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555A"/>
    <a:srgbClr val="CFD0D3"/>
    <a:srgbClr val="ABACB1"/>
    <a:srgbClr val="73747B"/>
    <a:srgbClr val="800080"/>
    <a:srgbClr val="0000FF"/>
    <a:srgbClr val="DDDDDD"/>
    <a:srgbClr val="DD8080"/>
    <a:srgbClr val="808080"/>
    <a:srgbClr val="80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89EA7B-C8AF-4578-805F-BF0DF31FA6D4}" v="7" dt="2025-10-06T11:53:04.9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53" autoAdjust="0"/>
    <p:restoredTop sz="94609" autoAdjust="0"/>
  </p:normalViewPr>
  <p:slideViewPr>
    <p:cSldViewPr snapToGrid="0" snapToObjects="1">
      <p:cViewPr>
        <p:scale>
          <a:sx n="100" d="100"/>
          <a:sy n="100" d="100"/>
        </p:scale>
        <p:origin x="1116" y="31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p:scale>
          <a:sx n="75" d="100"/>
          <a:sy n="75" d="100"/>
        </p:scale>
        <p:origin x="3204"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5.fntdata"/><Relationship Id="rId39" Type="http://schemas.openxmlformats.org/officeDocument/2006/relationships/tableStyles" Target="tableStyles.xml"/><Relationship Id="rId21" Type="http://schemas.openxmlformats.org/officeDocument/2006/relationships/handoutMaster" Target="handoutMasters/handoutMaster1.xml"/><Relationship Id="rId34" Type="http://schemas.openxmlformats.org/officeDocument/2006/relationships/tags" Target="tags/tag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29" Type="http://schemas.openxmlformats.org/officeDocument/2006/relationships/font" Target="fonts/font8.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commentAuthors" Target="commen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sreen Basiouny" userId="483efea3410121a7" providerId="LiveId" clId="{96616AA6-13D8-4E3E-9D16-1D49396CAFEF}"/>
    <pc:docChg chg="undo custSel addSld modSld">
      <pc:chgData name="Nisreen Basiouny" userId="483efea3410121a7" providerId="LiveId" clId="{96616AA6-13D8-4E3E-9D16-1D49396CAFEF}" dt="2025-10-06T11:53:50.395" v="63" actId="13900"/>
      <pc:docMkLst>
        <pc:docMk/>
      </pc:docMkLst>
      <pc:sldChg chg="modSp mod">
        <pc:chgData name="Nisreen Basiouny" userId="483efea3410121a7" providerId="LiveId" clId="{96616AA6-13D8-4E3E-9D16-1D49396CAFEF}" dt="2025-10-06T11:48:05.482" v="0"/>
        <pc:sldMkLst>
          <pc:docMk/>
          <pc:sldMk cId="61921715" sldId="258"/>
        </pc:sldMkLst>
        <pc:spChg chg="mod">
          <ac:chgData name="Nisreen Basiouny" userId="483efea3410121a7" providerId="LiveId" clId="{96616AA6-13D8-4E3E-9D16-1D49396CAFEF}" dt="2025-10-06T11:48:05.482" v="0"/>
          <ac:spMkLst>
            <pc:docMk/>
            <pc:sldMk cId="61921715" sldId="258"/>
            <ac:spMk id="4" creationId="{806FD97B-691F-4513-92F7-37A1FAC29B8E}"/>
          </ac:spMkLst>
        </pc:spChg>
      </pc:sldChg>
      <pc:sldChg chg="modSp mod">
        <pc:chgData name="Nisreen Basiouny" userId="483efea3410121a7" providerId="LiveId" clId="{96616AA6-13D8-4E3E-9D16-1D49396CAFEF}" dt="2025-10-06T11:48:31.889" v="2"/>
        <pc:sldMkLst>
          <pc:docMk/>
          <pc:sldMk cId="2831486867" sldId="3722"/>
        </pc:sldMkLst>
        <pc:spChg chg="mod">
          <ac:chgData name="Nisreen Basiouny" userId="483efea3410121a7" providerId="LiveId" clId="{96616AA6-13D8-4E3E-9D16-1D49396CAFEF}" dt="2025-10-06T11:48:31.889" v="2"/>
          <ac:spMkLst>
            <pc:docMk/>
            <pc:sldMk cId="2831486867" sldId="3722"/>
            <ac:spMk id="9" creationId="{7FBC658F-1613-CCA2-6AE7-0848A5402EDC}"/>
          </ac:spMkLst>
        </pc:spChg>
        <pc:spChg chg="mod">
          <ac:chgData name="Nisreen Basiouny" userId="483efea3410121a7" providerId="LiveId" clId="{96616AA6-13D8-4E3E-9D16-1D49396CAFEF}" dt="2025-10-06T11:48:11.273" v="1"/>
          <ac:spMkLst>
            <pc:docMk/>
            <pc:sldMk cId="2831486867" sldId="3722"/>
            <ac:spMk id="17" creationId="{4725BDAF-EC33-4DCB-BC73-0FA3EAA02F32}"/>
          </ac:spMkLst>
        </pc:spChg>
      </pc:sldChg>
      <pc:sldChg chg="modSp mod">
        <pc:chgData name="Nisreen Basiouny" userId="483efea3410121a7" providerId="LiveId" clId="{96616AA6-13D8-4E3E-9D16-1D49396CAFEF}" dt="2025-10-06T11:49:18.309" v="4"/>
        <pc:sldMkLst>
          <pc:docMk/>
          <pc:sldMk cId="3619278310" sldId="1448943201"/>
        </pc:sldMkLst>
        <pc:spChg chg="mod">
          <ac:chgData name="Nisreen Basiouny" userId="483efea3410121a7" providerId="LiveId" clId="{96616AA6-13D8-4E3E-9D16-1D49396CAFEF}" dt="2025-10-06T11:49:18.309" v="4"/>
          <ac:spMkLst>
            <pc:docMk/>
            <pc:sldMk cId="3619278310" sldId="1448943201"/>
            <ac:spMk id="7" creationId="{A1F3112C-68AC-7FBC-9F2D-E84069B6F1EB}"/>
          </ac:spMkLst>
        </pc:spChg>
      </pc:sldChg>
      <pc:sldChg chg="modSp mod">
        <pc:chgData name="Nisreen Basiouny" userId="483efea3410121a7" providerId="LiveId" clId="{96616AA6-13D8-4E3E-9D16-1D49396CAFEF}" dt="2025-10-06T11:50:33.094" v="22" actId="403"/>
        <pc:sldMkLst>
          <pc:docMk/>
          <pc:sldMk cId="214187892" sldId="1448943202"/>
        </pc:sldMkLst>
        <pc:spChg chg="mod">
          <ac:chgData name="Nisreen Basiouny" userId="483efea3410121a7" providerId="LiveId" clId="{96616AA6-13D8-4E3E-9D16-1D49396CAFEF}" dt="2025-10-06T11:50:33.094" v="22" actId="403"/>
          <ac:spMkLst>
            <pc:docMk/>
            <pc:sldMk cId="214187892" sldId="1448943202"/>
            <ac:spMk id="3" creationId="{11AFB5DB-308D-CD0D-2E53-91432F65E45E}"/>
          </ac:spMkLst>
        </pc:spChg>
      </pc:sldChg>
      <pc:sldChg chg="modSp mod">
        <pc:chgData name="Nisreen Basiouny" userId="483efea3410121a7" providerId="LiveId" clId="{96616AA6-13D8-4E3E-9D16-1D49396CAFEF}" dt="2025-10-06T11:49:33.251" v="5"/>
        <pc:sldMkLst>
          <pc:docMk/>
          <pc:sldMk cId="3643358421" sldId="1448943203"/>
        </pc:sldMkLst>
        <pc:spChg chg="mod">
          <ac:chgData name="Nisreen Basiouny" userId="483efea3410121a7" providerId="LiveId" clId="{96616AA6-13D8-4E3E-9D16-1D49396CAFEF}" dt="2025-10-06T11:49:33.251" v="5"/>
          <ac:spMkLst>
            <pc:docMk/>
            <pc:sldMk cId="3643358421" sldId="1448943203"/>
            <ac:spMk id="7" creationId="{09209E92-9B26-3853-78C9-CEC9F39251A1}"/>
          </ac:spMkLst>
        </pc:spChg>
      </pc:sldChg>
      <pc:sldChg chg="addSp delSp mod">
        <pc:chgData name="Nisreen Basiouny" userId="483efea3410121a7" providerId="LiveId" clId="{96616AA6-13D8-4E3E-9D16-1D49396CAFEF}" dt="2025-10-06T11:51:21.020" v="28" actId="478"/>
        <pc:sldMkLst>
          <pc:docMk/>
          <pc:sldMk cId="813943183" sldId="1448943205"/>
        </pc:sldMkLst>
        <pc:spChg chg="del">
          <ac:chgData name="Nisreen Basiouny" userId="483efea3410121a7" providerId="LiveId" clId="{96616AA6-13D8-4E3E-9D16-1D49396CAFEF}" dt="2025-10-06T11:51:16.188" v="27" actId="478"/>
          <ac:spMkLst>
            <pc:docMk/>
            <pc:sldMk cId="813943183" sldId="1448943205"/>
            <ac:spMk id="3" creationId="{A607DEE2-CE42-7194-C88A-FE88D9B78ABC}"/>
          </ac:spMkLst>
        </pc:spChg>
        <pc:spChg chg="add del">
          <ac:chgData name="Nisreen Basiouny" userId="483efea3410121a7" providerId="LiveId" clId="{96616AA6-13D8-4E3E-9D16-1D49396CAFEF}" dt="2025-10-06T11:51:21.020" v="28" actId="478"/>
          <ac:spMkLst>
            <pc:docMk/>
            <pc:sldMk cId="813943183" sldId="1448943205"/>
            <ac:spMk id="6" creationId="{86357E56-191D-BD7E-2191-B0AE236340FA}"/>
          </ac:spMkLst>
        </pc:spChg>
      </pc:sldChg>
      <pc:sldChg chg="modSp mod">
        <pc:chgData name="Nisreen Basiouny" userId="483efea3410121a7" providerId="LiveId" clId="{96616AA6-13D8-4E3E-9D16-1D49396CAFEF}" dt="2025-10-06T11:51:54.389" v="33"/>
        <pc:sldMkLst>
          <pc:docMk/>
          <pc:sldMk cId="1334453509" sldId="1448943206"/>
        </pc:sldMkLst>
        <pc:spChg chg="mod">
          <ac:chgData name="Nisreen Basiouny" userId="483efea3410121a7" providerId="LiveId" clId="{96616AA6-13D8-4E3E-9D16-1D49396CAFEF}" dt="2025-10-06T11:51:54.389" v="33"/>
          <ac:spMkLst>
            <pc:docMk/>
            <pc:sldMk cId="1334453509" sldId="1448943206"/>
            <ac:spMk id="5" creationId="{91EB83D0-876F-E9A2-7FD7-D66C6B3DB0FE}"/>
          </ac:spMkLst>
        </pc:spChg>
        <pc:spChg chg="mod">
          <ac:chgData name="Nisreen Basiouny" userId="483efea3410121a7" providerId="LiveId" clId="{96616AA6-13D8-4E3E-9D16-1D49396CAFEF}" dt="2025-10-06T11:51:39.875" v="30" actId="6549"/>
          <ac:spMkLst>
            <pc:docMk/>
            <pc:sldMk cId="1334453509" sldId="1448943206"/>
            <ac:spMk id="11" creationId="{DE835286-9A19-BB4B-0CD5-1B8BE603E66D}"/>
          </ac:spMkLst>
        </pc:spChg>
      </pc:sldChg>
      <pc:sldChg chg="modSp add mod">
        <pc:chgData name="Nisreen Basiouny" userId="483efea3410121a7" providerId="LiveId" clId="{96616AA6-13D8-4E3E-9D16-1D49396CAFEF}" dt="2025-10-06T11:50:54.467" v="25" actId="403"/>
        <pc:sldMkLst>
          <pc:docMk/>
          <pc:sldMk cId="1457431769" sldId="1448943207"/>
        </pc:sldMkLst>
        <pc:spChg chg="mod">
          <ac:chgData name="Nisreen Basiouny" userId="483efea3410121a7" providerId="LiveId" clId="{96616AA6-13D8-4E3E-9D16-1D49396CAFEF}" dt="2025-10-06T11:50:54.467" v="25" actId="403"/>
          <ac:spMkLst>
            <pc:docMk/>
            <pc:sldMk cId="1457431769" sldId="1448943207"/>
            <ac:spMk id="3" creationId="{EEF3C7DC-2938-159D-7D63-D3170128915B}"/>
          </ac:spMkLst>
        </pc:spChg>
      </pc:sldChg>
      <pc:sldChg chg="addSp delSp modSp add mod">
        <pc:chgData name="Nisreen Basiouny" userId="483efea3410121a7" providerId="LiveId" clId="{96616AA6-13D8-4E3E-9D16-1D49396CAFEF}" dt="2025-10-06T11:53:04.922" v="40" actId="478"/>
        <pc:sldMkLst>
          <pc:docMk/>
          <pc:sldMk cId="3891554122" sldId="1448943208"/>
        </pc:sldMkLst>
        <pc:spChg chg="add del mod">
          <ac:chgData name="Nisreen Basiouny" userId="483efea3410121a7" providerId="LiveId" clId="{96616AA6-13D8-4E3E-9D16-1D49396CAFEF}" dt="2025-10-06T11:53:04.922" v="40" actId="478"/>
          <ac:spMkLst>
            <pc:docMk/>
            <pc:sldMk cId="3891554122" sldId="1448943208"/>
            <ac:spMk id="3" creationId="{62929C4D-F6ED-DC37-13D5-7F7DE49166CF}"/>
          </ac:spMkLst>
        </pc:spChg>
        <pc:spChg chg="mod">
          <ac:chgData name="Nisreen Basiouny" userId="483efea3410121a7" providerId="LiveId" clId="{96616AA6-13D8-4E3E-9D16-1D49396CAFEF}" dt="2025-10-06T11:52:43.249" v="37"/>
          <ac:spMkLst>
            <pc:docMk/>
            <pc:sldMk cId="3891554122" sldId="1448943208"/>
            <ac:spMk id="5" creationId="{CA8BB5DE-FD24-F888-4346-05C16E66E469}"/>
          </ac:spMkLst>
        </pc:spChg>
      </pc:sldChg>
      <pc:sldChg chg="modSp add mod">
        <pc:chgData name="Nisreen Basiouny" userId="483efea3410121a7" providerId="LiveId" clId="{96616AA6-13D8-4E3E-9D16-1D49396CAFEF}" dt="2025-10-06T11:53:50.395" v="63" actId="13900"/>
        <pc:sldMkLst>
          <pc:docMk/>
          <pc:sldMk cId="80638881" sldId="1448943209"/>
        </pc:sldMkLst>
        <pc:spChg chg="mod">
          <ac:chgData name="Nisreen Basiouny" userId="483efea3410121a7" providerId="LiveId" clId="{96616AA6-13D8-4E3E-9D16-1D49396CAFEF}" dt="2025-10-06T11:53:31.347" v="61"/>
          <ac:spMkLst>
            <pc:docMk/>
            <pc:sldMk cId="80638881" sldId="1448943209"/>
            <ac:spMk id="5" creationId="{8118C205-1489-7A0D-2F6D-EC2659E43A85}"/>
          </ac:spMkLst>
        </pc:spChg>
        <pc:spChg chg="mod">
          <ac:chgData name="Nisreen Basiouny" userId="483efea3410121a7" providerId="LiveId" clId="{96616AA6-13D8-4E3E-9D16-1D49396CAFEF}" dt="2025-10-06T11:53:50.395" v="63" actId="13900"/>
          <ac:spMkLst>
            <pc:docMk/>
            <pc:sldMk cId="80638881" sldId="1448943209"/>
            <ac:spMk id="11" creationId="{AB566ECE-D1DE-F651-242B-8DFE871E68F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6 October 2025</a:t>
            </a:fld>
            <a:endParaRPr lang="en-US" dirty="0"/>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dirty="0"/>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6 October 2025</a:t>
            </a:fld>
            <a:endParaRPr lang="en-US" dirty="0"/>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dirty="0"/>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US" smtClean="0"/>
              <a:pPr/>
              <a:t>6 October 2025</a:t>
            </a:fld>
            <a:endParaRPr lang="en-US" dirty="0"/>
          </a:p>
        </p:txBody>
      </p:sp>
      <p:sp>
        <p:nvSpPr>
          <p:cNvPr id="5" name="Slide Number Placeholder 4"/>
          <p:cNvSpPr>
            <a:spLocks noGrp="1"/>
          </p:cNvSpPr>
          <p:nvPr>
            <p:ph type="sldNum" sz="quarter" idx="5"/>
          </p:nvPr>
        </p:nvSpPr>
        <p:spPr/>
        <p:txBody>
          <a:bodyPr/>
          <a:lstStyle/>
          <a:p>
            <a:fld id="{CF5EBCF4-26FC-4F76-8DA1-52FDDC328D44}" type="slidenum">
              <a:rPr lang="en-US" smtClean="0"/>
              <a:pPr/>
              <a:t>1</a:t>
            </a:fld>
            <a:endParaRPr lang="en-US" dirty="0"/>
          </a:p>
        </p:txBody>
      </p:sp>
      <p:sp>
        <p:nvSpPr>
          <p:cNvPr id="51" name="Slide Image Placeholder 50">
            <a:extLst>
              <a:ext uri="{FF2B5EF4-FFF2-40B4-BE49-F238E27FC236}">
                <a16:creationId xmlns:a16="http://schemas.microsoft.com/office/drawing/2014/main" id="{DCE3710F-2356-44F5-A47E-3DFCE8CD483E}"/>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3910783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2</a:t>
            </a:fld>
            <a:endParaRPr lang="en-GB" dirty="0"/>
          </a:p>
        </p:txBody>
      </p:sp>
      <p:sp>
        <p:nvSpPr>
          <p:cNvPr id="17" name="Slide Image Placeholder 16">
            <a:extLst>
              <a:ext uri="{FF2B5EF4-FFF2-40B4-BE49-F238E27FC236}">
                <a16:creationId xmlns:a16="http://schemas.microsoft.com/office/drawing/2014/main" id="{85C319DC-DC12-4578-8A94-8FD22449AB95}"/>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2133967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EF84-88F0-A06A-2328-A04A366DA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AB523-AF80-7EF9-0A74-251426A2889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B6CB3844-5D74-6794-2F23-578BED2EFE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4E1101-FAB6-CC66-4C36-10F3DBDE0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6711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F273D-3476-F2FE-C951-D2F29FC86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1546BE-BC73-6422-ED0E-82745752BDF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D6E1DBB-7D62-96E8-588D-53B6DF4675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360FE2-0A28-0206-0A38-DC64D57604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580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6FBE0-3905-F515-6603-5546C3EA6D6C}"/>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6B07729-E0FE-E677-B90A-5B57736E2EBA}"/>
              </a:ext>
            </a:extLst>
          </p:cNvPr>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a:extLst>
              <a:ext uri="{FF2B5EF4-FFF2-40B4-BE49-F238E27FC236}">
                <a16:creationId xmlns:a16="http://schemas.microsoft.com/office/drawing/2014/main" id="{CF444542-9800-03D8-8FCB-BD574F7D2155}"/>
              </a:ext>
            </a:extLst>
          </p:cNvPr>
          <p:cNvSpPr>
            <a:spLocks noGrp="1"/>
          </p:cNvSpPr>
          <p:nvPr>
            <p:ph type="sldNum" sz="quarter" idx="5"/>
          </p:nvPr>
        </p:nvSpPr>
        <p:spPr/>
        <p:txBody>
          <a:bodyPr/>
          <a:lstStyle/>
          <a:p>
            <a:fld id="{CF5EBCF4-26FC-4F76-8DA1-52FDDC328D44}" type="slidenum">
              <a:rPr lang="en-GB" smtClean="0"/>
              <a:pPr/>
              <a:t>5</a:t>
            </a:fld>
            <a:endParaRPr lang="en-GB" dirty="0"/>
          </a:p>
        </p:txBody>
      </p:sp>
      <p:sp>
        <p:nvSpPr>
          <p:cNvPr id="17" name="Slide Image Placeholder 16">
            <a:extLst>
              <a:ext uri="{FF2B5EF4-FFF2-40B4-BE49-F238E27FC236}">
                <a16:creationId xmlns:a16="http://schemas.microsoft.com/office/drawing/2014/main" id="{546D7196-B650-C409-7737-C46239798DC4}"/>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76478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7E4C-B7CC-59E0-AFE2-1B78E8B2D750}"/>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542B19F-F0DC-3475-68B5-9F2E1B09A330}"/>
              </a:ext>
            </a:extLst>
          </p:cNvPr>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a:extLst>
              <a:ext uri="{FF2B5EF4-FFF2-40B4-BE49-F238E27FC236}">
                <a16:creationId xmlns:a16="http://schemas.microsoft.com/office/drawing/2014/main" id="{B7A98AA4-FF7B-51F0-038E-F9B253F043AF}"/>
              </a:ext>
            </a:extLst>
          </p:cNvPr>
          <p:cNvSpPr>
            <a:spLocks noGrp="1"/>
          </p:cNvSpPr>
          <p:nvPr>
            <p:ph type="sldNum" sz="quarter" idx="5"/>
          </p:nvPr>
        </p:nvSpPr>
        <p:spPr/>
        <p:txBody>
          <a:bodyPr/>
          <a:lstStyle/>
          <a:p>
            <a:fld id="{CF5EBCF4-26FC-4F76-8DA1-52FDDC328D44}" type="slidenum">
              <a:rPr lang="en-GB" smtClean="0"/>
              <a:pPr/>
              <a:t>6</a:t>
            </a:fld>
            <a:endParaRPr lang="en-GB" dirty="0"/>
          </a:p>
        </p:txBody>
      </p:sp>
      <p:sp>
        <p:nvSpPr>
          <p:cNvPr id="17" name="Slide Image Placeholder 16">
            <a:extLst>
              <a:ext uri="{FF2B5EF4-FFF2-40B4-BE49-F238E27FC236}">
                <a16:creationId xmlns:a16="http://schemas.microsoft.com/office/drawing/2014/main" id="{33467394-6642-83D2-F8D0-EDEC699B860D}"/>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1294476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0D8A8-99EF-E104-D5BA-B96CA6C85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E1159-273C-E553-D553-3590F17AE654}"/>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0C3BF063-A418-7E4E-3325-9F79C70C8E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10E2ACE-44F2-F258-A1B9-7AAF4AA1D2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12801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51F07-5203-C6D5-BBAD-D33ADABDC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54088-0C38-3419-76E1-729EC35A13D3}"/>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52795A1B-4A62-99BF-AC95-39A34C653AD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A2BD32-7C45-3663-A2CB-DC7572538A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794503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52555-C974-4886-8561-5F25D10C3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B6AF43-64C9-E8FC-AC5C-D5C3E9F3EA3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D1C82AF4-9EB8-C1B1-434E-A26430903A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D66FA6-7FCF-4828-A865-DF3788836A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49827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EC70-1269-1D3B-AFB6-5AEA6A784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CC5C6-03BB-C21B-0674-66B75DD6F757}"/>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137C3B28-66A3-4E21-6F68-5D5C2C859E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2BBC1D-95D1-BE1F-1925-E4B0B8F9DF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8E2375-F1B1-284C-A827-B0E603FDBDD8}" type="slidenum">
              <a:rPr kumimoji="0" lang="en-US" sz="1200" u="none" strike="noStrike" kern="1200" cap="none" spc="0" normalizeH="0" baseline="0" noProof="0" smtClean="0">
                <a:ln>
                  <a:noFill/>
                </a:ln>
                <a:solidFill>
                  <a:prstClr val="black"/>
                </a:solidFill>
                <a:effectLst/>
                <a:uLnTx/>
                <a:uFillTx/>
                <a:latin typeface="Aptos" panose="020B00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u="none" strike="noStrike" kern="1200" cap="none" spc="0" normalizeH="0" baseline="0" noProof="0" dirty="0">
              <a:ln>
                <a:noFill/>
              </a:ln>
              <a:solidFill>
                <a:prstClr val="black"/>
              </a:solidFill>
              <a:effectLst/>
              <a:uLnTx/>
              <a:uFillTx/>
              <a:latin typeface="Aptos" panose="020B00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45525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
          </p:nvPr>
        </p:nvSpPr>
        <p:spPr/>
        <p:txBody>
          <a:bodyPr/>
          <a:lstStyle/>
          <a:p>
            <a:fld id="{1DF34805-1F01-4BDA-A8CA-FCEA2B4BC8D0}" type="datetime3">
              <a:rPr lang="en-GB" smtClean="0"/>
              <a:pPr/>
              <a:t>6 October, 2025</a:t>
            </a:fld>
            <a:endParaRPr lang="en-GB" dirty="0"/>
          </a:p>
        </p:txBody>
      </p:sp>
      <p:sp>
        <p:nvSpPr>
          <p:cNvPr id="5" name="Slide Number Placeholder 4"/>
          <p:cNvSpPr>
            <a:spLocks noGrp="1"/>
          </p:cNvSpPr>
          <p:nvPr>
            <p:ph type="sldNum" sz="quarter" idx="5"/>
          </p:nvPr>
        </p:nvSpPr>
        <p:spPr/>
        <p:txBody>
          <a:bodyPr/>
          <a:lstStyle/>
          <a:p>
            <a:fld id="{CF5EBCF4-26FC-4F76-8DA1-52FDDC328D44}" type="slidenum">
              <a:rPr lang="en-GB" smtClean="0"/>
              <a:pPr/>
              <a:t>11</a:t>
            </a:fld>
            <a:endParaRPr lang="en-GB" dirty="0"/>
          </a:p>
        </p:txBody>
      </p:sp>
      <p:sp>
        <p:nvSpPr>
          <p:cNvPr id="17" name="Slide Image Placeholder 16">
            <a:extLst>
              <a:ext uri="{FF2B5EF4-FFF2-40B4-BE49-F238E27FC236}">
                <a16:creationId xmlns:a16="http://schemas.microsoft.com/office/drawing/2014/main" id="{07A417F8-66B5-4625-9623-03FEBCC07710}"/>
              </a:ext>
            </a:extLst>
          </p:cNvPr>
          <p:cNvSpPr>
            <a:spLocks noGrp="1" noRot="1" noChangeAspect="1"/>
          </p:cNvSpPr>
          <p:nvPr>
            <p:ph type="sldImg"/>
          </p:nvPr>
        </p:nvSpPr>
        <p:spPr>
          <a:xfrm>
            <a:off x="735013" y="563563"/>
            <a:ext cx="5632450" cy="3168650"/>
          </a:xfrm>
        </p:spPr>
      </p:sp>
    </p:spTree>
    <p:extLst>
      <p:ext uri="{BB962C8B-B14F-4D97-AF65-F5344CB8AC3E}">
        <p14:creationId xmlns:p14="http://schemas.microsoft.com/office/powerpoint/2010/main" val="90450185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png"/><Relationship Id="rId4" Type="http://schemas.openxmlformats.org/officeDocument/2006/relationships/tags" Target="../tags/tag25.xml"/><Relationship Id="rId9"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10" Type="http://schemas.openxmlformats.org/officeDocument/2006/relationships/image" Target="../media/image1.emf"/><Relationship Id="rId4" Type="http://schemas.openxmlformats.org/officeDocument/2006/relationships/tags" Target="../tags/tag30.xml"/><Relationship Id="rId9"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6.xml"/><Relationship Id="rId7" Type="http://schemas.openxmlformats.org/officeDocument/2006/relationships/tags" Target="../tags/tag40.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5" Type="http://schemas.openxmlformats.org/officeDocument/2006/relationships/tags" Target="../tags/tag38.xml"/><Relationship Id="rId10" Type="http://schemas.openxmlformats.org/officeDocument/2006/relationships/image" Target="../media/image1.emf"/><Relationship Id="rId4" Type="http://schemas.openxmlformats.org/officeDocument/2006/relationships/tags" Target="../tags/tag37.xml"/><Relationship Id="rId9"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3.xml"/><Relationship Id="rId7"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image" Target="../media/image3.emf"/></Relationships>
</file>

<file path=ppt/slideLayouts/_rels/slideLayout5.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9.xml"/><Relationship Id="rId7"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image" Target="../media/image3.emf"/></Relationships>
</file>

<file path=ppt/slideLayouts/_rels/slideLayout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image" Target="../media/image3.emf"/><Relationship Id="rId4" Type="http://schemas.openxmlformats.org/officeDocument/2006/relationships/tags" Target="../tags/tag56.xml"/><Relationship Id="rId9"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67.xml"/><Relationship Id="rId3" Type="http://schemas.openxmlformats.org/officeDocument/2006/relationships/tags" Target="../tags/tag62.xml"/><Relationship Id="rId7" Type="http://schemas.openxmlformats.org/officeDocument/2006/relationships/tags" Target="../tags/tag66.xml"/><Relationship Id="rId12" Type="http://schemas.openxmlformats.org/officeDocument/2006/relationships/image" Target="../media/image2.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1.emf"/><Relationship Id="rId5" Type="http://schemas.openxmlformats.org/officeDocument/2006/relationships/tags" Target="../tags/tag64.xml"/><Relationship Id="rId10" Type="http://schemas.openxmlformats.org/officeDocument/2006/relationships/oleObject" Target="../embeddings/oleObject8.bin"/><Relationship Id="rId4" Type="http://schemas.openxmlformats.org/officeDocument/2006/relationships/tags" Target="../tags/tag63.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image" Target="../media/image2.pn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image" Target="../media/image1.emf"/><Relationship Id="rId5" Type="http://schemas.openxmlformats.org/officeDocument/2006/relationships/tags" Target="../tags/tag72.xml"/><Relationship Id="rId10" Type="http://schemas.openxmlformats.org/officeDocument/2006/relationships/oleObject" Target="../embeddings/oleObject9.bin"/><Relationship Id="rId4" Type="http://schemas.openxmlformats.org/officeDocument/2006/relationships/tags" Target="../tags/tag71.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83.xml"/><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image" Target="../media/image2.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11" Type="http://schemas.openxmlformats.org/officeDocument/2006/relationships/image" Target="../media/image1.emf"/><Relationship Id="rId5" Type="http://schemas.openxmlformats.org/officeDocument/2006/relationships/tags" Target="../tags/tag80.xml"/><Relationship Id="rId10" Type="http://schemas.openxmlformats.org/officeDocument/2006/relationships/oleObject" Target="../embeddings/oleObject10.bin"/><Relationship Id="rId4" Type="http://schemas.openxmlformats.org/officeDocument/2006/relationships/tags" Target="../tags/tag79.xml"/><Relationship Id="rId9"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2.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image" Target="../media/image6.emf"/><Relationship Id="rId5" Type="http://schemas.openxmlformats.org/officeDocument/2006/relationships/tags" Target="../tags/tag88.xml"/><Relationship Id="rId10" Type="http://schemas.openxmlformats.org/officeDocument/2006/relationships/oleObject" Target="../embeddings/oleObject11.bin"/><Relationship Id="rId4" Type="http://schemas.openxmlformats.org/officeDocument/2006/relationships/tags" Target="../tags/tag87.xml"/><Relationship Id="rId9"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9.xml"/><Relationship Id="rId3" Type="http://schemas.openxmlformats.org/officeDocument/2006/relationships/tags" Target="../tags/tag94.xml"/><Relationship Id="rId7" Type="http://schemas.openxmlformats.org/officeDocument/2006/relationships/tags" Target="../tags/tag98.xml"/><Relationship Id="rId12" Type="http://schemas.openxmlformats.org/officeDocument/2006/relationships/image" Target="../media/image2.png"/><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11" Type="http://schemas.openxmlformats.org/officeDocument/2006/relationships/image" Target="../media/image1.emf"/><Relationship Id="rId5" Type="http://schemas.openxmlformats.org/officeDocument/2006/relationships/tags" Target="../tags/tag96.xml"/><Relationship Id="rId10" Type="http://schemas.openxmlformats.org/officeDocument/2006/relationships/oleObject" Target="../embeddings/oleObject12.bin"/><Relationship Id="rId4" Type="http://schemas.openxmlformats.org/officeDocument/2006/relationships/tags" Target="../tags/tag95.xml"/><Relationship Id="rId9"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102.xml"/><Relationship Id="rId7" Type="http://schemas.openxmlformats.org/officeDocument/2006/relationships/slideMaster" Target="../slideMasters/slideMaster1.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10" Type="http://schemas.openxmlformats.org/officeDocument/2006/relationships/image" Target="../media/image2.png"/><Relationship Id="rId4" Type="http://schemas.openxmlformats.org/officeDocument/2006/relationships/tags" Target="../tags/tag103.xml"/><Relationship Id="rId9" Type="http://schemas.openxmlformats.org/officeDocument/2006/relationships/image" Target="../media/image3.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108.xml"/><Relationship Id="rId7" Type="http://schemas.openxmlformats.org/officeDocument/2006/relationships/image" Target="../media/image3.emf"/><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oleObject" Target="../embeddings/oleObject14.bin"/><Relationship Id="rId5" Type="http://schemas.openxmlformats.org/officeDocument/2006/relationships/slideMaster" Target="../slideMasters/slideMaster1.xml"/><Relationship Id="rId4" Type="http://schemas.openxmlformats.org/officeDocument/2006/relationships/tags" Target="../tags/tag109.xml"/><Relationship Id="rId9"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1.xml"/><Relationship Id="rId1" Type="http://schemas.openxmlformats.org/officeDocument/2006/relationships/tags" Target="../tags/tag110.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image" Target="../media/image5.png"/><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114.xml"/><Relationship Id="rId4" Type="http://schemas.openxmlformats.org/officeDocument/2006/relationships/image" Target="../media/image8.emf"/></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119.xml"/><Relationship Id="rId7" Type="http://schemas.openxmlformats.org/officeDocument/2006/relationships/image" Target="../media/image3.emf"/><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oleObject" Target="../embeddings/oleObject19.bin"/><Relationship Id="rId5" Type="http://schemas.openxmlformats.org/officeDocument/2006/relationships/slideMaster" Target="../slideMasters/slideMaster3.xml"/><Relationship Id="rId4" Type="http://schemas.openxmlformats.org/officeDocument/2006/relationships/tags" Target="../tags/tag120.xml"/><Relationship Id="rId9"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21.xml"/><Relationship Id="rId4" Type="http://schemas.openxmlformats.org/officeDocument/2006/relationships/image" Target="../media/image8.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24.xml"/><Relationship Id="rId7" Type="http://schemas.openxmlformats.org/officeDocument/2006/relationships/oleObject" Target="../embeddings/oleObject20.bin"/><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slideMaster" Target="../slideMasters/slideMaster3.xml"/><Relationship Id="rId5" Type="http://schemas.openxmlformats.org/officeDocument/2006/relationships/tags" Target="../tags/tag126.xml"/><Relationship Id="rId4" Type="http://schemas.openxmlformats.org/officeDocument/2006/relationships/tags" Target="../tags/tag125.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9.xml"/><Relationship Id="rId7" Type="http://schemas.openxmlformats.org/officeDocument/2006/relationships/tags" Target="../tags/tag133.xml"/><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tags" Target="../tags/tag132.xml"/><Relationship Id="rId5" Type="http://schemas.openxmlformats.org/officeDocument/2006/relationships/tags" Target="../tags/tag131.xml"/><Relationship Id="rId10" Type="http://schemas.openxmlformats.org/officeDocument/2006/relationships/image" Target="../media/image1.emf"/><Relationship Id="rId4" Type="http://schemas.openxmlformats.org/officeDocument/2006/relationships/tags" Target="../tags/tag130.xml"/><Relationship Id="rId9" Type="http://schemas.openxmlformats.org/officeDocument/2006/relationships/oleObject" Target="../embeddings/oleObject21.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36.xml"/><Relationship Id="rId7" Type="http://schemas.openxmlformats.org/officeDocument/2006/relationships/tags" Target="../tags/tag140.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5" Type="http://schemas.openxmlformats.org/officeDocument/2006/relationships/tags" Target="../tags/tag138.xml"/><Relationship Id="rId10" Type="http://schemas.openxmlformats.org/officeDocument/2006/relationships/image" Target="../media/image1.emf"/><Relationship Id="rId4" Type="http://schemas.openxmlformats.org/officeDocument/2006/relationships/tags" Target="../tags/tag137.xml"/><Relationship Id="rId9" Type="http://schemas.openxmlformats.org/officeDocument/2006/relationships/oleObject" Target="../embeddings/oleObject22.bin"/></Relationships>
</file>

<file path=ppt/slideLayouts/_rels/slideLayout25.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143.xml"/><Relationship Id="rId7" Type="http://schemas.openxmlformats.org/officeDocument/2006/relationships/slideMaster" Target="../slideMasters/slideMaster3.xml"/><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9" Type="http://schemas.openxmlformats.org/officeDocument/2006/relationships/image" Target="../media/image3.emf"/></Relationships>
</file>

<file path=ppt/slideLayouts/_rels/slideLayout26.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49.xml"/><Relationship Id="rId7" Type="http://schemas.openxmlformats.org/officeDocument/2006/relationships/slideMaster" Target="../slideMasters/slideMaster3.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9" Type="http://schemas.openxmlformats.org/officeDocument/2006/relationships/image" Target="../media/image3.emf"/></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155.xml"/><Relationship Id="rId7" Type="http://schemas.openxmlformats.org/officeDocument/2006/relationships/slideMaster" Target="../slideMasters/slideMaster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61.xml"/><Relationship Id="rId7" Type="http://schemas.openxmlformats.org/officeDocument/2006/relationships/tags" Target="../tags/tag16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tags" Target="../tags/tag164.xml"/><Relationship Id="rId5" Type="http://schemas.openxmlformats.org/officeDocument/2006/relationships/tags" Target="../tags/tag163.xml"/><Relationship Id="rId10" Type="http://schemas.openxmlformats.org/officeDocument/2006/relationships/image" Target="../media/image3.emf"/><Relationship Id="rId4" Type="http://schemas.openxmlformats.org/officeDocument/2006/relationships/tags" Target="../tags/tag162.xml"/><Relationship Id="rId9" Type="http://schemas.openxmlformats.org/officeDocument/2006/relationships/oleObject" Target="../embeddings/oleObject26.bin"/></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73.xml"/><Relationship Id="rId3" Type="http://schemas.openxmlformats.org/officeDocument/2006/relationships/tags" Target="../tags/tag168.xml"/><Relationship Id="rId7" Type="http://schemas.openxmlformats.org/officeDocument/2006/relationships/tags" Target="../tags/tag172.xml"/><Relationship Id="rId2" Type="http://schemas.openxmlformats.org/officeDocument/2006/relationships/tags" Target="../tags/tag167.xml"/><Relationship Id="rId1" Type="http://schemas.openxmlformats.org/officeDocument/2006/relationships/tags" Target="../tags/tag166.xml"/><Relationship Id="rId6" Type="http://schemas.openxmlformats.org/officeDocument/2006/relationships/tags" Target="../tags/tag171.xml"/><Relationship Id="rId11" Type="http://schemas.openxmlformats.org/officeDocument/2006/relationships/image" Target="../media/image1.emf"/><Relationship Id="rId5" Type="http://schemas.openxmlformats.org/officeDocument/2006/relationships/tags" Target="../tags/tag170.xml"/><Relationship Id="rId10" Type="http://schemas.openxmlformats.org/officeDocument/2006/relationships/oleObject" Target="../embeddings/oleObject27.bin"/><Relationship Id="rId4" Type="http://schemas.openxmlformats.org/officeDocument/2006/relationships/tags" Target="../tags/tag169.xml"/><Relationship Id="rId9"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81.xml"/><Relationship Id="rId3" Type="http://schemas.openxmlformats.org/officeDocument/2006/relationships/tags" Target="../tags/tag176.xml"/><Relationship Id="rId7" Type="http://schemas.openxmlformats.org/officeDocument/2006/relationships/tags" Target="../tags/tag180.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image" Target="../media/image1.emf"/><Relationship Id="rId5" Type="http://schemas.openxmlformats.org/officeDocument/2006/relationships/tags" Target="../tags/tag178.xml"/><Relationship Id="rId10" Type="http://schemas.openxmlformats.org/officeDocument/2006/relationships/oleObject" Target="../embeddings/oleObject28.bin"/><Relationship Id="rId4" Type="http://schemas.openxmlformats.org/officeDocument/2006/relationships/tags" Target="../tags/tag177.xml"/><Relationship Id="rId9"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image" Target="../media/image1.emf"/><Relationship Id="rId5" Type="http://schemas.openxmlformats.org/officeDocument/2006/relationships/tags" Target="../tags/tag186.xml"/><Relationship Id="rId10" Type="http://schemas.openxmlformats.org/officeDocument/2006/relationships/oleObject" Target="../embeddings/oleObject29.bin"/><Relationship Id="rId4" Type="http://schemas.openxmlformats.org/officeDocument/2006/relationships/tags" Target="../tags/tag185.xml"/><Relationship Id="rId9"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8" Type="http://schemas.openxmlformats.org/officeDocument/2006/relationships/tags" Target="../tags/tag197.xml"/><Relationship Id="rId3" Type="http://schemas.openxmlformats.org/officeDocument/2006/relationships/tags" Target="../tags/tag192.xml"/><Relationship Id="rId7" Type="http://schemas.openxmlformats.org/officeDocument/2006/relationships/tags" Target="../tags/tag196.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11" Type="http://schemas.openxmlformats.org/officeDocument/2006/relationships/image" Target="../media/image6.emf"/><Relationship Id="rId5" Type="http://schemas.openxmlformats.org/officeDocument/2006/relationships/tags" Target="../tags/tag194.xml"/><Relationship Id="rId10" Type="http://schemas.openxmlformats.org/officeDocument/2006/relationships/oleObject" Target="../embeddings/oleObject30.bin"/><Relationship Id="rId4" Type="http://schemas.openxmlformats.org/officeDocument/2006/relationships/tags" Target="../tags/tag193.xml"/><Relationship Id="rId9"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8" Type="http://schemas.openxmlformats.org/officeDocument/2006/relationships/tags" Target="../tags/tag205.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1.emf"/><Relationship Id="rId5" Type="http://schemas.openxmlformats.org/officeDocument/2006/relationships/tags" Target="../tags/tag202.xml"/><Relationship Id="rId10" Type="http://schemas.openxmlformats.org/officeDocument/2006/relationships/oleObject" Target="../embeddings/oleObject31.bin"/><Relationship Id="rId4" Type="http://schemas.openxmlformats.org/officeDocument/2006/relationships/tags" Target="../tags/tag201.xml"/><Relationship Id="rId9"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208.xml"/><Relationship Id="rId7" Type="http://schemas.openxmlformats.org/officeDocument/2006/relationships/slideMaster" Target="../slideMasters/slideMaster3.xml"/><Relationship Id="rId2" Type="http://schemas.openxmlformats.org/officeDocument/2006/relationships/tags" Target="../tags/tag207.xml"/><Relationship Id="rId1" Type="http://schemas.openxmlformats.org/officeDocument/2006/relationships/tags" Target="../tags/tag206.xml"/><Relationship Id="rId6" Type="http://schemas.openxmlformats.org/officeDocument/2006/relationships/tags" Target="../tags/tag211.xml"/><Relationship Id="rId5" Type="http://schemas.openxmlformats.org/officeDocument/2006/relationships/tags" Target="../tags/tag210.xml"/><Relationship Id="rId4" Type="http://schemas.openxmlformats.org/officeDocument/2006/relationships/tags" Target="../tags/tag209.xml"/><Relationship Id="rId9"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tags" Target="../tags/tag214.xml"/><Relationship Id="rId7" Type="http://schemas.openxmlformats.org/officeDocument/2006/relationships/image" Target="../media/image3.emf"/><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oleObject" Target="../embeddings/oleObject33.bin"/><Relationship Id="rId5" Type="http://schemas.openxmlformats.org/officeDocument/2006/relationships/slideMaster" Target="../slideMasters/slideMaster3.xml"/><Relationship Id="rId4" Type="http://schemas.openxmlformats.org/officeDocument/2006/relationships/tags" Target="../tags/tag215.xml"/></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17.xml"/><Relationship Id="rId1" Type="http://schemas.openxmlformats.org/officeDocument/2006/relationships/tags" Target="../tags/tag216.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220.xml"/><Relationship Id="rId7" Type="http://schemas.openxmlformats.org/officeDocument/2006/relationships/image" Target="../media/image3.emf"/><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oleObject" Target="../embeddings/oleObject35.bin"/><Relationship Id="rId5" Type="http://schemas.openxmlformats.org/officeDocument/2006/relationships/slideMaster" Target="../slideMasters/slideMaster3.xml"/><Relationship Id="rId4" Type="http://schemas.openxmlformats.org/officeDocument/2006/relationships/tags" Target="../tags/tag221.xml"/></Relationships>
</file>

<file path=ppt/slideLayouts/_rels/slideLayout38.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24.xml"/><Relationship Id="rId7" Type="http://schemas.openxmlformats.org/officeDocument/2006/relationships/tags" Target="../tags/tag228.xml"/><Relationship Id="rId2" Type="http://schemas.openxmlformats.org/officeDocument/2006/relationships/tags" Target="../tags/tag223.xml"/><Relationship Id="rId1" Type="http://schemas.openxmlformats.org/officeDocument/2006/relationships/tags" Target="../tags/tag222.xml"/><Relationship Id="rId6" Type="http://schemas.openxmlformats.org/officeDocument/2006/relationships/tags" Target="../tags/tag227.xml"/><Relationship Id="rId5" Type="http://schemas.openxmlformats.org/officeDocument/2006/relationships/tags" Target="../tags/tag226.xml"/><Relationship Id="rId10" Type="http://schemas.openxmlformats.org/officeDocument/2006/relationships/image" Target="../media/image1.emf"/><Relationship Id="rId4" Type="http://schemas.openxmlformats.org/officeDocument/2006/relationships/tags" Target="../tags/tag225.xml"/><Relationship Id="rId9" Type="http://schemas.openxmlformats.org/officeDocument/2006/relationships/oleObject" Target="../embeddings/oleObject36.bin"/></Relationships>
</file>

<file path=ppt/slideLayouts/_rels/slideLayout39.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31.xml"/><Relationship Id="rId7" Type="http://schemas.openxmlformats.org/officeDocument/2006/relationships/tags" Target="../tags/tag235.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tags" Target="../tags/tag234.xml"/><Relationship Id="rId5" Type="http://schemas.openxmlformats.org/officeDocument/2006/relationships/tags" Target="../tags/tag233.xml"/><Relationship Id="rId10" Type="http://schemas.openxmlformats.org/officeDocument/2006/relationships/image" Target="../media/image1.emf"/><Relationship Id="rId4" Type="http://schemas.openxmlformats.org/officeDocument/2006/relationships/tags" Target="../tags/tag232.xml"/><Relationship Id="rId9" Type="http://schemas.openxmlformats.org/officeDocument/2006/relationships/oleObject" Target="../embeddings/oleObject37.bin"/></Relationships>
</file>

<file path=ppt/slideLayouts/_rels/slideLayout40.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238.xml"/><Relationship Id="rId7" Type="http://schemas.openxmlformats.org/officeDocument/2006/relationships/slideMaster" Target="../slideMasters/slideMaster3.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3.emf"/></Relationships>
</file>

<file path=ppt/slideLayouts/_rels/slideLayout41.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244.xml"/><Relationship Id="rId7" Type="http://schemas.openxmlformats.org/officeDocument/2006/relationships/slideMaster" Target="../slideMasters/slideMaster3.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5" Type="http://schemas.openxmlformats.org/officeDocument/2006/relationships/tags" Target="../tags/tag246.xml"/><Relationship Id="rId4" Type="http://schemas.openxmlformats.org/officeDocument/2006/relationships/tags" Target="../tags/tag245.xml"/><Relationship Id="rId9" Type="http://schemas.openxmlformats.org/officeDocument/2006/relationships/image" Target="../media/image3.emf"/></Relationships>
</file>

<file path=ppt/slideLayouts/_rels/slideLayout42.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250.xml"/><Relationship Id="rId7" Type="http://schemas.openxmlformats.org/officeDocument/2006/relationships/slideMaster" Target="../slideMasters/slideMaster3.xml"/><Relationship Id="rId2" Type="http://schemas.openxmlformats.org/officeDocument/2006/relationships/tags" Target="../tags/tag249.xml"/><Relationship Id="rId1" Type="http://schemas.openxmlformats.org/officeDocument/2006/relationships/tags" Target="../tags/tag248.xml"/><Relationship Id="rId6" Type="http://schemas.openxmlformats.org/officeDocument/2006/relationships/tags" Target="../tags/tag253.xml"/><Relationship Id="rId5" Type="http://schemas.openxmlformats.org/officeDocument/2006/relationships/tags" Target="../tags/tag252.xml"/><Relationship Id="rId4" Type="http://schemas.openxmlformats.org/officeDocument/2006/relationships/tags" Target="../tags/tag251.xml"/><Relationship Id="rId9" Type="http://schemas.openxmlformats.org/officeDocument/2006/relationships/image" Target="../media/image3.emf"/></Relationships>
</file>

<file path=ppt/slideLayouts/_rels/slideLayout4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56.xml"/><Relationship Id="rId7" Type="http://schemas.openxmlformats.org/officeDocument/2006/relationships/tags" Target="../tags/tag260.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10" Type="http://schemas.openxmlformats.org/officeDocument/2006/relationships/image" Target="../media/image3.emf"/><Relationship Id="rId4" Type="http://schemas.openxmlformats.org/officeDocument/2006/relationships/tags" Target="../tags/tag257.xml"/><Relationship Id="rId9" Type="http://schemas.openxmlformats.org/officeDocument/2006/relationships/oleObject" Target="../embeddings/oleObject41.bin"/></Relationships>
</file>

<file path=ppt/slideLayouts/_rels/slideLayout44.xml.rels><?xml version="1.0" encoding="UTF-8" standalone="yes"?>
<Relationships xmlns="http://schemas.openxmlformats.org/package/2006/relationships"><Relationship Id="rId8" Type="http://schemas.openxmlformats.org/officeDocument/2006/relationships/tags" Target="../tags/tag268.xml"/><Relationship Id="rId3" Type="http://schemas.openxmlformats.org/officeDocument/2006/relationships/tags" Target="../tags/tag263.xml"/><Relationship Id="rId7" Type="http://schemas.openxmlformats.org/officeDocument/2006/relationships/tags" Target="../tags/tag267.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11" Type="http://schemas.openxmlformats.org/officeDocument/2006/relationships/image" Target="../media/image1.emf"/><Relationship Id="rId5" Type="http://schemas.openxmlformats.org/officeDocument/2006/relationships/tags" Target="../tags/tag265.xml"/><Relationship Id="rId10" Type="http://schemas.openxmlformats.org/officeDocument/2006/relationships/oleObject" Target="../embeddings/oleObject42.bin"/><Relationship Id="rId4" Type="http://schemas.openxmlformats.org/officeDocument/2006/relationships/tags" Target="../tags/tag264.xml"/><Relationship Id="rId9"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8" Type="http://schemas.openxmlformats.org/officeDocument/2006/relationships/tags" Target="../tags/tag276.xml"/><Relationship Id="rId3" Type="http://schemas.openxmlformats.org/officeDocument/2006/relationships/tags" Target="../tags/tag271.xml"/><Relationship Id="rId7" Type="http://schemas.openxmlformats.org/officeDocument/2006/relationships/tags" Target="../tags/tag275.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11" Type="http://schemas.openxmlformats.org/officeDocument/2006/relationships/image" Target="../media/image1.emf"/><Relationship Id="rId5" Type="http://schemas.openxmlformats.org/officeDocument/2006/relationships/tags" Target="../tags/tag273.xml"/><Relationship Id="rId10" Type="http://schemas.openxmlformats.org/officeDocument/2006/relationships/oleObject" Target="../embeddings/oleObject43.bin"/><Relationship Id="rId4" Type="http://schemas.openxmlformats.org/officeDocument/2006/relationships/tags" Target="../tags/tag272.xml"/><Relationship Id="rId9"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image" Target="../media/image3.emf"/><Relationship Id="rId5" Type="http://schemas.openxmlformats.org/officeDocument/2006/relationships/tags" Target="../tags/tag281.xml"/><Relationship Id="rId10" Type="http://schemas.openxmlformats.org/officeDocument/2006/relationships/oleObject" Target="../embeddings/oleObject44.bin"/><Relationship Id="rId4" Type="http://schemas.openxmlformats.org/officeDocument/2006/relationships/tags" Target="../tags/tag280.xml"/><Relationship Id="rId9"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8" Type="http://schemas.openxmlformats.org/officeDocument/2006/relationships/tags" Target="../tags/tag292.xml"/><Relationship Id="rId3" Type="http://schemas.openxmlformats.org/officeDocument/2006/relationships/tags" Target="../tags/tag287.xml"/><Relationship Id="rId7" Type="http://schemas.openxmlformats.org/officeDocument/2006/relationships/tags" Target="../tags/tag291.xml"/><Relationship Id="rId2" Type="http://schemas.openxmlformats.org/officeDocument/2006/relationships/tags" Target="../tags/tag286.xml"/><Relationship Id="rId1" Type="http://schemas.openxmlformats.org/officeDocument/2006/relationships/tags" Target="../tags/tag285.xml"/><Relationship Id="rId6" Type="http://schemas.openxmlformats.org/officeDocument/2006/relationships/tags" Target="../tags/tag290.xml"/><Relationship Id="rId11" Type="http://schemas.openxmlformats.org/officeDocument/2006/relationships/image" Target="../media/image1.emf"/><Relationship Id="rId5" Type="http://schemas.openxmlformats.org/officeDocument/2006/relationships/tags" Target="../tags/tag289.xml"/><Relationship Id="rId10" Type="http://schemas.openxmlformats.org/officeDocument/2006/relationships/oleObject" Target="../embeddings/oleObject45.bin"/><Relationship Id="rId4" Type="http://schemas.openxmlformats.org/officeDocument/2006/relationships/tags" Target="../tags/tag288.xml"/><Relationship Id="rId9"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8" Type="http://schemas.openxmlformats.org/officeDocument/2006/relationships/tags" Target="../tags/tag300.xml"/><Relationship Id="rId3" Type="http://schemas.openxmlformats.org/officeDocument/2006/relationships/tags" Target="../tags/tag295.xml"/><Relationship Id="rId7" Type="http://schemas.openxmlformats.org/officeDocument/2006/relationships/tags" Target="../tags/tag299.xml"/><Relationship Id="rId2" Type="http://schemas.openxmlformats.org/officeDocument/2006/relationships/tags" Target="../tags/tag294.xml"/><Relationship Id="rId1" Type="http://schemas.openxmlformats.org/officeDocument/2006/relationships/tags" Target="../tags/tag293.xml"/><Relationship Id="rId6" Type="http://schemas.openxmlformats.org/officeDocument/2006/relationships/tags" Target="../tags/tag298.xml"/><Relationship Id="rId11" Type="http://schemas.openxmlformats.org/officeDocument/2006/relationships/image" Target="../media/image3.emf"/><Relationship Id="rId5" Type="http://schemas.openxmlformats.org/officeDocument/2006/relationships/tags" Target="../tags/tag297.xml"/><Relationship Id="rId10" Type="http://schemas.openxmlformats.org/officeDocument/2006/relationships/oleObject" Target="../embeddings/oleObject46.bin"/><Relationship Id="rId4" Type="http://schemas.openxmlformats.org/officeDocument/2006/relationships/tags" Target="../tags/tag296.xml"/><Relationship Id="rId9"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8" Type="http://schemas.openxmlformats.org/officeDocument/2006/relationships/tags" Target="../tags/tag308.xml"/><Relationship Id="rId3" Type="http://schemas.openxmlformats.org/officeDocument/2006/relationships/tags" Target="../tags/tag303.xml"/><Relationship Id="rId7" Type="http://schemas.openxmlformats.org/officeDocument/2006/relationships/tags" Target="../tags/tag307.xml"/><Relationship Id="rId2" Type="http://schemas.openxmlformats.org/officeDocument/2006/relationships/tags" Target="../tags/tag302.xml"/><Relationship Id="rId1" Type="http://schemas.openxmlformats.org/officeDocument/2006/relationships/tags" Target="../tags/tag301.xml"/><Relationship Id="rId6" Type="http://schemas.openxmlformats.org/officeDocument/2006/relationships/tags" Target="../tags/tag306.xml"/><Relationship Id="rId11" Type="http://schemas.openxmlformats.org/officeDocument/2006/relationships/image" Target="../media/image3.emf"/><Relationship Id="rId5" Type="http://schemas.openxmlformats.org/officeDocument/2006/relationships/tags" Target="../tags/tag305.xml"/><Relationship Id="rId10" Type="http://schemas.openxmlformats.org/officeDocument/2006/relationships/oleObject" Target="../embeddings/oleObject47.bin"/><Relationship Id="rId4" Type="http://schemas.openxmlformats.org/officeDocument/2006/relationships/tags" Target="../tags/tag304.xml"/><Relationship Id="rId9"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image" Target="../media/image1.emf"/><Relationship Id="rId5" Type="http://schemas.openxmlformats.org/officeDocument/2006/relationships/tags" Target="../tags/tag313.xml"/><Relationship Id="rId10" Type="http://schemas.openxmlformats.org/officeDocument/2006/relationships/oleObject" Target="../embeddings/oleObject48.bin"/><Relationship Id="rId4" Type="http://schemas.openxmlformats.org/officeDocument/2006/relationships/tags" Target="../tags/tag312.xml"/><Relationship Id="rId9"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8" Type="http://schemas.openxmlformats.org/officeDocument/2006/relationships/tags" Target="../tags/tag324.xml"/><Relationship Id="rId3" Type="http://schemas.openxmlformats.org/officeDocument/2006/relationships/tags" Target="../tags/tag319.xml"/><Relationship Id="rId7" Type="http://schemas.openxmlformats.org/officeDocument/2006/relationships/tags" Target="../tags/tag323.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image" Target="../media/image3.emf"/><Relationship Id="rId5" Type="http://schemas.openxmlformats.org/officeDocument/2006/relationships/tags" Target="../tags/tag321.xml"/><Relationship Id="rId10" Type="http://schemas.openxmlformats.org/officeDocument/2006/relationships/oleObject" Target="../embeddings/oleObject49.bin"/><Relationship Id="rId4" Type="http://schemas.openxmlformats.org/officeDocument/2006/relationships/tags" Target="../tags/tag320.xml"/><Relationship Id="rId9"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327.xml"/><Relationship Id="rId7" Type="http://schemas.openxmlformats.org/officeDocument/2006/relationships/slideMaster" Target="../slideMasters/slideMaster3.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 Id="rId9" Type="http://schemas.openxmlformats.org/officeDocument/2006/relationships/image" Target="../media/image3.emf"/></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333.xml"/><Relationship Id="rId7" Type="http://schemas.openxmlformats.org/officeDocument/2006/relationships/image" Target="../media/image3.emf"/><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oleObject" Target="../embeddings/oleObject51.bin"/><Relationship Id="rId5" Type="http://schemas.openxmlformats.org/officeDocument/2006/relationships/slideMaster" Target="../slideMasters/slideMaster3.xml"/><Relationship Id="rId4" Type="http://schemas.openxmlformats.org/officeDocument/2006/relationships/tags" Target="../tags/tag334.xml"/></Relationships>
</file>

<file path=ppt/slideLayouts/_rels/slideLayout5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36.xml"/><Relationship Id="rId1" Type="http://schemas.openxmlformats.org/officeDocument/2006/relationships/tags" Target="../tags/tag335.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39.xml"/><Relationship Id="rId7" Type="http://schemas.openxmlformats.org/officeDocument/2006/relationships/oleObject" Target="../embeddings/oleObject53.bin"/><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slideMaster" Target="../slideMasters/slideMaster3.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44.xml"/><Relationship Id="rId7" Type="http://schemas.openxmlformats.org/officeDocument/2006/relationships/oleObject" Target="../embeddings/oleObject54.bin"/><Relationship Id="rId2" Type="http://schemas.openxmlformats.org/officeDocument/2006/relationships/tags" Target="../tags/tag343.xml"/><Relationship Id="rId1" Type="http://schemas.openxmlformats.org/officeDocument/2006/relationships/tags" Target="../tags/tag342.xml"/><Relationship Id="rId6" Type="http://schemas.openxmlformats.org/officeDocument/2006/relationships/slideMaster" Target="../slideMasters/slideMaster3.xml"/><Relationship Id="rId5" Type="http://schemas.openxmlformats.org/officeDocument/2006/relationships/tags" Target="../tags/tag346.xml"/><Relationship Id="rId10" Type="http://schemas.openxmlformats.org/officeDocument/2006/relationships/image" Target="../media/image2.png"/><Relationship Id="rId4" Type="http://schemas.openxmlformats.org/officeDocument/2006/relationships/tags" Target="../tags/tag345.xml"/><Relationship Id="rId9" Type="http://schemas.openxmlformats.org/officeDocument/2006/relationships/image" Target="../media/image9.jpeg"/></Relationships>
</file>

<file path=ppt/slideLayouts/_rels/slideLayout5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5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60.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61.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6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63.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2.png"/><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65.xml.rels><?xml version="1.0" encoding="UTF-8" standalone="yes"?>
<Relationships xmlns="http://schemas.openxmlformats.org/package/2006/relationships"><Relationship Id="rId8" Type="http://schemas.openxmlformats.org/officeDocument/2006/relationships/tags" Target="../tags/tag368.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image" Target="../media/image2.png"/><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image" Target="../media/image1.emf"/><Relationship Id="rId5" Type="http://schemas.openxmlformats.org/officeDocument/2006/relationships/tags" Target="../tags/tag365.xml"/><Relationship Id="rId10" Type="http://schemas.openxmlformats.org/officeDocument/2006/relationships/oleObject" Target="../embeddings/oleObject62.bin"/><Relationship Id="rId4" Type="http://schemas.openxmlformats.org/officeDocument/2006/relationships/tags" Target="../tags/tag364.xml"/><Relationship Id="rId9"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391.xml"/><Relationship Id="rId7" Type="http://schemas.openxmlformats.org/officeDocument/2006/relationships/oleObject" Target="../embeddings/oleObject2.bin"/><Relationship Id="rId2" Type="http://schemas.openxmlformats.org/officeDocument/2006/relationships/tags" Target="../tags/tag390.xml"/><Relationship Id="rId1" Type="http://schemas.openxmlformats.org/officeDocument/2006/relationships/tags" Target="../tags/tag389.xml"/><Relationship Id="rId6" Type="http://schemas.openxmlformats.org/officeDocument/2006/relationships/slideMaster" Target="../slideMasters/slideMaster4.xml"/><Relationship Id="rId5" Type="http://schemas.openxmlformats.org/officeDocument/2006/relationships/tags" Target="../tags/tag393.xml"/><Relationship Id="rId4" Type="http://schemas.openxmlformats.org/officeDocument/2006/relationships/tags" Target="../tags/tag392.xml"/><Relationship Id="rId9"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396.xml"/><Relationship Id="rId7" Type="http://schemas.openxmlformats.org/officeDocument/2006/relationships/tags" Target="../tags/tag400.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5" Type="http://schemas.openxmlformats.org/officeDocument/2006/relationships/tags" Target="../tags/tag398.xml"/><Relationship Id="rId10" Type="http://schemas.openxmlformats.org/officeDocument/2006/relationships/image" Target="../media/image1.emf"/><Relationship Id="rId4" Type="http://schemas.openxmlformats.org/officeDocument/2006/relationships/tags" Target="../tags/tag397.xml"/><Relationship Id="rId9" Type="http://schemas.openxmlformats.org/officeDocument/2006/relationships/oleObject" Target="../embeddings/oleObject3.bin"/></Relationships>
</file>

<file path=ppt/slideLayouts/_rels/slideLayout68.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03.xml"/><Relationship Id="rId7" Type="http://schemas.openxmlformats.org/officeDocument/2006/relationships/tags" Target="../tags/tag407.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5" Type="http://schemas.openxmlformats.org/officeDocument/2006/relationships/tags" Target="../tags/tag405.xml"/><Relationship Id="rId10" Type="http://schemas.openxmlformats.org/officeDocument/2006/relationships/image" Target="../media/image1.emf"/><Relationship Id="rId4" Type="http://schemas.openxmlformats.org/officeDocument/2006/relationships/tags" Target="../tags/tag404.xml"/><Relationship Id="rId9" Type="http://schemas.openxmlformats.org/officeDocument/2006/relationships/oleObject" Target="../embeddings/oleObject4.bin"/></Relationships>
</file>

<file path=ppt/slideLayouts/_rels/slideLayout69.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tags" Target="../tags/tag410.xml"/><Relationship Id="rId7" Type="http://schemas.openxmlformats.org/officeDocument/2006/relationships/slideMaster" Target="../slideMasters/slideMaster4.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5" Type="http://schemas.openxmlformats.org/officeDocument/2006/relationships/tags" Target="../tags/tag412.xml"/><Relationship Id="rId4" Type="http://schemas.openxmlformats.org/officeDocument/2006/relationships/tags" Target="../tags/tag411.xml"/><Relationship Id="rId9" Type="http://schemas.openxmlformats.org/officeDocument/2006/relationships/image" Target="../media/image3.emf"/></Relationships>
</file>

<file path=ppt/slideLayouts/_rels/slideLayout70.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tags" Target="../tags/tag416.xml"/><Relationship Id="rId7" Type="http://schemas.openxmlformats.org/officeDocument/2006/relationships/slideMaster" Target="../slideMasters/slideMaster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tags" Target="../tags/tag419.xml"/><Relationship Id="rId5" Type="http://schemas.openxmlformats.org/officeDocument/2006/relationships/tags" Target="../tags/tag418.xml"/><Relationship Id="rId4" Type="http://schemas.openxmlformats.org/officeDocument/2006/relationships/tags" Target="../tags/tag417.xml"/><Relationship Id="rId9" Type="http://schemas.openxmlformats.org/officeDocument/2006/relationships/image" Target="../media/image3.emf"/></Relationships>
</file>

<file path=ppt/slideLayouts/_rels/slideLayout71.xml.rels><?xml version="1.0" encoding="UTF-8" standalone="yes"?>
<Relationships xmlns="http://schemas.openxmlformats.org/package/2006/relationships"><Relationship Id="rId8" Type="http://schemas.openxmlformats.org/officeDocument/2006/relationships/slideMaster" Target="../slideMasters/slideMaster4.xml"/><Relationship Id="rId3" Type="http://schemas.openxmlformats.org/officeDocument/2006/relationships/tags" Target="../tags/tag422.xml"/><Relationship Id="rId7" Type="http://schemas.openxmlformats.org/officeDocument/2006/relationships/tags" Target="../tags/tag426.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3.emf"/><Relationship Id="rId4" Type="http://schemas.openxmlformats.org/officeDocument/2006/relationships/tags" Target="../tags/tag423.xml"/><Relationship Id="rId9" Type="http://schemas.openxmlformats.org/officeDocument/2006/relationships/oleObject" Target="../embeddings/oleObject7.bin"/></Relationships>
</file>

<file path=ppt/slideLayouts/_rels/slideLayout72.xml.rels><?xml version="1.0" encoding="UTF-8" standalone="yes"?>
<Relationships xmlns="http://schemas.openxmlformats.org/package/2006/relationships"><Relationship Id="rId8" Type="http://schemas.openxmlformats.org/officeDocument/2006/relationships/tags" Target="../tags/tag434.xml"/><Relationship Id="rId3" Type="http://schemas.openxmlformats.org/officeDocument/2006/relationships/tags" Target="../tags/tag429.xml"/><Relationship Id="rId7" Type="http://schemas.openxmlformats.org/officeDocument/2006/relationships/tags" Target="../tags/tag433.xml"/><Relationship Id="rId12" Type="http://schemas.openxmlformats.org/officeDocument/2006/relationships/image" Target="../media/image2.png"/><Relationship Id="rId2" Type="http://schemas.openxmlformats.org/officeDocument/2006/relationships/tags" Target="../tags/tag428.xml"/><Relationship Id="rId1" Type="http://schemas.openxmlformats.org/officeDocument/2006/relationships/tags" Target="../tags/tag427.xml"/><Relationship Id="rId6" Type="http://schemas.openxmlformats.org/officeDocument/2006/relationships/tags" Target="../tags/tag432.xml"/><Relationship Id="rId11" Type="http://schemas.openxmlformats.org/officeDocument/2006/relationships/image" Target="../media/image1.emf"/><Relationship Id="rId5" Type="http://schemas.openxmlformats.org/officeDocument/2006/relationships/tags" Target="../tags/tag431.xml"/><Relationship Id="rId10" Type="http://schemas.openxmlformats.org/officeDocument/2006/relationships/oleObject" Target="../embeddings/oleObject8.bin"/><Relationship Id="rId4" Type="http://schemas.openxmlformats.org/officeDocument/2006/relationships/tags" Target="../tags/tag430.xml"/><Relationship Id="rId9"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8" Type="http://schemas.openxmlformats.org/officeDocument/2006/relationships/tags" Target="../tags/tag442.xml"/><Relationship Id="rId3" Type="http://schemas.openxmlformats.org/officeDocument/2006/relationships/tags" Target="../tags/tag437.xml"/><Relationship Id="rId7" Type="http://schemas.openxmlformats.org/officeDocument/2006/relationships/tags" Target="../tags/tag441.xml"/><Relationship Id="rId12" Type="http://schemas.openxmlformats.org/officeDocument/2006/relationships/image" Target="../media/image2.png"/><Relationship Id="rId2" Type="http://schemas.openxmlformats.org/officeDocument/2006/relationships/tags" Target="../tags/tag436.xml"/><Relationship Id="rId1" Type="http://schemas.openxmlformats.org/officeDocument/2006/relationships/tags" Target="../tags/tag435.xml"/><Relationship Id="rId6" Type="http://schemas.openxmlformats.org/officeDocument/2006/relationships/tags" Target="../tags/tag440.xml"/><Relationship Id="rId11" Type="http://schemas.openxmlformats.org/officeDocument/2006/relationships/image" Target="../media/image1.emf"/><Relationship Id="rId5" Type="http://schemas.openxmlformats.org/officeDocument/2006/relationships/tags" Target="../tags/tag439.xml"/><Relationship Id="rId10" Type="http://schemas.openxmlformats.org/officeDocument/2006/relationships/oleObject" Target="../embeddings/oleObject9.bin"/><Relationship Id="rId4" Type="http://schemas.openxmlformats.org/officeDocument/2006/relationships/tags" Target="../tags/tag438.xml"/><Relationship Id="rId9"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8" Type="http://schemas.openxmlformats.org/officeDocument/2006/relationships/tags" Target="../tags/tag450.xml"/><Relationship Id="rId3" Type="http://schemas.openxmlformats.org/officeDocument/2006/relationships/tags" Target="../tags/tag445.xml"/><Relationship Id="rId7" Type="http://schemas.openxmlformats.org/officeDocument/2006/relationships/tags" Target="../tags/tag449.xml"/><Relationship Id="rId12" Type="http://schemas.openxmlformats.org/officeDocument/2006/relationships/image" Target="../media/image2.png"/><Relationship Id="rId2" Type="http://schemas.openxmlformats.org/officeDocument/2006/relationships/tags" Target="../tags/tag444.xml"/><Relationship Id="rId1" Type="http://schemas.openxmlformats.org/officeDocument/2006/relationships/tags" Target="../tags/tag443.xml"/><Relationship Id="rId6" Type="http://schemas.openxmlformats.org/officeDocument/2006/relationships/tags" Target="../tags/tag448.xml"/><Relationship Id="rId11" Type="http://schemas.openxmlformats.org/officeDocument/2006/relationships/image" Target="../media/image1.emf"/><Relationship Id="rId5" Type="http://schemas.openxmlformats.org/officeDocument/2006/relationships/tags" Target="../tags/tag447.xml"/><Relationship Id="rId10" Type="http://schemas.openxmlformats.org/officeDocument/2006/relationships/oleObject" Target="../embeddings/oleObject10.bin"/><Relationship Id="rId4" Type="http://schemas.openxmlformats.org/officeDocument/2006/relationships/tags" Target="../tags/tag446.xml"/><Relationship Id="rId9"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8" Type="http://schemas.openxmlformats.org/officeDocument/2006/relationships/tags" Target="../tags/tag458.xml"/><Relationship Id="rId3" Type="http://schemas.openxmlformats.org/officeDocument/2006/relationships/tags" Target="../tags/tag453.xml"/><Relationship Id="rId7" Type="http://schemas.openxmlformats.org/officeDocument/2006/relationships/tags" Target="../tags/tag457.xml"/><Relationship Id="rId12" Type="http://schemas.openxmlformats.org/officeDocument/2006/relationships/image" Target="../media/image2.png"/><Relationship Id="rId2" Type="http://schemas.openxmlformats.org/officeDocument/2006/relationships/tags" Target="../tags/tag452.xml"/><Relationship Id="rId1" Type="http://schemas.openxmlformats.org/officeDocument/2006/relationships/tags" Target="../tags/tag451.xml"/><Relationship Id="rId6" Type="http://schemas.openxmlformats.org/officeDocument/2006/relationships/tags" Target="../tags/tag456.xml"/><Relationship Id="rId11" Type="http://schemas.openxmlformats.org/officeDocument/2006/relationships/image" Target="../media/image6.emf"/><Relationship Id="rId5" Type="http://schemas.openxmlformats.org/officeDocument/2006/relationships/tags" Target="../tags/tag455.xml"/><Relationship Id="rId10" Type="http://schemas.openxmlformats.org/officeDocument/2006/relationships/oleObject" Target="../embeddings/oleObject11.bin"/><Relationship Id="rId4" Type="http://schemas.openxmlformats.org/officeDocument/2006/relationships/tags" Target="../tags/tag454.xml"/><Relationship Id="rId9"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8" Type="http://schemas.openxmlformats.org/officeDocument/2006/relationships/tags" Target="../tags/tag466.xml"/><Relationship Id="rId3" Type="http://schemas.openxmlformats.org/officeDocument/2006/relationships/tags" Target="../tags/tag461.xml"/><Relationship Id="rId7" Type="http://schemas.openxmlformats.org/officeDocument/2006/relationships/tags" Target="../tags/tag465.xml"/><Relationship Id="rId12" Type="http://schemas.openxmlformats.org/officeDocument/2006/relationships/image" Target="../media/image2.png"/><Relationship Id="rId2" Type="http://schemas.openxmlformats.org/officeDocument/2006/relationships/tags" Target="../tags/tag460.xml"/><Relationship Id="rId1" Type="http://schemas.openxmlformats.org/officeDocument/2006/relationships/tags" Target="../tags/tag459.xml"/><Relationship Id="rId6" Type="http://schemas.openxmlformats.org/officeDocument/2006/relationships/tags" Target="../tags/tag464.xml"/><Relationship Id="rId11" Type="http://schemas.openxmlformats.org/officeDocument/2006/relationships/image" Target="../media/image1.emf"/><Relationship Id="rId5" Type="http://schemas.openxmlformats.org/officeDocument/2006/relationships/tags" Target="../tags/tag463.xml"/><Relationship Id="rId10" Type="http://schemas.openxmlformats.org/officeDocument/2006/relationships/oleObject" Target="../embeddings/oleObject12.bin"/><Relationship Id="rId4" Type="http://schemas.openxmlformats.org/officeDocument/2006/relationships/tags" Target="../tags/tag462.xml"/><Relationship Id="rId9"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tags" Target="../tags/tag469.xml"/><Relationship Id="rId7" Type="http://schemas.openxmlformats.org/officeDocument/2006/relationships/slideMaster" Target="../slideMasters/slideMaster4.xml"/><Relationship Id="rId2" Type="http://schemas.openxmlformats.org/officeDocument/2006/relationships/tags" Target="../tags/tag468.xml"/><Relationship Id="rId1" Type="http://schemas.openxmlformats.org/officeDocument/2006/relationships/tags" Target="../tags/tag467.xml"/><Relationship Id="rId6" Type="http://schemas.openxmlformats.org/officeDocument/2006/relationships/tags" Target="../tags/tag472.xml"/><Relationship Id="rId5" Type="http://schemas.openxmlformats.org/officeDocument/2006/relationships/tags" Target="../tags/tag471.xml"/><Relationship Id="rId10" Type="http://schemas.openxmlformats.org/officeDocument/2006/relationships/image" Target="../media/image2.png"/><Relationship Id="rId4" Type="http://schemas.openxmlformats.org/officeDocument/2006/relationships/tags" Target="../tags/tag470.xml"/><Relationship Id="rId9" Type="http://schemas.openxmlformats.org/officeDocument/2006/relationships/image" Target="../media/image3.emf"/></Relationships>
</file>

<file path=ppt/slideLayouts/_rels/slideLayout7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tags" Target="../tags/tag475.xml"/><Relationship Id="rId7" Type="http://schemas.openxmlformats.org/officeDocument/2006/relationships/image" Target="../media/image3.emf"/><Relationship Id="rId2" Type="http://schemas.openxmlformats.org/officeDocument/2006/relationships/tags" Target="../tags/tag474.xml"/><Relationship Id="rId1" Type="http://schemas.openxmlformats.org/officeDocument/2006/relationships/tags" Target="../tags/tag473.xml"/><Relationship Id="rId6" Type="http://schemas.openxmlformats.org/officeDocument/2006/relationships/oleObject" Target="../embeddings/oleObject14.bin"/><Relationship Id="rId5" Type="http://schemas.openxmlformats.org/officeDocument/2006/relationships/slideMaster" Target="../slideMasters/slideMaster4.xml"/><Relationship Id="rId4" Type="http://schemas.openxmlformats.org/officeDocument/2006/relationships/tags" Target="../tags/tag476.xml"/><Relationship Id="rId9" Type="http://schemas.openxmlformats.org/officeDocument/2006/relationships/image" Target="../media/image2.png"/></Relationships>
</file>

<file path=ppt/slideLayouts/_rels/slideLayout7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78.xml"/><Relationship Id="rId1" Type="http://schemas.openxmlformats.org/officeDocument/2006/relationships/tags" Target="../tags/tag477.xml"/><Relationship Id="rId5" Type="http://schemas.openxmlformats.org/officeDocument/2006/relationships/image" Target="../media/image3.emf"/><Relationship Id="rId4" Type="http://schemas.openxmlformats.org/officeDocument/2006/relationships/oleObject" Target="../embeddings/oleObject15.bin"/></Relationships>
</file>

<file path=ppt/slideLayouts/_rels/slideLayout80.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480.xml"/><Relationship Id="rId1" Type="http://schemas.openxmlformats.org/officeDocument/2006/relationships/tags" Target="../tags/tag479.xml"/><Relationship Id="rId5" Type="http://schemas.openxmlformats.org/officeDocument/2006/relationships/image" Target="../media/image3.emf"/><Relationship Id="rId4" Type="http://schemas.openxmlformats.org/officeDocument/2006/relationships/oleObject" Target="../embeddings/oleObject16.bin"/></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4.xml"/><Relationship Id="rId1" Type="http://schemas.openxmlformats.org/officeDocument/2006/relationships/tags" Target="../tags/tag481.xml"/><Relationship Id="rId4" Type="http://schemas.openxmlformats.org/officeDocument/2006/relationships/image" Target="../media/image8.emf"/></Relationships>
</file>

<file path=ppt/slideLayouts/_rels/slideLayout8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485.xml"/><Relationship Id="rId7" Type="http://schemas.openxmlformats.org/officeDocument/2006/relationships/image" Target="../media/image3.emf"/><Relationship Id="rId2" Type="http://schemas.openxmlformats.org/officeDocument/2006/relationships/tags" Target="../tags/tag484.xml"/><Relationship Id="rId1" Type="http://schemas.openxmlformats.org/officeDocument/2006/relationships/tags" Target="../tags/tag483.xml"/><Relationship Id="rId6" Type="http://schemas.openxmlformats.org/officeDocument/2006/relationships/oleObject" Target="../embeddings/oleObject19.bin"/><Relationship Id="rId5" Type="http://schemas.openxmlformats.org/officeDocument/2006/relationships/slideMaster" Target="../slideMasters/slideMaster5.xml"/><Relationship Id="rId4" Type="http://schemas.openxmlformats.org/officeDocument/2006/relationships/tags" Target="../tags/tag486.xml"/></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5.xml"/><Relationship Id="rId1" Type="http://schemas.openxmlformats.org/officeDocument/2006/relationships/tags" Target="../tags/tag487.xml"/><Relationship Id="rId4" Type="http://schemas.openxmlformats.org/officeDocument/2006/relationships/image" Target="../media/image8.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90.xml"/><Relationship Id="rId7" Type="http://schemas.openxmlformats.org/officeDocument/2006/relationships/oleObject" Target="../embeddings/oleObject20.bin"/><Relationship Id="rId2" Type="http://schemas.openxmlformats.org/officeDocument/2006/relationships/tags" Target="../tags/tag489.xml"/><Relationship Id="rId1" Type="http://schemas.openxmlformats.org/officeDocument/2006/relationships/tags" Target="../tags/tag488.xml"/><Relationship Id="rId6" Type="http://schemas.openxmlformats.org/officeDocument/2006/relationships/slideMaster" Target="../slideMasters/slideMaster5.xml"/><Relationship Id="rId5" Type="http://schemas.openxmlformats.org/officeDocument/2006/relationships/tags" Target="../tags/tag492.xml"/><Relationship Id="rId4" Type="http://schemas.openxmlformats.org/officeDocument/2006/relationships/tags" Target="../tags/tag491.xml"/></Relationships>
</file>

<file path=ppt/slideLayouts/_rels/slideLayout8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495.xml"/><Relationship Id="rId7" Type="http://schemas.openxmlformats.org/officeDocument/2006/relationships/tags" Target="../tags/tag499.xml"/><Relationship Id="rId2" Type="http://schemas.openxmlformats.org/officeDocument/2006/relationships/tags" Target="../tags/tag494.xml"/><Relationship Id="rId1" Type="http://schemas.openxmlformats.org/officeDocument/2006/relationships/tags" Target="../tags/tag493.xml"/><Relationship Id="rId6" Type="http://schemas.openxmlformats.org/officeDocument/2006/relationships/tags" Target="../tags/tag498.xml"/><Relationship Id="rId5" Type="http://schemas.openxmlformats.org/officeDocument/2006/relationships/tags" Target="../tags/tag497.xml"/><Relationship Id="rId10" Type="http://schemas.openxmlformats.org/officeDocument/2006/relationships/image" Target="../media/image1.emf"/><Relationship Id="rId4" Type="http://schemas.openxmlformats.org/officeDocument/2006/relationships/tags" Target="../tags/tag496.xml"/><Relationship Id="rId9" Type="http://schemas.openxmlformats.org/officeDocument/2006/relationships/oleObject" Target="../embeddings/oleObject21.bin"/></Relationships>
</file>

<file path=ppt/slideLayouts/_rels/slideLayout89.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02.xml"/><Relationship Id="rId7" Type="http://schemas.openxmlformats.org/officeDocument/2006/relationships/tags" Target="../tags/tag506.xml"/><Relationship Id="rId2" Type="http://schemas.openxmlformats.org/officeDocument/2006/relationships/tags" Target="../tags/tag501.xml"/><Relationship Id="rId1" Type="http://schemas.openxmlformats.org/officeDocument/2006/relationships/tags" Target="../tags/tag500.xml"/><Relationship Id="rId6" Type="http://schemas.openxmlformats.org/officeDocument/2006/relationships/tags" Target="../tags/tag505.xml"/><Relationship Id="rId5" Type="http://schemas.openxmlformats.org/officeDocument/2006/relationships/tags" Target="../tags/tag504.xml"/><Relationship Id="rId10" Type="http://schemas.openxmlformats.org/officeDocument/2006/relationships/image" Target="../media/image1.emf"/><Relationship Id="rId4" Type="http://schemas.openxmlformats.org/officeDocument/2006/relationships/tags" Target="../tags/tag503.xml"/><Relationship Id="rId9" Type="http://schemas.openxmlformats.org/officeDocument/2006/relationships/oleObject" Target="../embeddings/oleObject22.bin"/></Relationships>
</file>

<file path=ppt/slideLayouts/_rels/slideLayout90.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tags" Target="../tags/tag509.xml"/><Relationship Id="rId7" Type="http://schemas.openxmlformats.org/officeDocument/2006/relationships/slideMaster" Target="../slideMasters/slideMaster5.xml"/><Relationship Id="rId2" Type="http://schemas.openxmlformats.org/officeDocument/2006/relationships/tags" Target="../tags/tag508.xml"/><Relationship Id="rId1" Type="http://schemas.openxmlformats.org/officeDocument/2006/relationships/tags" Target="../tags/tag507.xml"/><Relationship Id="rId6" Type="http://schemas.openxmlformats.org/officeDocument/2006/relationships/tags" Target="../tags/tag512.xml"/><Relationship Id="rId5" Type="http://schemas.openxmlformats.org/officeDocument/2006/relationships/tags" Target="../tags/tag511.xml"/><Relationship Id="rId4" Type="http://schemas.openxmlformats.org/officeDocument/2006/relationships/tags" Target="../tags/tag510.xml"/><Relationship Id="rId9" Type="http://schemas.openxmlformats.org/officeDocument/2006/relationships/image" Target="../media/image3.emf"/></Relationships>
</file>

<file path=ppt/slideLayouts/_rels/slideLayout91.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515.xml"/><Relationship Id="rId7" Type="http://schemas.openxmlformats.org/officeDocument/2006/relationships/slideMaster" Target="../slideMasters/slideMaster5.xml"/><Relationship Id="rId2" Type="http://schemas.openxmlformats.org/officeDocument/2006/relationships/tags" Target="../tags/tag514.xml"/><Relationship Id="rId1" Type="http://schemas.openxmlformats.org/officeDocument/2006/relationships/tags" Target="../tags/tag513.xml"/><Relationship Id="rId6" Type="http://schemas.openxmlformats.org/officeDocument/2006/relationships/tags" Target="../tags/tag518.xml"/><Relationship Id="rId5" Type="http://schemas.openxmlformats.org/officeDocument/2006/relationships/tags" Target="../tags/tag517.xml"/><Relationship Id="rId4" Type="http://schemas.openxmlformats.org/officeDocument/2006/relationships/tags" Target="../tags/tag516.xml"/><Relationship Id="rId9" Type="http://schemas.openxmlformats.org/officeDocument/2006/relationships/image" Target="../media/image3.emf"/></Relationships>
</file>

<file path=ppt/slideLayouts/_rels/slideLayout92.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tags" Target="../tags/tag521.xml"/><Relationship Id="rId7" Type="http://schemas.openxmlformats.org/officeDocument/2006/relationships/slideMaster" Target="../slideMasters/slideMaster5.xml"/><Relationship Id="rId2" Type="http://schemas.openxmlformats.org/officeDocument/2006/relationships/tags" Target="../tags/tag520.xml"/><Relationship Id="rId1" Type="http://schemas.openxmlformats.org/officeDocument/2006/relationships/tags" Target="../tags/tag519.xml"/><Relationship Id="rId6" Type="http://schemas.openxmlformats.org/officeDocument/2006/relationships/tags" Target="../tags/tag524.xml"/><Relationship Id="rId5" Type="http://schemas.openxmlformats.org/officeDocument/2006/relationships/tags" Target="../tags/tag523.xml"/><Relationship Id="rId4" Type="http://schemas.openxmlformats.org/officeDocument/2006/relationships/tags" Target="../tags/tag522.xml"/><Relationship Id="rId9" Type="http://schemas.openxmlformats.org/officeDocument/2006/relationships/image" Target="../media/image3.emf"/></Relationships>
</file>

<file path=ppt/slideLayouts/_rels/slideLayout9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27.xml"/><Relationship Id="rId7" Type="http://schemas.openxmlformats.org/officeDocument/2006/relationships/tags" Target="../tags/tag531.xml"/><Relationship Id="rId2" Type="http://schemas.openxmlformats.org/officeDocument/2006/relationships/tags" Target="../tags/tag526.xml"/><Relationship Id="rId1" Type="http://schemas.openxmlformats.org/officeDocument/2006/relationships/tags" Target="../tags/tag525.xml"/><Relationship Id="rId6" Type="http://schemas.openxmlformats.org/officeDocument/2006/relationships/tags" Target="../tags/tag530.xml"/><Relationship Id="rId5" Type="http://schemas.openxmlformats.org/officeDocument/2006/relationships/tags" Target="../tags/tag529.xml"/><Relationship Id="rId10" Type="http://schemas.openxmlformats.org/officeDocument/2006/relationships/image" Target="../media/image3.emf"/><Relationship Id="rId4" Type="http://schemas.openxmlformats.org/officeDocument/2006/relationships/tags" Target="../tags/tag528.xml"/><Relationship Id="rId9" Type="http://schemas.openxmlformats.org/officeDocument/2006/relationships/oleObject" Target="../embeddings/oleObject26.bin"/></Relationships>
</file>

<file path=ppt/slideLayouts/_rels/slideLayout94.xml.rels><?xml version="1.0" encoding="UTF-8" standalone="yes"?>
<Relationships xmlns="http://schemas.openxmlformats.org/package/2006/relationships"><Relationship Id="rId8" Type="http://schemas.openxmlformats.org/officeDocument/2006/relationships/tags" Target="../tags/tag539.xml"/><Relationship Id="rId3" Type="http://schemas.openxmlformats.org/officeDocument/2006/relationships/tags" Target="../tags/tag534.xml"/><Relationship Id="rId7" Type="http://schemas.openxmlformats.org/officeDocument/2006/relationships/tags" Target="../tags/tag538.xml"/><Relationship Id="rId2" Type="http://schemas.openxmlformats.org/officeDocument/2006/relationships/tags" Target="../tags/tag533.xml"/><Relationship Id="rId1" Type="http://schemas.openxmlformats.org/officeDocument/2006/relationships/tags" Target="../tags/tag532.xml"/><Relationship Id="rId6" Type="http://schemas.openxmlformats.org/officeDocument/2006/relationships/tags" Target="../tags/tag537.xml"/><Relationship Id="rId11" Type="http://schemas.openxmlformats.org/officeDocument/2006/relationships/image" Target="../media/image1.emf"/><Relationship Id="rId5" Type="http://schemas.openxmlformats.org/officeDocument/2006/relationships/tags" Target="../tags/tag536.xml"/><Relationship Id="rId10" Type="http://schemas.openxmlformats.org/officeDocument/2006/relationships/oleObject" Target="../embeddings/oleObject27.bin"/><Relationship Id="rId4" Type="http://schemas.openxmlformats.org/officeDocument/2006/relationships/tags" Target="../tags/tag535.xml"/><Relationship Id="rId9"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8" Type="http://schemas.openxmlformats.org/officeDocument/2006/relationships/tags" Target="../tags/tag547.xml"/><Relationship Id="rId3" Type="http://schemas.openxmlformats.org/officeDocument/2006/relationships/tags" Target="../tags/tag542.xml"/><Relationship Id="rId7" Type="http://schemas.openxmlformats.org/officeDocument/2006/relationships/tags" Target="../tags/tag546.xml"/><Relationship Id="rId2" Type="http://schemas.openxmlformats.org/officeDocument/2006/relationships/tags" Target="../tags/tag541.xml"/><Relationship Id="rId1" Type="http://schemas.openxmlformats.org/officeDocument/2006/relationships/tags" Target="../tags/tag540.xml"/><Relationship Id="rId6" Type="http://schemas.openxmlformats.org/officeDocument/2006/relationships/tags" Target="../tags/tag545.xml"/><Relationship Id="rId11" Type="http://schemas.openxmlformats.org/officeDocument/2006/relationships/image" Target="../media/image1.emf"/><Relationship Id="rId5" Type="http://schemas.openxmlformats.org/officeDocument/2006/relationships/tags" Target="../tags/tag544.xml"/><Relationship Id="rId10" Type="http://schemas.openxmlformats.org/officeDocument/2006/relationships/oleObject" Target="../embeddings/oleObject28.bin"/><Relationship Id="rId4" Type="http://schemas.openxmlformats.org/officeDocument/2006/relationships/tags" Target="../tags/tag543.xml"/><Relationship Id="rId9"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8" Type="http://schemas.openxmlformats.org/officeDocument/2006/relationships/tags" Target="../tags/tag555.xml"/><Relationship Id="rId3" Type="http://schemas.openxmlformats.org/officeDocument/2006/relationships/tags" Target="../tags/tag550.xml"/><Relationship Id="rId7" Type="http://schemas.openxmlformats.org/officeDocument/2006/relationships/tags" Target="../tags/tag554.xml"/><Relationship Id="rId2" Type="http://schemas.openxmlformats.org/officeDocument/2006/relationships/tags" Target="../tags/tag549.xml"/><Relationship Id="rId1" Type="http://schemas.openxmlformats.org/officeDocument/2006/relationships/tags" Target="../tags/tag548.xml"/><Relationship Id="rId6" Type="http://schemas.openxmlformats.org/officeDocument/2006/relationships/tags" Target="../tags/tag553.xml"/><Relationship Id="rId11" Type="http://schemas.openxmlformats.org/officeDocument/2006/relationships/image" Target="../media/image1.emf"/><Relationship Id="rId5" Type="http://schemas.openxmlformats.org/officeDocument/2006/relationships/tags" Target="../tags/tag552.xml"/><Relationship Id="rId10" Type="http://schemas.openxmlformats.org/officeDocument/2006/relationships/oleObject" Target="../embeddings/oleObject29.bin"/><Relationship Id="rId4" Type="http://schemas.openxmlformats.org/officeDocument/2006/relationships/tags" Target="../tags/tag551.xml"/><Relationship Id="rId9"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8" Type="http://schemas.openxmlformats.org/officeDocument/2006/relationships/tags" Target="../tags/tag563.xml"/><Relationship Id="rId3" Type="http://schemas.openxmlformats.org/officeDocument/2006/relationships/tags" Target="../tags/tag558.xml"/><Relationship Id="rId7" Type="http://schemas.openxmlformats.org/officeDocument/2006/relationships/tags" Target="../tags/tag562.xml"/><Relationship Id="rId2" Type="http://schemas.openxmlformats.org/officeDocument/2006/relationships/tags" Target="../tags/tag557.xml"/><Relationship Id="rId1" Type="http://schemas.openxmlformats.org/officeDocument/2006/relationships/tags" Target="../tags/tag556.xml"/><Relationship Id="rId6" Type="http://schemas.openxmlformats.org/officeDocument/2006/relationships/tags" Target="../tags/tag561.xml"/><Relationship Id="rId11" Type="http://schemas.openxmlformats.org/officeDocument/2006/relationships/image" Target="../media/image6.emf"/><Relationship Id="rId5" Type="http://schemas.openxmlformats.org/officeDocument/2006/relationships/tags" Target="../tags/tag560.xml"/><Relationship Id="rId10" Type="http://schemas.openxmlformats.org/officeDocument/2006/relationships/oleObject" Target="../embeddings/oleObject30.bin"/><Relationship Id="rId4" Type="http://schemas.openxmlformats.org/officeDocument/2006/relationships/tags" Target="../tags/tag559.xml"/><Relationship Id="rId9"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8" Type="http://schemas.openxmlformats.org/officeDocument/2006/relationships/tags" Target="../tags/tag571.xml"/><Relationship Id="rId3" Type="http://schemas.openxmlformats.org/officeDocument/2006/relationships/tags" Target="../tags/tag566.xml"/><Relationship Id="rId7" Type="http://schemas.openxmlformats.org/officeDocument/2006/relationships/tags" Target="../tags/tag570.xml"/><Relationship Id="rId2" Type="http://schemas.openxmlformats.org/officeDocument/2006/relationships/tags" Target="../tags/tag565.xml"/><Relationship Id="rId1" Type="http://schemas.openxmlformats.org/officeDocument/2006/relationships/tags" Target="../tags/tag564.xml"/><Relationship Id="rId6" Type="http://schemas.openxmlformats.org/officeDocument/2006/relationships/tags" Target="../tags/tag569.xml"/><Relationship Id="rId11" Type="http://schemas.openxmlformats.org/officeDocument/2006/relationships/image" Target="../media/image1.emf"/><Relationship Id="rId5" Type="http://schemas.openxmlformats.org/officeDocument/2006/relationships/tags" Target="../tags/tag568.xml"/><Relationship Id="rId10" Type="http://schemas.openxmlformats.org/officeDocument/2006/relationships/oleObject" Target="../embeddings/oleObject31.bin"/><Relationship Id="rId4" Type="http://schemas.openxmlformats.org/officeDocument/2006/relationships/tags" Target="../tags/tag567.xml"/><Relationship Id="rId9"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8" Type="http://schemas.openxmlformats.org/officeDocument/2006/relationships/oleObject" Target="../embeddings/oleObject32.bin"/><Relationship Id="rId3" Type="http://schemas.openxmlformats.org/officeDocument/2006/relationships/tags" Target="../tags/tag574.xml"/><Relationship Id="rId7" Type="http://schemas.openxmlformats.org/officeDocument/2006/relationships/slideMaster" Target="../slideMasters/slideMaster5.xml"/><Relationship Id="rId2" Type="http://schemas.openxmlformats.org/officeDocument/2006/relationships/tags" Target="../tags/tag573.xml"/><Relationship Id="rId1" Type="http://schemas.openxmlformats.org/officeDocument/2006/relationships/tags" Target="../tags/tag572.xml"/><Relationship Id="rId6" Type="http://schemas.openxmlformats.org/officeDocument/2006/relationships/tags" Target="../tags/tag577.xml"/><Relationship Id="rId5" Type="http://schemas.openxmlformats.org/officeDocument/2006/relationships/tags" Target="../tags/tag576.xml"/><Relationship Id="rId4" Type="http://schemas.openxmlformats.org/officeDocument/2006/relationships/tags" Target="../tags/tag575.xml"/><Relationship Id="rId9" Type="http://schemas.openxmlformats.org/officeDocument/2006/relationships/image" Target="../media/image3.emf"/></Relationships>
</file>

<file path=ppt/slideLayouts/_rels/slideLayout100.xml.rels><?xml version="1.0" encoding="UTF-8" standalone="yes"?>
<Relationships xmlns="http://schemas.openxmlformats.org/package/2006/relationships"><Relationship Id="rId3" Type="http://schemas.openxmlformats.org/officeDocument/2006/relationships/tags" Target="../tags/tag580.xml"/><Relationship Id="rId7" Type="http://schemas.openxmlformats.org/officeDocument/2006/relationships/image" Target="../media/image3.emf"/><Relationship Id="rId2" Type="http://schemas.openxmlformats.org/officeDocument/2006/relationships/tags" Target="../tags/tag579.xml"/><Relationship Id="rId1" Type="http://schemas.openxmlformats.org/officeDocument/2006/relationships/tags" Target="../tags/tag578.xml"/><Relationship Id="rId6" Type="http://schemas.openxmlformats.org/officeDocument/2006/relationships/oleObject" Target="../embeddings/oleObject33.bin"/><Relationship Id="rId5" Type="http://schemas.openxmlformats.org/officeDocument/2006/relationships/slideMaster" Target="../slideMasters/slideMaster5.xml"/><Relationship Id="rId4" Type="http://schemas.openxmlformats.org/officeDocument/2006/relationships/tags" Target="../tags/tag581.xml"/></Relationships>
</file>

<file path=ppt/slideLayouts/_rels/slideLayout101.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583.xml"/><Relationship Id="rId1" Type="http://schemas.openxmlformats.org/officeDocument/2006/relationships/tags" Target="../tags/tag582.xml"/><Relationship Id="rId5" Type="http://schemas.openxmlformats.org/officeDocument/2006/relationships/image" Target="../media/image3.emf"/><Relationship Id="rId4" Type="http://schemas.openxmlformats.org/officeDocument/2006/relationships/oleObject" Target="../embeddings/oleObject34.bin"/></Relationships>
</file>

<file path=ppt/slideLayouts/_rels/slideLayout102.xml.rels><?xml version="1.0" encoding="UTF-8" standalone="yes"?>
<Relationships xmlns="http://schemas.openxmlformats.org/package/2006/relationships"><Relationship Id="rId3" Type="http://schemas.openxmlformats.org/officeDocument/2006/relationships/tags" Target="../tags/tag586.xml"/><Relationship Id="rId7" Type="http://schemas.openxmlformats.org/officeDocument/2006/relationships/image" Target="../media/image3.emf"/><Relationship Id="rId2" Type="http://schemas.openxmlformats.org/officeDocument/2006/relationships/tags" Target="../tags/tag585.xml"/><Relationship Id="rId1" Type="http://schemas.openxmlformats.org/officeDocument/2006/relationships/tags" Target="../tags/tag584.xml"/><Relationship Id="rId6" Type="http://schemas.openxmlformats.org/officeDocument/2006/relationships/oleObject" Target="../embeddings/oleObject35.bin"/><Relationship Id="rId5" Type="http://schemas.openxmlformats.org/officeDocument/2006/relationships/slideMaster" Target="../slideMasters/slideMaster5.xml"/><Relationship Id="rId4" Type="http://schemas.openxmlformats.org/officeDocument/2006/relationships/tags" Target="../tags/tag587.xml"/></Relationships>
</file>

<file path=ppt/slideLayouts/_rels/slideLayout103.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0.xml"/><Relationship Id="rId7" Type="http://schemas.openxmlformats.org/officeDocument/2006/relationships/tags" Target="../tags/tag594.xml"/><Relationship Id="rId2" Type="http://schemas.openxmlformats.org/officeDocument/2006/relationships/tags" Target="../tags/tag589.xml"/><Relationship Id="rId1" Type="http://schemas.openxmlformats.org/officeDocument/2006/relationships/tags" Target="../tags/tag588.xml"/><Relationship Id="rId6" Type="http://schemas.openxmlformats.org/officeDocument/2006/relationships/tags" Target="../tags/tag593.xml"/><Relationship Id="rId5" Type="http://schemas.openxmlformats.org/officeDocument/2006/relationships/tags" Target="../tags/tag592.xml"/><Relationship Id="rId10" Type="http://schemas.openxmlformats.org/officeDocument/2006/relationships/image" Target="../media/image1.emf"/><Relationship Id="rId4" Type="http://schemas.openxmlformats.org/officeDocument/2006/relationships/tags" Target="../tags/tag591.xml"/><Relationship Id="rId9" Type="http://schemas.openxmlformats.org/officeDocument/2006/relationships/oleObject" Target="../embeddings/oleObject36.bin"/></Relationships>
</file>

<file path=ppt/slideLayouts/_rels/slideLayout104.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597.xml"/><Relationship Id="rId7" Type="http://schemas.openxmlformats.org/officeDocument/2006/relationships/tags" Target="../tags/tag601.xml"/><Relationship Id="rId2" Type="http://schemas.openxmlformats.org/officeDocument/2006/relationships/tags" Target="../tags/tag596.xml"/><Relationship Id="rId1" Type="http://schemas.openxmlformats.org/officeDocument/2006/relationships/tags" Target="../tags/tag595.xml"/><Relationship Id="rId6" Type="http://schemas.openxmlformats.org/officeDocument/2006/relationships/tags" Target="../tags/tag600.xml"/><Relationship Id="rId5" Type="http://schemas.openxmlformats.org/officeDocument/2006/relationships/tags" Target="../tags/tag599.xml"/><Relationship Id="rId10" Type="http://schemas.openxmlformats.org/officeDocument/2006/relationships/image" Target="../media/image1.emf"/><Relationship Id="rId4" Type="http://schemas.openxmlformats.org/officeDocument/2006/relationships/tags" Target="../tags/tag598.xml"/><Relationship Id="rId9" Type="http://schemas.openxmlformats.org/officeDocument/2006/relationships/oleObject" Target="../embeddings/oleObject37.bin"/></Relationships>
</file>

<file path=ppt/slideLayouts/_rels/slideLayout105.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604.xml"/><Relationship Id="rId7" Type="http://schemas.openxmlformats.org/officeDocument/2006/relationships/slideMaster" Target="../slideMasters/slideMaster5.xml"/><Relationship Id="rId2" Type="http://schemas.openxmlformats.org/officeDocument/2006/relationships/tags" Target="../tags/tag603.xml"/><Relationship Id="rId1" Type="http://schemas.openxmlformats.org/officeDocument/2006/relationships/tags" Target="../tags/tag602.xml"/><Relationship Id="rId6" Type="http://schemas.openxmlformats.org/officeDocument/2006/relationships/tags" Target="../tags/tag607.xml"/><Relationship Id="rId5" Type="http://schemas.openxmlformats.org/officeDocument/2006/relationships/tags" Target="../tags/tag606.xml"/><Relationship Id="rId4" Type="http://schemas.openxmlformats.org/officeDocument/2006/relationships/tags" Target="../tags/tag605.xml"/><Relationship Id="rId9" Type="http://schemas.openxmlformats.org/officeDocument/2006/relationships/image" Target="../media/image3.emf"/></Relationships>
</file>

<file path=ppt/slideLayouts/_rels/slideLayout106.xml.rels><?xml version="1.0" encoding="UTF-8" standalone="yes"?>
<Relationships xmlns="http://schemas.openxmlformats.org/package/2006/relationships"><Relationship Id="rId8" Type="http://schemas.openxmlformats.org/officeDocument/2006/relationships/oleObject" Target="../embeddings/oleObject39.bin"/><Relationship Id="rId3" Type="http://schemas.openxmlformats.org/officeDocument/2006/relationships/tags" Target="../tags/tag610.xml"/><Relationship Id="rId7" Type="http://schemas.openxmlformats.org/officeDocument/2006/relationships/slideMaster" Target="../slideMasters/slideMaster5.xml"/><Relationship Id="rId2" Type="http://schemas.openxmlformats.org/officeDocument/2006/relationships/tags" Target="../tags/tag609.xml"/><Relationship Id="rId1" Type="http://schemas.openxmlformats.org/officeDocument/2006/relationships/tags" Target="../tags/tag608.xml"/><Relationship Id="rId6" Type="http://schemas.openxmlformats.org/officeDocument/2006/relationships/tags" Target="../tags/tag613.xml"/><Relationship Id="rId5" Type="http://schemas.openxmlformats.org/officeDocument/2006/relationships/tags" Target="../tags/tag612.xml"/><Relationship Id="rId4" Type="http://schemas.openxmlformats.org/officeDocument/2006/relationships/tags" Target="../tags/tag611.xml"/><Relationship Id="rId9" Type="http://schemas.openxmlformats.org/officeDocument/2006/relationships/image" Target="../media/image3.emf"/></Relationships>
</file>

<file path=ppt/slideLayouts/_rels/slideLayout107.xml.rels><?xml version="1.0" encoding="UTF-8" standalone="yes"?>
<Relationships xmlns="http://schemas.openxmlformats.org/package/2006/relationships"><Relationship Id="rId8" Type="http://schemas.openxmlformats.org/officeDocument/2006/relationships/oleObject" Target="../embeddings/oleObject40.bin"/><Relationship Id="rId3" Type="http://schemas.openxmlformats.org/officeDocument/2006/relationships/tags" Target="../tags/tag616.xml"/><Relationship Id="rId7" Type="http://schemas.openxmlformats.org/officeDocument/2006/relationships/slideMaster" Target="../slideMasters/slideMaster5.xml"/><Relationship Id="rId2" Type="http://schemas.openxmlformats.org/officeDocument/2006/relationships/tags" Target="../tags/tag615.xml"/><Relationship Id="rId1" Type="http://schemas.openxmlformats.org/officeDocument/2006/relationships/tags" Target="../tags/tag614.xml"/><Relationship Id="rId6" Type="http://schemas.openxmlformats.org/officeDocument/2006/relationships/tags" Target="../tags/tag619.xml"/><Relationship Id="rId5" Type="http://schemas.openxmlformats.org/officeDocument/2006/relationships/tags" Target="../tags/tag618.xml"/><Relationship Id="rId4" Type="http://schemas.openxmlformats.org/officeDocument/2006/relationships/tags" Target="../tags/tag617.xml"/><Relationship Id="rId9" Type="http://schemas.openxmlformats.org/officeDocument/2006/relationships/image" Target="../media/image3.emf"/></Relationships>
</file>

<file path=ppt/slideLayouts/_rels/slideLayout108.xml.rels><?xml version="1.0" encoding="UTF-8" standalone="yes"?>
<Relationships xmlns="http://schemas.openxmlformats.org/package/2006/relationships"><Relationship Id="rId8" Type="http://schemas.openxmlformats.org/officeDocument/2006/relationships/slideMaster" Target="../slideMasters/slideMaster5.xml"/><Relationship Id="rId3" Type="http://schemas.openxmlformats.org/officeDocument/2006/relationships/tags" Target="../tags/tag622.xml"/><Relationship Id="rId7" Type="http://schemas.openxmlformats.org/officeDocument/2006/relationships/tags" Target="../tags/tag626.xml"/><Relationship Id="rId2" Type="http://schemas.openxmlformats.org/officeDocument/2006/relationships/tags" Target="../tags/tag621.xml"/><Relationship Id="rId1" Type="http://schemas.openxmlformats.org/officeDocument/2006/relationships/tags" Target="../tags/tag620.xml"/><Relationship Id="rId6" Type="http://schemas.openxmlformats.org/officeDocument/2006/relationships/tags" Target="../tags/tag625.xml"/><Relationship Id="rId5" Type="http://schemas.openxmlformats.org/officeDocument/2006/relationships/tags" Target="../tags/tag624.xml"/><Relationship Id="rId10" Type="http://schemas.openxmlformats.org/officeDocument/2006/relationships/image" Target="../media/image3.emf"/><Relationship Id="rId4" Type="http://schemas.openxmlformats.org/officeDocument/2006/relationships/tags" Target="../tags/tag623.xml"/><Relationship Id="rId9" Type="http://schemas.openxmlformats.org/officeDocument/2006/relationships/oleObject" Target="../embeddings/oleObject41.bin"/></Relationships>
</file>

<file path=ppt/slideLayouts/_rels/slideLayout109.xml.rels><?xml version="1.0" encoding="UTF-8" standalone="yes"?>
<Relationships xmlns="http://schemas.openxmlformats.org/package/2006/relationships"><Relationship Id="rId8" Type="http://schemas.openxmlformats.org/officeDocument/2006/relationships/tags" Target="../tags/tag634.xml"/><Relationship Id="rId3" Type="http://schemas.openxmlformats.org/officeDocument/2006/relationships/tags" Target="../tags/tag629.xml"/><Relationship Id="rId7" Type="http://schemas.openxmlformats.org/officeDocument/2006/relationships/tags" Target="../tags/tag633.xml"/><Relationship Id="rId2" Type="http://schemas.openxmlformats.org/officeDocument/2006/relationships/tags" Target="../tags/tag628.xml"/><Relationship Id="rId1" Type="http://schemas.openxmlformats.org/officeDocument/2006/relationships/tags" Target="../tags/tag627.xml"/><Relationship Id="rId6" Type="http://schemas.openxmlformats.org/officeDocument/2006/relationships/tags" Target="../tags/tag632.xml"/><Relationship Id="rId11" Type="http://schemas.openxmlformats.org/officeDocument/2006/relationships/image" Target="../media/image1.emf"/><Relationship Id="rId5" Type="http://schemas.openxmlformats.org/officeDocument/2006/relationships/tags" Target="../tags/tag631.xml"/><Relationship Id="rId10" Type="http://schemas.openxmlformats.org/officeDocument/2006/relationships/oleObject" Target="../embeddings/oleObject42.bin"/><Relationship Id="rId4" Type="http://schemas.openxmlformats.org/officeDocument/2006/relationships/tags" Target="../tags/tag630.xml"/><Relationship Id="rId9"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8" Type="http://schemas.openxmlformats.org/officeDocument/2006/relationships/tags" Target="../tags/tag642.xml"/><Relationship Id="rId3" Type="http://schemas.openxmlformats.org/officeDocument/2006/relationships/tags" Target="../tags/tag637.xml"/><Relationship Id="rId7" Type="http://schemas.openxmlformats.org/officeDocument/2006/relationships/tags" Target="../tags/tag641.xml"/><Relationship Id="rId2" Type="http://schemas.openxmlformats.org/officeDocument/2006/relationships/tags" Target="../tags/tag636.xml"/><Relationship Id="rId1" Type="http://schemas.openxmlformats.org/officeDocument/2006/relationships/tags" Target="../tags/tag635.xml"/><Relationship Id="rId6" Type="http://schemas.openxmlformats.org/officeDocument/2006/relationships/tags" Target="../tags/tag640.xml"/><Relationship Id="rId11" Type="http://schemas.openxmlformats.org/officeDocument/2006/relationships/image" Target="../media/image1.emf"/><Relationship Id="rId5" Type="http://schemas.openxmlformats.org/officeDocument/2006/relationships/tags" Target="../tags/tag639.xml"/><Relationship Id="rId10" Type="http://schemas.openxmlformats.org/officeDocument/2006/relationships/oleObject" Target="../embeddings/oleObject43.bin"/><Relationship Id="rId4" Type="http://schemas.openxmlformats.org/officeDocument/2006/relationships/tags" Target="../tags/tag638.xml"/><Relationship Id="rId9"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8" Type="http://schemas.openxmlformats.org/officeDocument/2006/relationships/tags" Target="../tags/tag650.xml"/><Relationship Id="rId3" Type="http://schemas.openxmlformats.org/officeDocument/2006/relationships/tags" Target="../tags/tag645.xml"/><Relationship Id="rId7" Type="http://schemas.openxmlformats.org/officeDocument/2006/relationships/tags" Target="../tags/tag649.xml"/><Relationship Id="rId2" Type="http://schemas.openxmlformats.org/officeDocument/2006/relationships/tags" Target="../tags/tag644.xml"/><Relationship Id="rId1" Type="http://schemas.openxmlformats.org/officeDocument/2006/relationships/tags" Target="../tags/tag643.xml"/><Relationship Id="rId6" Type="http://schemas.openxmlformats.org/officeDocument/2006/relationships/tags" Target="../tags/tag648.xml"/><Relationship Id="rId11" Type="http://schemas.openxmlformats.org/officeDocument/2006/relationships/image" Target="../media/image3.emf"/><Relationship Id="rId5" Type="http://schemas.openxmlformats.org/officeDocument/2006/relationships/tags" Target="../tags/tag647.xml"/><Relationship Id="rId10" Type="http://schemas.openxmlformats.org/officeDocument/2006/relationships/oleObject" Target="../embeddings/oleObject44.bin"/><Relationship Id="rId4" Type="http://schemas.openxmlformats.org/officeDocument/2006/relationships/tags" Target="../tags/tag646.xml"/><Relationship Id="rId9"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8" Type="http://schemas.openxmlformats.org/officeDocument/2006/relationships/tags" Target="../tags/tag658.xml"/><Relationship Id="rId3" Type="http://schemas.openxmlformats.org/officeDocument/2006/relationships/tags" Target="../tags/tag653.xml"/><Relationship Id="rId7" Type="http://schemas.openxmlformats.org/officeDocument/2006/relationships/tags" Target="../tags/tag657.xml"/><Relationship Id="rId2" Type="http://schemas.openxmlformats.org/officeDocument/2006/relationships/tags" Target="../tags/tag652.xml"/><Relationship Id="rId1" Type="http://schemas.openxmlformats.org/officeDocument/2006/relationships/tags" Target="../tags/tag651.xml"/><Relationship Id="rId6" Type="http://schemas.openxmlformats.org/officeDocument/2006/relationships/tags" Target="../tags/tag656.xml"/><Relationship Id="rId11" Type="http://schemas.openxmlformats.org/officeDocument/2006/relationships/image" Target="../media/image1.emf"/><Relationship Id="rId5" Type="http://schemas.openxmlformats.org/officeDocument/2006/relationships/tags" Target="../tags/tag655.xml"/><Relationship Id="rId10" Type="http://schemas.openxmlformats.org/officeDocument/2006/relationships/oleObject" Target="../embeddings/oleObject45.bin"/><Relationship Id="rId4" Type="http://schemas.openxmlformats.org/officeDocument/2006/relationships/tags" Target="../tags/tag654.xml"/><Relationship Id="rId9"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8" Type="http://schemas.openxmlformats.org/officeDocument/2006/relationships/tags" Target="../tags/tag666.xml"/><Relationship Id="rId3" Type="http://schemas.openxmlformats.org/officeDocument/2006/relationships/tags" Target="../tags/tag661.xml"/><Relationship Id="rId7" Type="http://schemas.openxmlformats.org/officeDocument/2006/relationships/tags" Target="../tags/tag665.xml"/><Relationship Id="rId2" Type="http://schemas.openxmlformats.org/officeDocument/2006/relationships/tags" Target="../tags/tag660.xml"/><Relationship Id="rId1" Type="http://schemas.openxmlformats.org/officeDocument/2006/relationships/tags" Target="../tags/tag659.xml"/><Relationship Id="rId6" Type="http://schemas.openxmlformats.org/officeDocument/2006/relationships/tags" Target="../tags/tag664.xml"/><Relationship Id="rId11" Type="http://schemas.openxmlformats.org/officeDocument/2006/relationships/image" Target="../media/image3.emf"/><Relationship Id="rId5" Type="http://schemas.openxmlformats.org/officeDocument/2006/relationships/tags" Target="../tags/tag663.xml"/><Relationship Id="rId10" Type="http://schemas.openxmlformats.org/officeDocument/2006/relationships/oleObject" Target="../embeddings/oleObject46.bin"/><Relationship Id="rId4" Type="http://schemas.openxmlformats.org/officeDocument/2006/relationships/tags" Target="../tags/tag662.xml"/><Relationship Id="rId9"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8" Type="http://schemas.openxmlformats.org/officeDocument/2006/relationships/tags" Target="../tags/tag674.xml"/><Relationship Id="rId3" Type="http://schemas.openxmlformats.org/officeDocument/2006/relationships/tags" Target="../tags/tag669.xml"/><Relationship Id="rId7" Type="http://schemas.openxmlformats.org/officeDocument/2006/relationships/tags" Target="../tags/tag673.xml"/><Relationship Id="rId2" Type="http://schemas.openxmlformats.org/officeDocument/2006/relationships/tags" Target="../tags/tag668.xml"/><Relationship Id="rId1" Type="http://schemas.openxmlformats.org/officeDocument/2006/relationships/tags" Target="../tags/tag667.xml"/><Relationship Id="rId6" Type="http://schemas.openxmlformats.org/officeDocument/2006/relationships/tags" Target="../tags/tag672.xml"/><Relationship Id="rId11" Type="http://schemas.openxmlformats.org/officeDocument/2006/relationships/image" Target="../media/image3.emf"/><Relationship Id="rId5" Type="http://schemas.openxmlformats.org/officeDocument/2006/relationships/tags" Target="../tags/tag671.xml"/><Relationship Id="rId10" Type="http://schemas.openxmlformats.org/officeDocument/2006/relationships/oleObject" Target="../embeddings/oleObject47.bin"/><Relationship Id="rId4" Type="http://schemas.openxmlformats.org/officeDocument/2006/relationships/tags" Target="../tags/tag670.xml"/><Relationship Id="rId9"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8" Type="http://schemas.openxmlformats.org/officeDocument/2006/relationships/tags" Target="../tags/tag682.xml"/><Relationship Id="rId3" Type="http://schemas.openxmlformats.org/officeDocument/2006/relationships/tags" Target="../tags/tag677.xml"/><Relationship Id="rId7" Type="http://schemas.openxmlformats.org/officeDocument/2006/relationships/tags" Target="../tags/tag681.xml"/><Relationship Id="rId2" Type="http://schemas.openxmlformats.org/officeDocument/2006/relationships/tags" Target="../tags/tag676.xml"/><Relationship Id="rId1" Type="http://schemas.openxmlformats.org/officeDocument/2006/relationships/tags" Target="../tags/tag675.xml"/><Relationship Id="rId6" Type="http://schemas.openxmlformats.org/officeDocument/2006/relationships/tags" Target="../tags/tag680.xml"/><Relationship Id="rId11" Type="http://schemas.openxmlformats.org/officeDocument/2006/relationships/image" Target="../media/image1.emf"/><Relationship Id="rId5" Type="http://schemas.openxmlformats.org/officeDocument/2006/relationships/tags" Target="../tags/tag679.xml"/><Relationship Id="rId10" Type="http://schemas.openxmlformats.org/officeDocument/2006/relationships/oleObject" Target="../embeddings/oleObject48.bin"/><Relationship Id="rId4" Type="http://schemas.openxmlformats.org/officeDocument/2006/relationships/tags" Target="../tags/tag678.xml"/><Relationship Id="rId9"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8" Type="http://schemas.openxmlformats.org/officeDocument/2006/relationships/tags" Target="../tags/tag690.xml"/><Relationship Id="rId3" Type="http://schemas.openxmlformats.org/officeDocument/2006/relationships/tags" Target="../tags/tag685.xml"/><Relationship Id="rId7" Type="http://schemas.openxmlformats.org/officeDocument/2006/relationships/tags" Target="../tags/tag689.xml"/><Relationship Id="rId2" Type="http://schemas.openxmlformats.org/officeDocument/2006/relationships/tags" Target="../tags/tag684.xml"/><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image" Target="../media/image3.emf"/><Relationship Id="rId5" Type="http://schemas.openxmlformats.org/officeDocument/2006/relationships/tags" Target="../tags/tag687.xml"/><Relationship Id="rId10" Type="http://schemas.openxmlformats.org/officeDocument/2006/relationships/oleObject" Target="../embeddings/oleObject49.bin"/><Relationship Id="rId4" Type="http://schemas.openxmlformats.org/officeDocument/2006/relationships/tags" Target="../tags/tag686.xml"/><Relationship Id="rId9"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8" Type="http://schemas.openxmlformats.org/officeDocument/2006/relationships/oleObject" Target="../embeddings/oleObject50.bin"/><Relationship Id="rId3" Type="http://schemas.openxmlformats.org/officeDocument/2006/relationships/tags" Target="../tags/tag693.xml"/><Relationship Id="rId7" Type="http://schemas.openxmlformats.org/officeDocument/2006/relationships/slideMaster" Target="../slideMasters/slideMaster5.xml"/><Relationship Id="rId2" Type="http://schemas.openxmlformats.org/officeDocument/2006/relationships/tags" Target="../tags/tag692.xml"/><Relationship Id="rId1" Type="http://schemas.openxmlformats.org/officeDocument/2006/relationships/tags" Target="../tags/tag691.xml"/><Relationship Id="rId6" Type="http://schemas.openxmlformats.org/officeDocument/2006/relationships/tags" Target="../tags/tag696.xml"/><Relationship Id="rId5" Type="http://schemas.openxmlformats.org/officeDocument/2006/relationships/tags" Target="../tags/tag695.xml"/><Relationship Id="rId4" Type="http://schemas.openxmlformats.org/officeDocument/2006/relationships/tags" Target="../tags/tag694.xml"/><Relationship Id="rId9" Type="http://schemas.openxmlformats.org/officeDocument/2006/relationships/image" Target="../media/image3.emf"/></Relationships>
</file>

<file path=ppt/slideLayouts/_rels/slideLayout118.xml.rels><?xml version="1.0" encoding="UTF-8" standalone="yes"?>
<Relationships xmlns="http://schemas.openxmlformats.org/package/2006/relationships"><Relationship Id="rId3" Type="http://schemas.openxmlformats.org/officeDocument/2006/relationships/tags" Target="../tags/tag699.xml"/><Relationship Id="rId7" Type="http://schemas.openxmlformats.org/officeDocument/2006/relationships/image" Target="../media/image3.emf"/><Relationship Id="rId2" Type="http://schemas.openxmlformats.org/officeDocument/2006/relationships/tags" Target="../tags/tag698.xml"/><Relationship Id="rId1" Type="http://schemas.openxmlformats.org/officeDocument/2006/relationships/tags" Target="../tags/tag697.xml"/><Relationship Id="rId6" Type="http://schemas.openxmlformats.org/officeDocument/2006/relationships/oleObject" Target="../embeddings/oleObject51.bin"/><Relationship Id="rId5" Type="http://schemas.openxmlformats.org/officeDocument/2006/relationships/slideMaster" Target="../slideMasters/slideMaster5.xml"/><Relationship Id="rId4" Type="http://schemas.openxmlformats.org/officeDocument/2006/relationships/tags" Target="../tags/tag700.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702.xml"/><Relationship Id="rId1" Type="http://schemas.openxmlformats.org/officeDocument/2006/relationships/tags" Target="../tags/tag701.xml"/><Relationship Id="rId5" Type="http://schemas.openxmlformats.org/officeDocument/2006/relationships/image" Target="../media/image3.emf"/><Relationship Id="rId4" Type="http://schemas.openxmlformats.org/officeDocument/2006/relationships/oleObject" Target="../embeddings/oleObject52.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05.xml"/><Relationship Id="rId7" Type="http://schemas.openxmlformats.org/officeDocument/2006/relationships/oleObject" Target="../embeddings/oleObject53.bin"/><Relationship Id="rId2" Type="http://schemas.openxmlformats.org/officeDocument/2006/relationships/tags" Target="../tags/tag704.xml"/><Relationship Id="rId1" Type="http://schemas.openxmlformats.org/officeDocument/2006/relationships/tags" Target="../tags/tag703.xml"/><Relationship Id="rId6" Type="http://schemas.openxmlformats.org/officeDocument/2006/relationships/slideMaster" Target="../slideMasters/slideMaster5.xml"/><Relationship Id="rId5" Type="http://schemas.openxmlformats.org/officeDocument/2006/relationships/tags" Target="../tags/tag707.xml"/><Relationship Id="rId4" Type="http://schemas.openxmlformats.org/officeDocument/2006/relationships/tags" Target="../tags/tag706.xml"/><Relationship Id="rId9" Type="http://schemas.openxmlformats.org/officeDocument/2006/relationships/image" Target="../media/image2.png"/></Relationships>
</file>

<file path=ppt/slideLayouts/_rels/slideLayout12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710.xml"/><Relationship Id="rId7" Type="http://schemas.openxmlformats.org/officeDocument/2006/relationships/oleObject" Target="../embeddings/oleObject54.bin"/><Relationship Id="rId2" Type="http://schemas.openxmlformats.org/officeDocument/2006/relationships/tags" Target="../tags/tag709.xml"/><Relationship Id="rId1" Type="http://schemas.openxmlformats.org/officeDocument/2006/relationships/tags" Target="../tags/tag708.xml"/><Relationship Id="rId6" Type="http://schemas.openxmlformats.org/officeDocument/2006/relationships/slideMaster" Target="../slideMasters/slideMaster5.xml"/><Relationship Id="rId5" Type="http://schemas.openxmlformats.org/officeDocument/2006/relationships/tags" Target="../tags/tag712.xml"/><Relationship Id="rId10" Type="http://schemas.openxmlformats.org/officeDocument/2006/relationships/image" Target="../media/image2.png"/><Relationship Id="rId4" Type="http://schemas.openxmlformats.org/officeDocument/2006/relationships/tags" Target="../tags/tag711.xml"/><Relationship Id="rId9" Type="http://schemas.openxmlformats.org/officeDocument/2006/relationships/image" Target="../media/image9.jpeg"/></Relationships>
</file>

<file path=ppt/slideLayouts/_rels/slideLayout123.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4.xml"/><Relationship Id="rId1" Type="http://schemas.openxmlformats.org/officeDocument/2006/relationships/tags" Target="../tags/tag713.xml"/><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oleObject" Target="../embeddings/oleObject55.bin"/></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6.xml"/><Relationship Id="rId1" Type="http://schemas.openxmlformats.org/officeDocument/2006/relationships/tags" Target="../tags/tag715.xml"/><Relationship Id="rId6" Type="http://schemas.openxmlformats.org/officeDocument/2006/relationships/image" Target="../media/image12.png"/><Relationship Id="rId5" Type="http://schemas.openxmlformats.org/officeDocument/2006/relationships/image" Target="../media/image10.emf"/><Relationship Id="rId4" Type="http://schemas.openxmlformats.org/officeDocument/2006/relationships/oleObject" Target="../embeddings/oleObject56.bin"/></Relationships>
</file>

<file path=ppt/slideLayouts/_rels/slideLayout125.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18.xml"/><Relationship Id="rId1" Type="http://schemas.openxmlformats.org/officeDocument/2006/relationships/tags" Target="../tags/tag717.xml"/><Relationship Id="rId6" Type="http://schemas.openxmlformats.org/officeDocument/2006/relationships/image" Target="../media/image13.jpeg"/><Relationship Id="rId5" Type="http://schemas.openxmlformats.org/officeDocument/2006/relationships/image" Target="../media/image10.emf"/><Relationship Id="rId4" Type="http://schemas.openxmlformats.org/officeDocument/2006/relationships/oleObject" Target="../embeddings/oleObject57.bin"/></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0.xml"/><Relationship Id="rId1" Type="http://schemas.openxmlformats.org/officeDocument/2006/relationships/tags" Target="../tags/tag719.xml"/><Relationship Id="rId6" Type="http://schemas.openxmlformats.org/officeDocument/2006/relationships/image" Target="../media/image14.jpeg"/><Relationship Id="rId5" Type="http://schemas.openxmlformats.org/officeDocument/2006/relationships/image" Target="../media/image10.emf"/><Relationship Id="rId4" Type="http://schemas.openxmlformats.org/officeDocument/2006/relationships/oleObject" Target="../embeddings/oleObject58.bin"/></Relationships>
</file>

<file path=ppt/slideLayouts/_rels/slideLayout127.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2.xml"/><Relationship Id="rId1" Type="http://schemas.openxmlformats.org/officeDocument/2006/relationships/tags" Target="../tags/tag721.xml"/><Relationship Id="rId6" Type="http://schemas.openxmlformats.org/officeDocument/2006/relationships/image" Target="../media/image15.jpeg"/><Relationship Id="rId5" Type="http://schemas.openxmlformats.org/officeDocument/2006/relationships/image" Target="../media/image10.emf"/><Relationship Id="rId4" Type="http://schemas.openxmlformats.org/officeDocument/2006/relationships/oleObject" Target="../embeddings/oleObject59.bin"/></Relationships>
</file>

<file path=ppt/slideLayouts/_rels/slideLayout128.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4.xml"/><Relationship Id="rId1" Type="http://schemas.openxmlformats.org/officeDocument/2006/relationships/tags" Target="../tags/tag723.xml"/><Relationship Id="rId6" Type="http://schemas.openxmlformats.org/officeDocument/2006/relationships/image" Target="../media/image7.jpeg"/><Relationship Id="rId5" Type="http://schemas.openxmlformats.org/officeDocument/2006/relationships/image" Target="../media/image10.emf"/><Relationship Id="rId4" Type="http://schemas.openxmlformats.org/officeDocument/2006/relationships/oleObject" Target="../embeddings/oleObject60.bin"/></Relationships>
</file>

<file path=ppt/slideLayouts/_rels/slideLayout129.xml.rels><?xml version="1.0" encoding="UTF-8" standalone="yes"?>
<Relationships xmlns="http://schemas.openxmlformats.org/package/2006/relationships"><Relationship Id="rId3" Type="http://schemas.openxmlformats.org/officeDocument/2006/relationships/slideMaster" Target="../slideMasters/slideMaster5.xml"/><Relationship Id="rId7" Type="http://schemas.openxmlformats.org/officeDocument/2006/relationships/image" Target="../media/image2.png"/><Relationship Id="rId2" Type="http://schemas.openxmlformats.org/officeDocument/2006/relationships/tags" Target="../tags/tag726.xml"/><Relationship Id="rId1" Type="http://schemas.openxmlformats.org/officeDocument/2006/relationships/tags" Target="../tags/tag725.xml"/><Relationship Id="rId6" Type="http://schemas.openxmlformats.org/officeDocument/2006/relationships/image" Target="../media/image16.jpeg"/><Relationship Id="rId5" Type="http://schemas.openxmlformats.org/officeDocument/2006/relationships/image" Target="../media/image10.emf"/><Relationship Id="rId4" Type="http://schemas.openxmlformats.org/officeDocument/2006/relationships/oleObject" Target="../embeddings/oleObject61.bin"/></Relationships>
</file>

<file path=ppt/slideLayouts/_rels/slideLayout130.xml.rels><?xml version="1.0" encoding="UTF-8" standalone="yes"?>
<Relationships xmlns="http://schemas.openxmlformats.org/package/2006/relationships"><Relationship Id="rId8" Type="http://schemas.openxmlformats.org/officeDocument/2006/relationships/tags" Target="../tags/tag734.xml"/><Relationship Id="rId3" Type="http://schemas.openxmlformats.org/officeDocument/2006/relationships/tags" Target="../tags/tag729.xml"/><Relationship Id="rId7" Type="http://schemas.openxmlformats.org/officeDocument/2006/relationships/tags" Target="../tags/tag733.xml"/><Relationship Id="rId12" Type="http://schemas.openxmlformats.org/officeDocument/2006/relationships/image" Target="../media/image2.png"/><Relationship Id="rId2" Type="http://schemas.openxmlformats.org/officeDocument/2006/relationships/tags" Target="../tags/tag728.xml"/><Relationship Id="rId1" Type="http://schemas.openxmlformats.org/officeDocument/2006/relationships/tags" Target="../tags/tag727.xml"/><Relationship Id="rId6" Type="http://schemas.openxmlformats.org/officeDocument/2006/relationships/tags" Target="../tags/tag732.xml"/><Relationship Id="rId11" Type="http://schemas.openxmlformats.org/officeDocument/2006/relationships/image" Target="../media/image1.emf"/><Relationship Id="rId5" Type="http://schemas.openxmlformats.org/officeDocument/2006/relationships/tags" Target="../tags/tag731.xml"/><Relationship Id="rId10" Type="http://schemas.openxmlformats.org/officeDocument/2006/relationships/oleObject" Target="../embeddings/oleObject62.bin"/><Relationship Id="rId4" Type="http://schemas.openxmlformats.org/officeDocument/2006/relationships/tags" Target="../tags/tag730.xml"/><Relationship Id="rId9"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b="1" i="0" dirty="0">
                <a:solidFill>
                  <a:schemeClr val="tx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50455BA8-FE1B-5D13-462F-927B593ACBCB}"/>
              </a:ext>
            </a:extLst>
          </p:cNvPr>
          <p:cNvPicPr>
            <a:picLocks noChangeAspect="1"/>
          </p:cNvPicPr>
          <p:nvPr userDrawn="1"/>
        </p:nvPicPr>
        <p:blipFill>
          <a:blip r:embed="rId10"/>
          <a:stretch>
            <a:fillRect/>
          </a:stretch>
        </p:blipFill>
        <p:spPr>
          <a:xfrm>
            <a:off x="920832" y="765041"/>
            <a:ext cx="2404259" cy="921913"/>
          </a:xfrm>
          <a:prstGeom prst="rect">
            <a:avLst/>
          </a:prstGeom>
        </p:spPr>
      </p:pic>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411697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809416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2575098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9616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05518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Aptos" panose="020B0004020202020204" pitchFamily="34" charset="0"/>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Aptos" panose="020B0004020202020204" pitchFamily="34" charset="0"/>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510368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i="0" smtClean="0">
                <a:solidFill>
                  <a:schemeClr val="tx1"/>
                </a:solidFill>
                <a:latin typeface="Aptos" panose="020B0004020202020204" pitchFamily="34" charset="0"/>
                <a:ea typeface="+mn-ea"/>
                <a:cs typeface="Arial" panose="020B0604020202020204" pitchFamily="34" charset="0"/>
              </a:rPr>
              <a:pPr algn="r" defTabSz="610744" rtl="0" fontAlgn="auto">
                <a:spcBef>
                  <a:spcPts val="0"/>
                </a:spcBef>
                <a:spcAft>
                  <a:spcPts val="0"/>
                </a:spcAft>
                <a:defRPr/>
              </a:pPr>
              <a:t>‹#›</a:t>
            </a:fld>
            <a:endParaRPr lang="en-US" sz="900" b="0" i="0" dirty="0">
              <a:solidFill>
                <a:schemeClr val="tx1"/>
              </a:solidFill>
              <a:latin typeface="Aptos" panose="020B0004020202020204" pitchFamily="34" charset="0"/>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83118"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0" i="0" cap="all" baseline="0" dirty="0">
                <a:latin typeface="Aptos" panose="020B0004020202020204" pitchFamily="34" charset="0"/>
              </a:rPr>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spTree>
    <p:extLst>
      <p:ext uri="{BB962C8B-B14F-4D97-AF65-F5344CB8AC3E}">
        <p14:creationId xmlns:p14="http://schemas.microsoft.com/office/powerpoint/2010/main" val="35408241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rgbClr val="FEFFFF"/>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rgbClr val="FEFFFF"/>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rgbClr val="FEFFFF"/>
              </a:solidFill>
              <a:latin typeface="Aptos" panose="020B000402020202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rgbClr val="FEFFFF"/>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386300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222222"/>
                  </a:solidFill>
                  <a:effectLst/>
                  <a:uLnTx/>
                  <a:uFillTx/>
                  <a:latin typeface="Aptos" panose="020B000402020202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solidFill>
                  <a:schemeClr val="bg1"/>
                </a:solidFill>
                <a:latin typeface="Aptos" panose="020B0004020202020204" pitchFamily="34" charset="0"/>
              </a:rPr>
              <a:t>Source: …</a:t>
            </a:r>
          </a:p>
        </p:txBody>
      </p:sp>
    </p:spTree>
    <p:extLst>
      <p:ext uri="{BB962C8B-B14F-4D97-AF65-F5344CB8AC3E}">
        <p14:creationId xmlns:p14="http://schemas.microsoft.com/office/powerpoint/2010/main" val="466470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7F7F7"/>
              </a:solidFill>
              <a:effectLst/>
              <a:uLnTx/>
              <a:uFillTx/>
              <a:latin typeface="Aptos" panose="020B0004020202020204" pitchFamily="34" charset="0"/>
              <a:ea typeface="+mn-ea"/>
              <a:cs typeface="+mn-cs"/>
            </a:endParaRPr>
          </a:p>
        </p:txBody>
      </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Source: …</a:t>
            </a:r>
          </a:p>
        </p:txBody>
      </p:sp>
      <p:pic>
        <p:nvPicPr>
          <p:cNvPr id="4" name="Picture 3" descr="A red and black logo&#10;&#10;Description automatically generated">
            <a:extLst>
              <a:ext uri="{FF2B5EF4-FFF2-40B4-BE49-F238E27FC236}">
                <a16:creationId xmlns:a16="http://schemas.microsoft.com/office/drawing/2014/main" id="{03DAF425-EF3D-EBCF-C7B3-FE8913E27E3C}"/>
              </a:ext>
            </a:extLst>
          </p:cNvPr>
          <p:cNvPicPr>
            <a:picLocks noChangeAspect="1"/>
          </p:cNvPicPr>
          <p:nvPr userDrawn="1"/>
        </p:nvPicPr>
        <p:blipFill>
          <a:blip r:embed="rId6"/>
          <a:stretch>
            <a:fillRect/>
          </a:stretch>
        </p:blipFill>
        <p:spPr>
          <a:xfrm>
            <a:off x="4888520" y="2968043"/>
            <a:ext cx="2404259" cy="921913"/>
          </a:xfrm>
          <a:prstGeom prst="rect">
            <a:avLst/>
          </a:prstGeom>
        </p:spPr>
      </p:pic>
    </p:spTree>
    <p:extLst>
      <p:ext uri="{BB962C8B-B14F-4D97-AF65-F5344CB8AC3E}">
        <p14:creationId xmlns:p14="http://schemas.microsoft.com/office/powerpoint/2010/main" val="39204821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4056631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0437"/>
            <a:ext cx="9351056" cy="562526"/>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b="1" i="0" dirty="0">
                <a:solidFill>
                  <a:schemeClr val="bg2"/>
                </a:solidFill>
                <a:latin typeface="Aptos SemiBold" panose="020B0004020202020204" pitchFamily="34" charset="0"/>
              </a:defRPr>
            </a:lvl1pPr>
          </a:lstStyle>
          <a:p>
            <a:pPr lvl="0"/>
            <a:r>
              <a:rPr lang="en-US" dirty="0"/>
              <a:t>Click to edit Master title style</a:t>
            </a:r>
          </a:p>
        </p:txBody>
      </p:sp>
      <p:pic>
        <p:nvPicPr>
          <p:cNvPr id="3" name="Picture 2" descr="A red and black logo&#10;&#10;Description automatically generated">
            <a:extLst>
              <a:ext uri="{FF2B5EF4-FFF2-40B4-BE49-F238E27FC236}">
                <a16:creationId xmlns:a16="http://schemas.microsoft.com/office/drawing/2014/main" id="{02333D96-8142-FD19-B002-2F78A4001249}"/>
              </a:ext>
            </a:extLst>
          </p:cNvPr>
          <p:cNvPicPr>
            <a:picLocks noChangeAspect="1"/>
          </p:cNvPicPr>
          <p:nvPr userDrawn="1"/>
        </p:nvPicPr>
        <p:blipFill>
          <a:blip r:embed="rId9"/>
          <a:stretch>
            <a:fillRect/>
          </a:stretch>
        </p:blipFill>
        <p:spPr>
          <a:xfrm>
            <a:off x="908957" y="1014975"/>
            <a:ext cx="2404259" cy="921913"/>
          </a:xfrm>
          <a:prstGeom prst="rect">
            <a:avLst/>
          </a:prstGeom>
        </p:spPr>
      </p:pic>
    </p:spTree>
    <p:extLst>
      <p:ext uri="{BB962C8B-B14F-4D97-AF65-F5344CB8AC3E}">
        <p14:creationId xmlns:p14="http://schemas.microsoft.com/office/powerpoint/2010/main" val="40914760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4519537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0327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89889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0087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578089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2296169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239994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709290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9779371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0723536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096407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138303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361755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8038828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098704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44477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385453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65167446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5294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058657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6473314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096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138854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5376469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27486047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838802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693020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577216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528098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210438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37038537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9948296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507222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7600360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83484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8399377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52673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416924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8399399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564929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082529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400038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29123397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84440231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6865139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222142150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8541809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6340736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3599693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grpSp>
        <p:nvGrpSpPr>
          <p:cNvPr id="95" name="Group 94">
            <a:extLst>
              <a:ext uri="{FF2B5EF4-FFF2-40B4-BE49-F238E27FC236}">
                <a16:creationId xmlns:a16="http://schemas.microsoft.com/office/drawing/2014/main" id="{A1C6E50E-4534-0BD6-DD32-13F093698041}"/>
              </a:ext>
            </a:extLst>
          </p:cNvPr>
          <p:cNvGrpSpPr/>
          <p:nvPr userDrawn="1"/>
        </p:nvGrpSpPr>
        <p:grpSpPr>
          <a:xfrm>
            <a:off x="0" y="0"/>
            <a:ext cx="12192000" cy="6858001"/>
            <a:chOff x="0" y="0"/>
            <a:chExt cx="12192000" cy="6858001"/>
          </a:xfrm>
        </p:grpSpPr>
        <p:pic>
          <p:nvPicPr>
            <p:cNvPr id="96" name="Picture 95">
              <a:extLst>
                <a:ext uri="{FF2B5EF4-FFF2-40B4-BE49-F238E27FC236}">
                  <a16:creationId xmlns:a16="http://schemas.microsoft.com/office/drawing/2014/main" id="{D140B7FD-5551-8D2E-65E0-DE18DCD16515}"/>
                </a:ext>
              </a:extLst>
            </p:cNvPr>
            <p:cNvPicPr>
              <a:picLocks noChangeAspect="1"/>
            </p:cNvPicPr>
            <p:nvPr/>
          </p:nvPicPr>
          <p:blipFill>
            <a:blip r:embed="rId9"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97" name="Rectangle 96">
              <a:extLst>
                <a:ext uri="{FF2B5EF4-FFF2-40B4-BE49-F238E27FC236}">
                  <a16:creationId xmlns:a16="http://schemas.microsoft.com/office/drawing/2014/main" id="{88EFFD5A-FC8E-9F5B-F36B-B1884C3FE478}"/>
                </a:ext>
              </a:extLst>
            </p:cNvPr>
            <p:cNvSpPr/>
            <p:nvPr/>
          </p:nvSpPr>
          <p:spPr>
            <a:xfrm rot="10800000" flipH="1">
              <a:off x="0" y="1"/>
              <a:ext cx="12192000" cy="6858000"/>
            </a:xfrm>
            <a:prstGeom prst="rect">
              <a:avLst/>
            </a:prstGeom>
            <a:gradFill flip="none" rotWithShape="1">
              <a:gsLst>
                <a:gs pos="25000">
                  <a:srgbClr val="222222"/>
                </a:gs>
                <a:gs pos="100000">
                  <a:srgbClr val="E90028">
                    <a:lumMod val="99000"/>
                    <a:alpha val="1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grpSp>
      <p:grpSp>
        <p:nvGrpSpPr>
          <p:cNvPr id="51" name="Group 50">
            <a:extLst>
              <a:ext uri="{FF2B5EF4-FFF2-40B4-BE49-F238E27FC236}">
                <a16:creationId xmlns:a16="http://schemas.microsoft.com/office/drawing/2014/main" id="{90B32CA6-FCC8-9C97-B19F-037769BE349F}"/>
              </a:ext>
            </a:extLst>
          </p:cNvPr>
          <p:cNvGrpSpPr/>
          <p:nvPr userDrawn="1"/>
        </p:nvGrpSpPr>
        <p:grpSpPr>
          <a:xfrm>
            <a:off x="927680" y="805367"/>
            <a:ext cx="2414960" cy="901451"/>
            <a:chOff x="927680" y="805367"/>
            <a:chExt cx="2414960" cy="901451"/>
          </a:xfrm>
        </p:grpSpPr>
        <p:grpSp>
          <p:nvGrpSpPr>
            <p:cNvPr id="52" name="Group 51">
              <a:extLst>
                <a:ext uri="{FF2B5EF4-FFF2-40B4-BE49-F238E27FC236}">
                  <a16:creationId xmlns:a16="http://schemas.microsoft.com/office/drawing/2014/main" id="{E1FC9BF2-A5EE-9F23-EA87-2E023EE87E80}"/>
                </a:ext>
              </a:extLst>
            </p:cNvPr>
            <p:cNvGrpSpPr/>
            <p:nvPr/>
          </p:nvGrpSpPr>
          <p:grpSpPr>
            <a:xfrm>
              <a:off x="927680" y="805367"/>
              <a:ext cx="2414960" cy="646747"/>
              <a:chOff x="821000" y="759647"/>
              <a:chExt cx="3107744" cy="832281"/>
            </a:xfrm>
          </p:grpSpPr>
          <p:sp>
            <p:nvSpPr>
              <p:cNvPr id="86" name="Freeform: Shape 85">
                <a:extLst>
                  <a:ext uri="{FF2B5EF4-FFF2-40B4-BE49-F238E27FC236}">
                    <a16:creationId xmlns:a16="http://schemas.microsoft.com/office/drawing/2014/main" id="{9CB44E4C-D4A5-29BF-4CB3-B30B749C84C7}"/>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7" name="Freeform: Shape 86">
                <a:extLst>
                  <a:ext uri="{FF2B5EF4-FFF2-40B4-BE49-F238E27FC236}">
                    <a16:creationId xmlns:a16="http://schemas.microsoft.com/office/drawing/2014/main" id="{EED2893E-EEF5-9F08-9960-312E6EDDDAD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8" name="Freeform: Shape 87">
                <a:extLst>
                  <a:ext uri="{FF2B5EF4-FFF2-40B4-BE49-F238E27FC236}">
                    <a16:creationId xmlns:a16="http://schemas.microsoft.com/office/drawing/2014/main" id="{E6B830AC-DFE0-0BD8-1806-822421AD7CE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89" name="Freeform: Shape 88">
                <a:extLst>
                  <a:ext uri="{FF2B5EF4-FFF2-40B4-BE49-F238E27FC236}">
                    <a16:creationId xmlns:a16="http://schemas.microsoft.com/office/drawing/2014/main" id="{765D4FEF-58D5-BBBD-C845-EFB49C8F6C4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0" name="Freeform: Shape 89">
                <a:extLst>
                  <a:ext uri="{FF2B5EF4-FFF2-40B4-BE49-F238E27FC236}">
                    <a16:creationId xmlns:a16="http://schemas.microsoft.com/office/drawing/2014/main" id="{42F7A3AD-A2FA-0B3F-FACA-F0222BC43B9D}"/>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1" name="Freeform: Shape 90">
                <a:extLst>
                  <a:ext uri="{FF2B5EF4-FFF2-40B4-BE49-F238E27FC236}">
                    <a16:creationId xmlns:a16="http://schemas.microsoft.com/office/drawing/2014/main" id="{A58F3120-8098-485D-EFC6-00E146C636B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92" name="Freeform: Shape 91">
                <a:extLst>
                  <a:ext uri="{FF2B5EF4-FFF2-40B4-BE49-F238E27FC236}">
                    <a16:creationId xmlns:a16="http://schemas.microsoft.com/office/drawing/2014/main" id="{DB99D749-A247-09FB-AD13-6B3DFB676578}"/>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53" name="Group 52">
              <a:extLst>
                <a:ext uri="{FF2B5EF4-FFF2-40B4-BE49-F238E27FC236}">
                  <a16:creationId xmlns:a16="http://schemas.microsoft.com/office/drawing/2014/main" id="{36B31610-0B3B-E957-949D-4A9C48742AAD}"/>
                </a:ext>
              </a:extLst>
            </p:cNvPr>
            <p:cNvGrpSpPr/>
            <p:nvPr/>
          </p:nvGrpSpPr>
          <p:grpSpPr>
            <a:xfrm>
              <a:off x="1411827" y="1629524"/>
              <a:ext cx="1446765" cy="77294"/>
              <a:chOff x="1444036" y="1820232"/>
              <a:chExt cx="1861801" cy="99467"/>
            </a:xfrm>
            <a:solidFill>
              <a:srgbClr val="F7F7F7"/>
            </a:solidFill>
          </p:grpSpPr>
          <p:sp>
            <p:nvSpPr>
              <p:cNvPr id="54" name="Freeform: Shape 53">
                <a:extLst>
                  <a:ext uri="{FF2B5EF4-FFF2-40B4-BE49-F238E27FC236}">
                    <a16:creationId xmlns:a16="http://schemas.microsoft.com/office/drawing/2014/main" id="{696C0F7A-3C2C-9C7A-EA13-3FBF9D486E95}"/>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5" name="Freeform: Shape 54">
                <a:extLst>
                  <a:ext uri="{FF2B5EF4-FFF2-40B4-BE49-F238E27FC236}">
                    <a16:creationId xmlns:a16="http://schemas.microsoft.com/office/drawing/2014/main" id="{921556CA-4D68-9E69-7FBA-4D8B042EE792}"/>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6" name="Freeform: Shape 55">
                <a:extLst>
                  <a:ext uri="{FF2B5EF4-FFF2-40B4-BE49-F238E27FC236}">
                    <a16:creationId xmlns:a16="http://schemas.microsoft.com/office/drawing/2014/main" id="{78DB84B6-BDB9-C325-7C43-9606D087B687}"/>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7" name="Freeform: Shape 56">
                <a:extLst>
                  <a:ext uri="{FF2B5EF4-FFF2-40B4-BE49-F238E27FC236}">
                    <a16:creationId xmlns:a16="http://schemas.microsoft.com/office/drawing/2014/main" id="{06110760-692E-4C23-531E-2A80AC169FCE}"/>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8" name="Freeform: Shape 57">
                <a:extLst>
                  <a:ext uri="{FF2B5EF4-FFF2-40B4-BE49-F238E27FC236}">
                    <a16:creationId xmlns:a16="http://schemas.microsoft.com/office/drawing/2014/main" id="{95112B4D-B37A-B49B-3D8B-CDBEC3C5E2B2}"/>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59" name="Freeform: Shape 58">
                <a:extLst>
                  <a:ext uri="{FF2B5EF4-FFF2-40B4-BE49-F238E27FC236}">
                    <a16:creationId xmlns:a16="http://schemas.microsoft.com/office/drawing/2014/main" id="{C6799081-D918-9A5E-66CF-565EB135C42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0" name="Freeform: Shape 59">
                <a:extLst>
                  <a:ext uri="{FF2B5EF4-FFF2-40B4-BE49-F238E27FC236}">
                    <a16:creationId xmlns:a16="http://schemas.microsoft.com/office/drawing/2014/main" id="{0D9E27C8-09FC-6D4B-D033-6A26E17B0A85}"/>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1" name="Freeform: Shape 60">
                <a:extLst>
                  <a:ext uri="{FF2B5EF4-FFF2-40B4-BE49-F238E27FC236}">
                    <a16:creationId xmlns:a16="http://schemas.microsoft.com/office/drawing/2014/main" id="{2C5BCD8E-E6B8-216F-CD8A-BC87B32DE0CA}"/>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2" name="Freeform: Shape 61">
                <a:extLst>
                  <a:ext uri="{FF2B5EF4-FFF2-40B4-BE49-F238E27FC236}">
                    <a16:creationId xmlns:a16="http://schemas.microsoft.com/office/drawing/2014/main" id="{3DAD9908-D2D3-B30E-2711-6534E150EE9D}"/>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3" name="Freeform: Shape 62">
                <a:extLst>
                  <a:ext uri="{FF2B5EF4-FFF2-40B4-BE49-F238E27FC236}">
                    <a16:creationId xmlns:a16="http://schemas.microsoft.com/office/drawing/2014/main" id="{527A55E1-3BDD-D5B2-B61C-D258CB0648AE}"/>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4" name="Freeform: Shape 63">
                <a:extLst>
                  <a:ext uri="{FF2B5EF4-FFF2-40B4-BE49-F238E27FC236}">
                    <a16:creationId xmlns:a16="http://schemas.microsoft.com/office/drawing/2014/main" id="{D7F8B47D-12B0-0D62-7308-E15B0FF5A91E}"/>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5" name="Freeform: Shape 64">
                <a:extLst>
                  <a:ext uri="{FF2B5EF4-FFF2-40B4-BE49-F238E27FC236}">
                    <a16:creationId xmlns:a16="http://schemas.microsoft.com/office/drawing/2014/main" id="{B8DBB006-36B7-C496-16B7-A06F93A8023D}"/>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6" name="Freeform: Shape 65">
                <a:extLst>
                  <a:ext uri="{FF2B5EF4-FFF2-40B4-BE49-F238E27FC236}">
                    <a16:creationId xmlns:a16="http://schemas.microsoft.com/office/drawing/2014/main" id="{BAF43FBC-DBBE-5E5D-E2D2-33C9F672CE4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7" name="Freeform: Shape 66">
                <a:extLst>
                  <a:ext uri="{FF2B5EF4-FFF2-40B4-BE49-F238E27FC236}">
                    <a16:creationId xmlns:a16="http://schemas.microsoft.com/office/drawing/2014/main" id="{3352A321-239D-B5EC-A50E-8798F6A81540}"/>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8" name="Freeform: Shape 67">
                <a:extLst>
                  <a:ext uri="{FF2B5EF4-FFF2-40B4-BE49-F238E27FC236}">
                    <a16:creationId xmlns:a16="http://schemas.microsoft.com/office/drawing/2014/main" id="{FAB7B408-6CA2-994D-608B-2301E5EA664E}"/>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69" name="Freeform: Shape 68">
                <a:extLst>
                  <a:ext uri="{FF2B5EF4-FFF2-40B4-BE49-F238E27FC236}">
                    <a16:creationId xmlns:a16="http://schemas.microsoft.com/office/drawing/2014/main" id="{C5D1AA87-B26E-A8DD-3DFE-B98199BD7F93}"/>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0" name="Freeform: Shape 69">
                <a:extLst>
                  <a:ext uri="{FF2B5EF4-FFF2-40B4-BE49-F238E27FC236}">
                    <a16:creationId xmlns:a16="http://schemas.microsoft.com/office/drawing/2014/main" id="{6F82DCD2-941C-5F91-53F6-29CEAD22CEEB}"/>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1" name="Freeform: Shape 70">
                <a:extLst>
                  <a:ext uri="{FF2B5EF4-FFF2-40B4-BE49-F238E27FC236}">
                    <a16:creationId xmlns:a16="http://schemas.microsoft.com/office/drawing/2014/main" id="{C53AD10B-D19C-3F88-A290-E89330E85E35}"/>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2" name="Freeform: Shape 71">
                <a:extLst>
                  <a:ext uri="{FF2B5EF4-FFF2-40B4-BE49-F238E27FC236}">
                    <a16:creationId xmlns:a16="http://schemas.microsoft.com/office/drawing/2014/main" id="{9D67EB56-DA86-11ED-EA79-996E46FFA5B3}"/>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3" name="Freeform: Shape 72">
                <a:extLst>
                  <a:ext uri="{FF2B5EF4-FFF2-40B4-BE49-F238E27FC236}">
                    <a16:creationId xmlns:a16="http://schemas.microsoft.com/office/drawing/2014/main" id="{A1EF07DE-66FB-0AE0-9D97-14A3A591C001}"/>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4" name="Freeform: Shape 73">
                <a:extLst>
                  <a:ext uri="{FF2B5EF4-FFF2-40B4-BE49-F238E27FC236}">
                    <a16:creationId xmlns:a16="http://schemas.microsoft.com/office/drawing/2014/main" id="{87F593A6-8F6C-CF6C-1B4F-662FD70B84F9}"/>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5" name="Freeform: Shape 74">
                <a:extLst>
                  <a:ext uri="{FF2B5EF4-FFF2-40B4-BE49-F238E27FC236}">
                    <a16:creationId xmlns:a16="http://schemas.microsoft.com/office/drawing/2014/main" id="{37BFF41B-16A8-3006-518B-5407D3FC57E6}"/>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6" name="Freeform: Shape 75">
                <a:extLst>
                  <a:ext uri="{FF2B5EF4-FFF2-40B4-BE49-F238E27FC236}">
                    <a16:creationId xmlns:a16="http://schemas.microsoft.com/office/drawing/2014/main" id="{A7311837-FBF2-C2EC-E653-DEDB95DF1C02}"/>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7" name="Freeform: Shape 76">
                <a:extLst>
                  <a:ext uri="{FF2B5EF4-FFF2-40B4-BE49-F238E27FC236}">
                    <a16:creationId xmlns:a16="http://schemas.microsoft.com/office/drawing/2014/main" id="{6A16DEEF-9BB1-C70B-FB26-462D890FC168}"/>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8" name="Freeform: Shape 77">
                <a:extLst>
                  <a:ext uri="{FF2B5EF4-FFF2-40B4-BE49-F238E27FC236}">
                    <a16:creationId xmlns:a16="http://schemas.microsoft.com/office/drawing/2014/main" id="{E04B97C9-BAB1-0DA6-01B7-F4C1512FF37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79" name="Freeform: Shape 78">
                <a:extLst>
                  <a:ext uri="{FF2B5EF4-FFF2-40B4-BE49-F238E27FC236}">
                    <a16:creationId xmlns:a16="http://schemas.microsoft.com/office/drawing/2014/main" id="{70DFC917-6902-725B-626F-C4909E918C48}"/>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0" name="Freeform: Shape 79">
                <a:extLst>
                  <a:ext uri="{FF2B5EF4-FFF2-40B4-BE49-F238E27FC236}">
                    <a16:creationId xmlns:a16="http://schemas.microsoft.com/office/drawing/2014/main" id="{B8C8DFDF-55DF-9CF2-4533-8C569325931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1" name="Freeform: Shape 80">
                <a:extLst>
                  <a:ext uri="{FF2B5EF4-FFF2-40B4-BE49-F238E27FC236}">
                    <a16:creationId xmlns:a16="http://schemas.microsoft.com/office/drawing/2014/main" id="{ECE28965-22C1-DABB-7CD5-4ED225544606}"/>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2" name="Freeform: Shape 81">
                <a:extLst>
                  <a:ext uri="{FF2B5EF4-FFF2-40B4-BE49-F238E27FC236}">
                    <a16:creationId xmlns:a16="http://schemas.microsoft.com/office/drawing/2014/main" id="{361FB1B7-66DA-472C-8869-1732E2BD810F}"/>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3" name="Freeform: Shape 82">
                <a:extLst>
                  <a:ext uri="{FF2B5EF4-FFF2-40B4-BE49-F238E27FC236}">
                    <a16:creationId xmlns:a16="http://schemas.microsoft.com/office/drawing/2014/main" id="{9CE9BEAE-F047-0F1D-9F88-4C2FBF3AC30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4" name="Freeform: Shape 83">
                <a:extLst>
                  <a:ext uri="{FF2B5EF4-FFF2-40B4-BE49-F238E27FC236}">
                    <a16:creationId xmlns:a16="http://schemas.microsoft.com/office/drawing/2014/main" id="{0532B188-7505-A9DE-2FE3-8E0408A178FC}"/>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5" name="Freeform: Shape 84">
                <a:extLst>
                  <a:ext uri="{FF2B5EF4-FFF2-40B4-BE49-F238E27FC236}">
                    <a16:creationId xmlns:a16="http://schemas.microsoft.com/office/drawing/2014/main" id="{469AC1D3-F5D9-DF99-55BC-7440E2FC094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5428378"/>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tx2"/>
                </a:solidFill>
              </a:defRPr>
            </a:lvl1pPr>
          </a:lstStyle>
          <a:p>
            <a:pPr lvl="0"/>
            <a:r>
              <a:rPr lang="en-US" dirty="0"/>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927680" y="4264009"/>
            <a:ext cx="9351056" cy="4139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endParaRPr lang="en-US" dirty="0"/>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solidFill>
                  <a:schemeClr val="tx2"/>
                </a:solidFill>
              </a:defRPr>
            </a:lvl1pPr>
          </a:lstStyle>
          <a:p>
            <a:pPr lvl="0"/>
            <a:r>
              <a:rPr lang="en-US"/>
              <a:t>Click to edit Master title style</a:t>
            </a:r>
            <a:endParaRPr lang="en-US" dirty="0"/>
          </a:p>
        </p:txBody>
      </p:sp>
    </p:spTree>
    <p:extLst>
      <p:ext uri="{BB962C8B-B14F-4D97-AF65-F5344CB8AC3E}">
        <p14:creationId xmlns:p14="http://schemas.microsoft.com/office/powerpoint/2010/main" val="10288105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42472655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Tree>
    <p:extLst>
      <p:ext uri="{BB962C8B-B14F-4D97-AF65-F5344CB8AC3E}">
        <p14:creationId xmlns:p14="http://schemas.microsoft.com/office/powerpoint/2010/main" val="16999332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238295475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dirty="0"/>
              <a:t>Click to edit Master title style</a:t>
            </a:r>
            <a:br>
              <a:rPr lang="en-US" dirty="0"/>
            </a:br>
            <a:endParaRPr lang="en-US" dirty="0"/>
          </a:p>
        </p:txBody>
      </p:sp>
      <p:sp>
        <p:nvSpPr>
          <p:cNvPr id="4" name="5. Source" hidden="1">
            <a:extLst>
              <a:ext uri="{FF2B5EF4-FFF2-40B4-BE49-F238E27FC236}">
                <a16:creationId xmlns:a16="http://schemas.microsoft.com/office/drawing/2014/main" id="{2C5F3B35-0B65-6AE0-3A04-11B0034DD2B0}"/>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46649660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38352124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endParaRPr lang="en-US" dirty="0"/>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BE0A42F1-2CD0-C9C5-46BB-96DEFB43317E}"/>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9676004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6913847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endParaRPr lang="en-US" dirty="0"/>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6" name="5. Source" hidden="1">
            <a:extLst>
              <a:ext uri="{FF2B5EF4-FFF2-40B4-BE49-F238E27FC236}">
                <a16:creationId xmlns:a16="http://schemas.microsoft.com/office/drawing/2014/main" id="{095634C7-7042-3C8A-18E7-2F7C2933BCFC}"/>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7363358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15637665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dirty="0"/>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5" name="5. Source" hidden="1">
            <a:extLst>
              <a:ext uri="{FF2B5EF4-FFF2-40B4-BE49-F238E27FC236}">
                <a16:creationId xmlns:a16="http://schemas.microsoft.com/office/drawing/2014/main" id="{8821BD82-03A8-501F-9BC5-A26FCE12AA7E}"/>
              </a:ext>
            </a:extLst>
          </p:cNvPr>
          <p:cNvSpPr txBox="1"/>
          <p:nvPr userDrawn="1">
            <p:custDataLst>
              <p:tags r:id="rId7"/>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43306581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7604486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38DF0C5F-7D34-6D9D-A3EC-3B31120E5C48}"/>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37C7781-2B32-DB45-463D-D8759D97DCBD}"/>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332398B-7337-E58B-0A5E-1941E87F124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12" name="5. Source" hidden="1">
            <a:extLst>
              <a:ext uri="{FF2B5EF4-FFF2-40B4-BE49-F238E27FC236}">
                <a16:creationId xmlns:a16="http://schemas.microsoft.com/office/drawing/2014/main" id="{61DCAE07-A1C8-D736-A06A-BC15D268CB2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355973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4206973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endParaRPr lang="en-US" dirty="0"/>
          </a:p>
        </p:txBody>
      </p:sp>
      <p:grpSp>
        <p:nvGrpSpPr>
          <p:cNvPr id="5" name="Group 4">
            <a:extLst>
              <a:ext uri="{FF2B5EF4-FFF2-40B4-BE49-F238E27FC236}">
                <a16:creationId xmlns:a16="http://schemas.microsoft.com/office/drawing/2014/main" id="{82A89587-5142-9FA3-E0AE-FEBCBBB8CE1D}"/>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14A9B92F-8809-E43F-B897-530943CF3CA3}"/>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73FB3C83-7E14-79C1-1160-993258EF40E5}"/>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dirty="0">
                  <a:solidFill>
                    <a:schemeClr val="accent2"/>
                  </a:solidFill>
                  <a:latin typeface="+mn-lt"/>
                  <a:ea typeface="Lato" panose="020F0502020204030203" pitchFamily="34" charset="0"/>
                  <a:cs typeface="Poppins Light" panose="00000400000000000000" pitchFamily="2" charset="0"/>
                </a:rPr>
                <a:t>Copyright © </a:t>
              </a:r>
              <a:r>
                <a:rPr lang="en-US" sz="700" dirty="0" err="1">
                  <a:solidFill>
                    <a:schemeClr val="accent2"/>
                  </a:solidFill>
                  <a:latin typeface="+mn-lt"/>
                  <a:ea typeface="Lato" panose="020F0502020204030203" pitchFamily="34" charset="0"/>
                  <a:cs typeface="Poppins Light" panose="00000400000000000000" pitchFamily="2" charset="0"/>
                </a:rPr>
                <a:t>Digitus</a:t>
              </a:r>
              <a:r>
                <a:rPr lang="en-US" sz="70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EA6884B6-26E1-C909-829A-77AFED99E57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168709794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940657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020F6840-AE4F-4E41-A681-6E0537BEC54C}"/>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C81A281C-2370-0CB3-5948-A8995874D15E}"/>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2C990A6D-4CA3-D52C-4D2F-D467C167BF8B}"/>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9EF36011-33A9-75DF-262E-DAC2F66229F8}"/>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9164815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517680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endParaRPr lang="en-US" dirty="0"/>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dirty="0">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15CD6B22-9412-DABF-7645-E40D0EA21AED}"/>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6ECEFAFC-7519-DCB6-B1DE-2951C497DE8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E5B8E538-B169-AB8D-68F7-E9CF8498BDC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9" name="5. Source" hidden="1">
            <a:extLst>
              <a:ext uri="{FF2B5EF4-FFF2-40B4-BE49-F238E27FC236}">
                <a16:creationId xmlns:a16="http://schemas.microsoft.com/office/drawing/2014/main" id="{D5E00B18-3C40-3129-3BB7-08505F7E4C26}"/>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6755938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58014709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chemeClr val="accent3">
              <a:lumMod val="25000"/>
              <a:lumOff val="75000"/>
            </a:schemeClr>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chemeClr val="tx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endParaRPr lang="en-US" dirty="0"/>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grpSp>
        <p:nvGrpSpPr>
          <p:cNvPr id="5" name="Group 4">
            <a:extLst>
              <a:ext uri="{FF2B5EF4-FFF2-40B4-BE49-F238E27FC236}">
                <a16:creationId xmlns:a16="http://schemas.microsoft.com/office/drawing/2014/main" id="{BCABD70B-102A-8B5A-BF68-58234803F31F}"/>
              </a:ext>
            </a:extLst>
          </p:cNvPr>
          <p:cNvGrpSpPr/>
          <p:nvPr userDrawn="1"/>
        </p:nvGrpSpPr>
        <p:grpSpPr>
          <a:xfrm>
            <a:off x="554735" y="6477652"/>
            <a:ext cx="10642829" cy="200055"/>
            <a:chOff x="554735" y="6367162"/>
            <a:chExt cx="10642829" cy="200055"/>
          </a:xfrm>
        </p:grpSpPr>
        <p:pic>
          <p:nvPicPr>
            <p:cNvPr id="6" name="Picture 5" descr="A red text on a black background&#10;&#10;Description automatically generated">
              <a:extLst>
                <a:ext uri="{FF2B5EF4-FFF2-40B4-BE49-F238E27FC236}">
                  <a16:creationId xmlns:a16="http://schemas.microsoft.com/office/drawing/2014/main" id="{74127813-F95A-6B89-5E0E-570D89CE168B}"/>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7" name="TextBox 6">
              <a:extLst>
                <a:ext uri="{FF2B5EF4-FFF2-40B4-BE49-F238E27FC236}">
                  <a16:creationId xmlns:a16="http://schemas.microsoft.com/office/drawing/2014/main" id="{B1BEE79E-CEFA-AD86-4A08-CAB38DA86680}"/>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grpSp>
      <p:sp>
        <p:nvSpPr>
          <p:cNvPr id="8" name="5. Source" hidden="1">
            <a:extLst>
              <a:ext uri="{FF2B5EF4-FFF2-40B4-BE49-F238E27FC236}">
                <a16:creationId xmlns:a16="http://schemas.microsoft.com/office/drawing/2014/main" id="{51497680-3705-C652-517B-62638D26478A}"/>
              </a:ext>
            </a:extLst>
          </p:cNvPr>
          <p:cNvSpPr txBox="1"/>
          <p:nvPr userDrawn="1">
            <p:custDataLst>
              <p:tags r:id="rId8"/>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68891016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155562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b="0" dirty="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dirty="0"/>
              <a:t>Click to edit Master title style</a:t>
            </a:r>
            <a:br>
              <a:rPr lang="en-US" dirty="0"/>
            </a:br>
            <a:br>
              <a:rPr lang="en-US" dirty="0"/>
            </a:br>
            <a:endParaRPr lang="en-US" dirty="0"/>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dirty="0"/>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325410"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dirty="0"/>
              <a:t>STICKER</a:t>
            </a:r>
          </a:p>
        </p:txBody>
      </p:sp>
      <p:grpSp>
        <p:nvGrpSpPr>
          <p:cNvPr id="6" name="Group 5">
            <a:extLst>
              <a:ext uri="{FF2B5EF4-FFF2-40B4-BE49-F238E27FC236}">
                <a16:creationId xmlns:a16="http://schemas.microsoft.com/office/drawing/2014/main" id="{B58873DC-7473-267C-DA6B-EEA9A06D7E5F}"/>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E72F218-776C-2BE8-3231-73D82F271F0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11" name="TextBox 10">
              <a:extLst>
                <a:ext uri="{FF2B5EF4-FFF2-40B4-BE49-F238E27FC236}">
                  <a16:creationId xmlns:a16="http://schemas.microsoft.com/office/drawing/2014/main" id="{9AF0B5DA-95DB-1A42-03F0-017E9A5EF62F}"/>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chemeClr val="accent2"/>
                  </a:solidFill>
                  <a:latin typeface="+mn-lt"/>
                  <a:ea typeface="Lato" panose="020F0502020204030203" pitchFamily="34" charset="0"/>
                  <a:cs typeface="Poppins Light" panose="00000400000000000000" pitchFamily="2" charset="0"/>
                </a:rPr>
                <a:t>Copyright © Digitus 2025, All rights reserved</a:t>
              </a:r>
              <a:endParaRPr lang="en-IE" altLang="en-US" sz="700" spc="300">
                <a:solidFill>
                  <a:schemeClr val="accent2"/>
                </a:solidFill>
                <a:latin typeface="+mn-lt"/>
                <a:cs typeface="Calibri Light" panose="020F0302020204030204" pitchFamily="34" charset="0"/>
              </a:endParaRPr>
            </a:p>
          </p:txBody>
        </p:sp>
        <p:cxnSp>
          <p:nvCxnSpPr>
            <p:cNvPr id="12" name="Straight Arrow Connector 11">
              <a:extLst>
                <a:ext uri="{FF2B5EF4-FFF2-40B4-BE49-F238E27FC236}">
                  <a16:creationId xmlns:a16="http://schemas.microsoft.com/office/drawing/2014/main" id="{9D76A903-9B67-A41B-80E8-47396D5CAAFC}"/>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
        <p:nvSpPr>
          <p:cNvPr id="13" name="5. Source" hidden="1">
            <a:extLst>
              <a:ext uri="{FF2B5EF4-FFF2-40B4-BE49-F238E27FC236}">
                <a16:creationId xmlns:a16="http://schemas.microsoft.com/office/drawing/2014/main" id="{ABC07D43-AEAA-8875-12A7-C84047942CEA}"/>
              </a:ext>
            </a:extLst>
          </p:cNvPr>
          <p:cNvSpPr txBox="1"/>
          <p:nvPr userDrawn="1">
            <p:custDataLst>
              <p:tags r:id="rId6"/>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200370886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8955936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A75E0A59-0527-4A0B-18CF-BA64B816138E}"/>
              </a:ext>
            </a:extLst>
          </p:cNvPr>
          <p:cNvPicPr>
            <a:picLocks noChangeAspect="1"/>
          </p:cNvPicPr>
          <p:nvPr userDrawn="1"/>
        </p:nvPicPr>
        <p:blipFill rotWithShape="1">
          <a:blip r:embed="rId8" cstate="print">
            <a:duotone>
              <a:prstClr val="black"/>
              <a:srgbClr val="EA0028">
                <a:tint val="45000"/>
                <a:satMod val="400000"/>
              </a:srgb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12" name="Rectangle 11">
            <a:extLst>
              <a:ext uri="{FF2B5EF4-FFF2-40B4-BE49-F238E27FC236}">
                <a16:creationId xmlns:a16="http://schemas.microsoft.com/office/drawing/2014/main" id="{3119DB0C-0445-61D8-9675-AD0B45EE3CB1}"/>
              </a:ext>
            </a:extLst>
          </p:cNvPr>
          <p:cNvSpPr/>
          <p:nvPr userDrawn="1"/>
        </p:nvSpPr>
        <p:spPr>
          <a:xfrm rot="10800000" flipH="1">
            <a:off x="-1" y="0"/>
            <a:ext cx="12192000" cy="6858000"/>
          </a:xfrm>
          <a:prstGeom prst="rect">
            <a:avLst/>
          </a:prstGeom>
          <a:gradFill flip="none" rotWithShape="1">
            <a:gsLst>
              <a:gs pos="63000">
                <a:srgbClr val="222222">
                  <a:alpha val="78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a:ln>
                <a:noFill/>
              </a:ln>
              <a:solidFill>
                <a:srgbClr val="F7F7F7"/>
              </a:solidFill>
              <a:effectLst/>
              <a:uLnTx/>
              <a:uFillTx/>
              <a:latin typeface="Open Sans"/>
              <a:ea typeface="+mn-ea"/>
              <a:cs typeface="+mn-cs"/>
            </a:endParaRPr>
          </a:p>
        </p:txBody>
      </p:sp>
      <p:sp>
        <p:nvSpPr>
          <p:cNvPr id="10" name="5. Source" hidden="1">
            <a:extLst>
              <a:ext uri="{FF2B5EF4-FFF2-40B4-BE49-F238E27FC236}">
                <a16:creationId xmlns:a16="http://schemas.microsoft.com/office/drawing/2014/main" id="{6DDBFB7B-6225-696C-CCCD-978726F12A9B}"/>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pic>
        <p:nvPicPr>
          <p:cNvPr id="13" name="Picture 12" descr="A red text on a black background&#10;&#10;Description automatically generated">
            <a:extLst>
              <a:ext uri="{FF2B5EF4-FFF2-40B4-BE49-F238E27FC236}">
                <a16:creationId xmlns:a16="http://schemas.microsoft.com/office/drawing/2014/main" id="{2094E713-6499-9BF0-943C-6DB4A0BB250B}"/>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F21916F6-EE0C-5161-6DC1-61D37F772DAE}"/>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a:solidFill>
                  <a:srgbClr val="FEFFFF"/>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spc="300">
              <a:solidFill>
                <a:srgbClr val="FEFFFF"/>
              </a:solidFill>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2A163EAC-1670-E4DF-34CD-981DA01F2582}"/>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sp>
        <p:nvSpPr>
          <p:cNvPr id="16" name="Slide Number">
            <a:extLst>
              <a:ext uri="{FF2B5EF4-FFF2-40B4-BE49-F238E27FC236}">
                <a16:creationId xmlns:a16="http://schemas.microsoft.com/office/drawing/2014/main" id="{0F961004-9043-A449-56E7-A636E0DF745A}"/>
              </a:ext>
            </a:extLst>
          </p:cNvPr>
          <p:cNvSpPr>
            <a:spLocks noChangeArrowheads="1"/>
          </p:cNvSpPr>
          <p:nvPr userDrawn="1">
            <p:custDataLst>
              <p:tags r:id="rId3"/>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a:defRPr/>
            </a:pPr>
            <a:fld id="{4ABDCABE-3F10-B64C-92F1-862014417034}" type="slidenum">
              <a:rPr lang="en-US" sz="800" smtClean="0">
                <a:solidFill>
                  <a:srgbClr val="FEFFFF"/>
                </a:solidFill>
                <a:latin typeface="Open Sans"/>
                <a:cs typeface="Arial" panose="020B0604020202020204" pitchFamily="34" charset="0"/>
              </a:rPr>
              <a:pPr algn="r" defTabSz="610744">
                <a:defRPr/>
              </a:pPr>
              <a:t>‹#›</a:t>
            </a:fld>
            <a:endParaRPr lang="en-US" sz="800">
              <a:solidFill>
                <a:srgbClr val="FEFFFF"/>
              </a:solidFill>
              <a:latin typeface="Open Sans"/>
              <a:cs typeface="Arial" panose="020B0604020202020204" pitchFamily="34" charset="0"/>
            </a:endParaRPr>
          </a:p>
        </p:txBody>
      </p:sp>
      <p:sp>
        <p:nvSpPr>
          <p:cNvPr id="18" name="2. Slide Title">
            <a:extLst>
              <a:ext uri="{FF2B5EF4-FFF2-40B4-BE49-F238E27FC236}">
                <a16:creationId xmlns:a16="http://schemas.microsoft.com/office/drawing/2014/main" id="{3BF11EED-4551-A885-BAE0-FDB2B7B81B28}"/>
              </a:ext>
            </a:extLst>
          </p:cNvPr>
          <p:cNvSpPr>
            <a:spLocks noGrp="1"/>
          </p:cNvSpPr>
          <p:nvPr>
            <p:ph type="title"/>
            <p:custDataLst>
              <p:tags r:id="rId4"/>
            </p:custDataLst>
          </p:nvPr>
        </p:nvSpPr>
        <p:spPr>
          <a:xfrm>
            <a:off x="554735" y="934198"/>
            <a:ext cx="5541264"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solidFill>
                  <a:schemeClr val="bg1"/>
                </a:solidFill>
              </a:defRPr>
            </a:lvl1pPr>
          </a:lstStyle>
          <a:p>
            <a:pPr lvl="0"/>
            <a:r>
              <a:rPr lang="en-US" dirty="0"/>
              <a:t>Click to edit Master title style</a:t>
            </a:r>
          </a:p>
        </p:txBody>
      </p:sp>
    </p:spTree>
    <p:extLst>
      <p:ext uri="{BB962C8B-B14F-4D97-AF65-F5344CB8AC3E}">
        <p14:creationId xmlns:p14="http://schemas.microsoft.com/office/powerpoint/2010/main" val="26947504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1103054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grpSp>
        <p:nvGrpSpPr>
          <p:cNvPr id="5" name="Group 4">
            <a:extLst>
              <a:ext uri="{FF2B5EF4-FFF2-40B4-BE49-F238E27FC236}">
                <a16:creationId xmlns:a16="http://schemas.microsoft.com/office/drawing/2014/main" id="{B00BEFFE-B217-02FD-2205-E40E9115E15F}"/>
              </a:ext>
            </a:extLst>
          </p:cNvPr>
          <p:cNvGrpSpPr/>
          <p:nvPr userDrawn="1"/>
        </p:nvGrpSpPr>
        <p:grpSpPr>
          <a:xfrm>
            <a:off x="4892069" y="3030462"/>
            <a:ext cx="2414960" cy="901451"/>
            <a:chOff x="927680" y="805367"/>
            <a:chExt cx="2414960" cy="901451"/>
          </a:xfrm>
        </p:grpSpPr>
        <p:grpSp>
          <p:nvGrpSpPr>
            <p:cNvPr id="6" name="Group 5">
              <a:extLst>
                <a:ext uri="{FF2B5EF4-FFF2-40B4-BE49-F238E27FC236}">
                  <a16:creationId xmlns:a16="http://schemas.microsoft.com/office/drawing/2014/main" id="{6B439D62-A601-D515-427A-10349E89E826}"/>
                </a:ext>
              </a:extLst>
            </p:cNvPr>
            <p:cNvGrpSpPr/>
            <p:nvPr/>
          </p:nvGrpSpPr>
          <p:grpSpPr>
            <a:xfrm>
              <a:off x="927680" y="805367"/>
              <a:ext cx="2414960" cy="646747"/>
              <a:chOff x="821000" y="759647"/>
              <a:chExt cx="3107744" cy="832281"/>
            </a:xfrm>
          </p:grpSpPr>
          <p:sp>
            <p:nvSpPr>
              <p:cNvPr id="41" name="Freeform: Shape 40">
                <a:extLst>
                  <a:ext uri="{FF2B5EF4-FFF2-40B4-BE49-F238E27FC236}">
                    <a16:creationId xmlns:a16="http://schemas.microsoft.com/office/drawing/2014/main" id="{1871D961-9C1D-1CCD-178F-D0F69A54D241}"/>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04BD0149-61D2-E78F-6A69-62BAB47B70BE}"/>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0FA1B2EE-4C88-0901-9525-28D402F1B921}"/>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151981BC-ED16-3E39-EDE3-C5C8F9C0B0C6}"/>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44DF9D41-665C-D047-264D-68951B014A13}"/>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40E97D3B-BA4F-6CD4-218D-CF6240BFB29F}"/>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7" name="Freeform: Shape 46">
                <a:extLst>
                  <a:ext uri="{FF2B5EF4-FFF2-40B4-BE49-F238E27FC236}">
                    <a16:creationId xmlns:a16="http://schemas.microsoft.com/office/drawing/2014/main" id="{1FFA999C-4F2E-1C4C-693E-5BC7FA3B0502}"/>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7" name="Group 6">
              <a:extLst>
                <a:ext uri="{FF2B5EF4-FFF2-40B4-BE49-F238E27FC236}">
                  <a16:creationId xmlns:a16="http://schemas.microsoft.com/office/drawing/2014/main" id="{9E75BB07-6061-8B01-FB1D-DF23AF0DAF72}"/>
                </a:ext>
              </a:extLst>
            </p:cNvPr>
            <p:cNvGrpSpPr/>
            <p:nvPr/>
          </p:nvGrpSpPr>
          <p:grpSpPr>
            <a:xfrm>
              <a:off x="1411827" y="1629524"/>
              <a:ext cx="1446765" cy="77294"/>
              <a:chOff x="1444036" y="1820232"/>
              <a:chExt cx="1861801" cy="99467"/>
            </a:xfrm>
            <a:solidFill>
              <a:srgbClr val="F7F7F7"/>
            </a:solidFill>
          </p:grpSpPr>
          <p:sp>
            <p:nvSpPr>
              <p:cNvPr id="9" name="Freeform: Shape 8">
                <a:extLst>
                  <a:ext uri="{FF2B5EF4-FFF2-40B4-BE49-F238E27FC236}">
                    <a16:creationId xmlns:a16="http://schemas.microsoft.com/office/drawing/2014/main" id="{FAC5B833-F585-14AD-2965-547B460766C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0" name="Freeform: Shape 9">
                <a:extLst>
                  <a:ext uri="{FF2B5EF4-FFF2-40B4-BE49-F238E27FC236}">
                    <a16:creationId xmlns:a16="http://schemas.microsoft.com/office/drawing/2014/main" id="{EC22C5CA-AAFF-849F-AFEF-4DDC8DC07837}"/>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CB0A3308-C3E1-4AF8-6CEC-A572174B45D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91FA0648-DF16-8319-AE59-17D4CAE4063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A56D60C3-C2F2-B5C8-9CDC-D4EB20186F81}"/>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037CD048-5DF8-5CBA-68E5-2EC9E2DDB87F}"/>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83FF9A80-AD3A-F0F1-14BF-B51970380A74}"/>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2C74052D-1BA1-942D-1818-E944B6A46838}"/>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D6E77C8-27E3-0AE1-0765-7EE6AF566A2A}"/>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801E3032-B019-CEB6-A818-B2E5DEC5A135}"/>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AE029D65-DAF0-EE17-E392-4F01ED4D39E1}"/>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ADFCA064-1F12-2FF1-706D-8D4DB928522F}"/>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244DDF20-E814-8D3C-278F-27815864494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3030B25B-1E81-6788-56DE-960CAAABA9FF}"/>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27E742F-F2FC-C7C9-C199-3EA617A3CCE2}"/>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11165EC8-DE61-A2C8-075F-A67A8EAA1C2B}"/>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60453A43-0E98-B3D7-F5DE-6BAE8ADDE4B3}"/>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A12DDBF3-ED2A-8150-A684-30D12BB89A9D}"/>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E829E5E-064A-9B28-5E06-DE1D74E7F1F8}"/>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5F003A2F-56E6-F949-FAFA-3610A167EFDE}"/>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6B6A19AF-8274-7539-04B0-45789D39E0BB}"/>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3FD5A032-752C-E1A0-C0C2-D51B590B262E}"/>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6A07C7AF-E41B-0BA0-176C-3E287F81304B}"/>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DC51FEF0-AFA2-B9FF-07F0-E8DDEFCC5B87}"/>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4750D77-D73D-E833-32C3-9F201112F7C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4EDD92CC-D8E4-C8E4-DE5B-9722701E2107}"/>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45FB1342-C744-FE46-21C3-D6FA2287D1CA}"/>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A567F57C-EAD5-2C84-5456-1181ED1E8779}"/>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B7EF9B01-C352-6B3C-F36C-5C4431367636}"/>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9673DD62-0066-DAD0-0D79-869CF72455DA}"/>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E6D47BBE-B5B9-B84E-C7CC-8B2CDED885DD}"/>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40" name="Freeform: Shape 39">
                <a:extLst>
                  <a:ext uri="{FF2B5EF4-FFF2-40B4-BE49-F238E27FC236}">
                    <a16:creationId xmlns:a16="http://schemas.microsoft.com/office/drawing/2014/main" id="{27A4D105-4D5E-CD50-4365-B78E97300FF7}"/>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BDC213E7-BC39-0C0A-6828-D5D605FD2DCA}"/>
              </a:ext>
            </a:extLst>
          </p:cNvPr>
          <p:cNvSpPr txBox="1">
            <a:spLocks/>
          </p:cNvSpPr>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solidFill>
                  <a:schemeClr val="bg1"/>
                </a:solidFill>
              </a:rPr>
              <a:t>Source: …</a:t>
            </a:r>
          </a:p>
        </p:txBody>
      </p:sp>
    </p:spTree>
    <p:extLst>
      <p:ext uri="{BB962C8B-B14F-4D97-AF65-F5344CB8AC3E}">
        <p14:creationId xmlns:p14="http://schemas.microsoft.com/office/powerpoint/2010/main" val="268320928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10127543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7" name="Rectangle 46">
            <a:extLst>
              <a:ext uri="{FF2B5EF4-FFF2-40B4-BE49-F238E27FC236}">
                <a16:creationId xmlns:a16="http://schemas.microsoft.com/office/drawing/2014/main" id="{4577BAB2-8343-BC49-136C-E424F620E8B2}"/>
              </a:ext>
            </a:extLst>
          </p:cNvPr>
          <p:cNvSpPr/>
          <p:nvPr userDrawn="1"/>
        </p:nvSpPr>
        <p:spPr>
          <a:xfrm>
            <a:off x="0" y="0"/>
            <a:ext cx="12192000" cy="6858000"/>
          </a:xfrm>
          <a:prstGeom prst="rect">
            <a:avLst/>
          </a:prstGeom>
          <a:gradFill>
            <a:gsLst>
              <a:gs pos="76000">
                <a:srgbClr val="222222"/>
              </a:gs>
              <a:gs pos="100000">
                <a:srgbClr val="E90028">
                  <a:lumMod val="99000"/>
                </a:srgb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a typeface="+mn-ea"/>
              <a:cs typeface="+mn-cs"/>
            </a:endParaRPr>
          </a:p>
        </p:txBody>
      </p:sp>
      <p:grpSp>
        <p:nvGrpSpPr>
          <p:cNvPr id="3" name="Group 2">
            <a:extLst>
              <a:ext uri="{FF2B5EF4-FFF2-40B4-BE49-F238E27FC236}">
                <a16:creationId xmlns:a16="http://schemas.microsoft.com/office/drawing/2014/main" id="{45D4ACD1-5D46-257B-ECA3-0348F02D2DD3}"/>
              </a:ext>
            </a:extLst>
          </p:cNvPr>
          <p:cNvGrpSpPr/>
          <p:nvPr userDrawn="1"/>
        </p:nvGrpSpPr>
        <p:grpSpPr>
          <a:xfrm>
            <a:off x="4888520" y="2978275"/>
            <a:ext cx="2414960" cy="901451"/>
            <a:chOff x="927680" y="805367"/>
            <a:chExt cx="2414960" cy="901451"/>
          </a:xfrm>
        </p:grpSpPr>
        <p:grpSp>
          <p:nvGrpSpPr>
            <p:cNvPr id="5" name="Group 4">
              <a:extLst>
                <a:ext uri="{FF2B5EF4-FFF2-40B4-BE49-F238E27FC236}">
                  <a16:creationId xmlns:a16="http://schemas.microsoft.com/office/drawing/2014/main" id="{BC84C502-8D20-222B-D243-CF399C49FE13}"/>
                </a:ext>
              </a:extLst>
            </p:cNvPr>
            <p:cNvGrpSpPr/>
            <p:nvPr/>
          </p:nvGrpSpPr>
          <p:grpSpPr>
            <a:xfrm>
              <a:off x="927680" y="805367"/>
              <a:ext cx="2414960" cy="646747"/>
              <a:chOff x="821000" y="759647"/>
              <a:chExt cx="3107744" cy="832281"/>
            </a:xfrm>
          </p:grpSpPr>
          <p:sp>
            <p:nvSpPr>
              <p:cNvPr id="40" name="Freeform: Shape 39">
                <a:extLst>
                  <a:ext uri="{FF2B5EF4-FFF2-40B4-BE49-F238E27FC236}">
                    <a16:creationId xmlns:a16="http://schemas.microsoft.com/office/drawing/2014/main" id="{F22E5BC4-C734-EEBB-265E-76DEEF66146F}"/>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1" name="Freeform: Shape 40">
                <a:extLst>
                  <a:ext uri="{FF2B5EF4-FFF2-40B4-BE49-F238E27FC236}">
                    <a16:creationId xmlns:a16="http://schemas.microsoft.com/office/drawing/2014/main" id="{9B6303A5-477B-3ADB-C12D-F813A0D40FB1}"/>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2" name="Freeform: Shape 41">
                <a:extLst>
                  <a:ext uri="{FF2B5EF4-FFF2-40B4-BE49-F238E27FC236}">
                    <a16:creationId xmlns:a16="http://schemas.microsoft.com/office/drawing/2014/main" id="{580E855B-93D9-62D9-0E9B-CA82BB441DA3}"/>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3" name="Freeform: Shape 42">
                <a:extLst>
                  <a:ext uri="{FF2B5EF4-FFF2-40B4-BE49-F238E27FC236}">
                    <a16:creationId xmlns:a16="http://schemas.microsoft.com/office/drawing/2014/main" id="{B80C5603-9261-4D0E-9CE0-EA2DB7B6E32E}"/>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4" name="Freeform: Shape 43">
                <a:extLst>
                  <a:ext uri="{FF2B5EF4-FFF2-40B4-BE49-F238E27FC236}">
                    <a16:creationId xmlns:a16="http://schemas.microsoft.com/office/drawing/2014/main" id="{B99667D1-9CCD-B637-74AF-CCD7766FF3A6}"/>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5" name="Freeform: Shape 44">
                <a:extLst>
                  <a:ext uri="{FF2B5EF4-FFF2-40B4-BE49-F238E27FC236}">
                    <a16:creationId xmlns:a16="http://schemas.microsoft.com/office/drawing/2014/main" id="{E6AA58B8-8B62-8CE8-027F-CE25985DA0E8}"/>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sp>
            <p:nvSpPr>
              <p:cNvPr id="46" name="Freeform: Shape 45">
                <a:extLst>
                  <a:ext uri="{FF2B5EF4-FFF2-40B4-BE49-F238E27FC236}">
                    <a16:creationId xmlns:a16="http://schemas.microsoft.com/office/drawing/2014/main" id="{5937ADAD-0FFC-13A3-9703-DE5C367FB9FC}"/>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2222"/>
                  </a:solidFill>
                  <a:effectLst/>
                  <a:uLnTx/>
                  <a:uFillTx/>
                  <a:latin typeface="Calibri Light" panose="020F0302020204030204" pitchFamily="34" charset="0"/>
                </a:endParaRPr>
              </a:p>
            </p:txBody>
          </p:sp>
        </p:grpSp>
        <p:grpSp>
          <p:nvGrpSpPr>
            <p:cNvPr id="6" name="Group 5">
              <a:extLst>
                <a:ext uri="{FF2B5EF4-FFF2-40B4-BE49-F238E27FC236}">
                  <a16:creationId xmlns:a16="http://schemas.microsoft.com/office/drawing/2014/main" id="{D6EE0E7B-F845-5E7B-A6B9-ADAD9AF81634}"/>
                </a:ext>
              </a:extLst>
            </p:cNvPr>
            <p:cNvGrpSpPr/>
            <p:nvPr/>
          </p:nvGrpSpPr>
          <p:grpSpPr>
            <a:xfrm>
              <a:off x="1411827" y="1629524"/>
              <a:ext cx="1446765" cy="77294"/>
              <a:chOff x="1444036" y="1820232"/>
              <a:chExt cx="1861801" cy="99467"/>
            </a:xfrm>
            <a:solidFill>
              <a:srgbClr val="F7F7F7"/>
            </a:solidFill>
          </p:grpSpPr>
          <p:sp>
            <p:nvSpPr>
              <p:cNvPr id="7" name="Freeform: Shape 6">
                <a:extLst>
                  <a:ext uri="{FF2B5EF4-FFF2-40B4-BE49-F238E27FC236}">
                    <a16:creationId xmlns:a16="http://schemas.microsoft.com/office/drawing/2014/main" id="{08084753-74F8-F4FE-DF5F-75D78F1582F0}"/>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8" name="Freeform: Shape 7">
                <a:extLst>
                  <a:ext uri="{FF2B5EF4-FFF2-40B4-BE49-F238E27FC236}">
                    <a16:creationId xmlns:a16="http://schemas.microsoft.com/office/drawing/2014/main" id="{CBD8F138-7597-5075-0ACE-7CCE7F80FCEB}"/>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9" name="Freeform: Shape 8">
                <a:extLst>
                  <a:ext uri="{FF2B5EF4-FFF2-40B4-BE49-F238E27FC236}">
                    <a16:creationId xmlns:a16="http://schemas.microsoft.com/office/drawing/2014/main" id="{847135B3-A33A-D8AE-30EC-8D55D6E84C55}"/>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1" name="Freeform: Shape 10">
                <a:extLst>
                  <a:ext uri="{FF2B5EF4-FFF2-40B4-BE49-F238E27FC236}">
                    <a16:creationId xmlns:a16="http://schemas.microsoft.com/office/drawing/2014/main" id="{6720062D-2FE9-CDE5-946F-E0C8D8AF7A75}"/>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2" name="Freeform: Shape 11">
                <a:extLst>
                  <a:ext uri="{FF2B5EF4-FFF2-40B4-BE49-F238E27FC236}">
                    <a16:creationId xmlns:a16="http://schemas.microsoft.com/office/drawing/2014/main" id="{6CC29E5B-EA31-A29A-9461-99245A913BD6}"/>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3" name="Freeform: Shape 12">
                <a:extLst>
                  <a:ext uri="{FF2B5EF4-FFF2-40B4-BE49-F238E27FC236}">
                    <a16:creationId xmlns:a16="http://schemas.microsoft.com/office/drawing/2014/main" id="{955C9585-0227-62E6-C017-691EC6D37D7E}"/>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4" name="Freeform: Shape 13">
                <a:extLst>
                  <a:ext uri="{FF2B5EF4-FFF2-40B4-BE49-F238E27FC236}">
                    <a16:creationId xmlns:a16="http://schemas.microsoft.com/office/drawing/2014/main" id="{6AAEA94C-6AE5-8F70-3E2F-A3D7CE96015C}"/>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5" name="Freeform: Shape 14">
                <a:extLst>
                  <a:ext uri="{FF2B5EF4-FFF2-40B4-BE49-F238E27FC236}">
                    <a16:creationId xmlns:a16="http://schemas.microsoft.com/office/drawing/2014/main" id="{23223A6E-A831-3B43-C8E2-1CCE82844832}"/>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6" name="Freeform: Shape 15">
                <a:extLst>
                  <a:ext uri="{FF2B5EF4-FFF2-40B4-BE49-F238E27FC236}">
                    <a16:creationId xmlns:a16="http://schemas.microsoft.com/office/drawing/2014/main" id="{95E1DC03-3856-BFC7-AA48-BC57DBA525E9}"/>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7" name="Freeform: Shape 16">
                <a:extLst>
                  <a:ext uri="{FF2B5EF4-FFF2-40B4-BE49-F238E27FC236}">
                    <a16:creationId xmlns:a16="http://schemas.microsoft.com/office/drawing/2014/main" id="{E899369B-5D56-C1BC-1FA0-8D07F358B507}"/>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8" name="Freeform: Shape 17">
                <a:extLst>
                  <a:ext uri="{FF2B5EF4-FFF2-40B4-BE49-F238E27FC236}">
                    <a16:creationId xmlns:a16="http://schemas.microsoft.com/office/drawing/2014/main" id="{E903FD77-590B-4640-F682-2934D2B22E3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19" name="Freeform: Shape 18">
                <a:extLst>
                  <a:ext uri="{FF2B5EF4-FFF2-40B4-BE49-F238E27FC236}">
                    <a16:creationId xmlns:a16="http://schemas.microsoft.com/office/drawing/2014/main" id="{EE4551A4-C5C0-0771-3252-667C7D93CB39}"/>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0" name="Freeform: Shape 19">
                <a:extLst>
                  <a:ext uri="{FF2B5EF4-FFF2-40B4-BE49-F238E27FC236}">
                    <a16:creationId xmlns:a16="http://schemas.microsoft.com/office/drawing/2014/main" id="{6A657196-0927-F558-CAE3-7C7F48B3F579}"/>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1" name="Freeform: Shape 20">
                <a:extLst>
                  <a:ext uri="{FF2B5EF4-FFF2-40B4-BE49-F238E27FC236}">
                    <a16:creationId xmlns:a16="http://schemas.microsoft.com/office/drawing/2014/main" id="{50D7A677-BB14-9305-5194-7B18CE9B9F38}"/>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2" name="Freeform: Shape 21">
                <a:extLst>
                  <a:ext uri="{FF2B5EF4-FFF2-40B4-BE49-F238E27FC236}">
                    <a16:creationId xmlns:a16="http://schemas.microsoft.com/office/drawing/2014/main" id="{690E3860-A5C5-7C1F-3ED0-57CAB7CDEB2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3" name="Freeform: Shape 22">
                <a:extLst>
                  <a:ext uri="{FF2B5EF4-FFF2-40B4-BE49-F238E27FC236}">
                    <a16:creationId xmlns:a16="http://schemas.microsoft.com/office/drawing/2014/main" id="{3D8AAF2F-AFF8-F36F-EABF-60DA22AC36B8}"/>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4" name="Freeform: Shape 23">
                <a:extLst>
                  <a:ext uri="{FF2B5EF4-FFF2-40B4-BE49-F238E27FC236}">
                    <a16:creationId xmlns:a16="http://schemas.microsoft.com/office/drawing/2014/main" id="{90AD0098-5537-9DB1-91D4-C01DBC846D5E}"/>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5" name="Freeform: Shape 24">
                <a:extLst>
                  <a:ext uri="{FF2B5EF4-FFF2-40B4-BE49-F238E27FC236}">
                    <a16:creationId xmlns:a16="http://schemas.microsoft.com/office/drawing/2014/main" id="{46A91AA5-B624-A334-F8B0-CC1F96963E9B}"/>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6" name="Freeform: Shape 25">
                <a:extLst>
                  <a:ext uri="{FF2B5EF4-FFF2-40B4-BE49-F238E27FC236}">
                    <a16:creationId xmlns:a16="http://schemas.microsoft.com/office/drawing/2014/main" id="{88756C31-D9CF-6F5A-D7E2-856A14CE76FB}"/>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7" name="Freeform: Shape 26">
                <a:extLst>
                  <a:ext uri="{FF2B5EF4-FFF2-40B4-BE49-F238E27FC236}">
                    <a16:creationId xmlns:a16="http://schemas.microsoft.com/office/drawing/2014/main" id="{DD343BCE-6B2E-C241-B123-3671B13B4954}"/>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8" name="Freeform: Shape 27">
                <a:extLst>
                  <a:ext uri="{FF2B5EF4-FFF2-40B4-BE49-F238E27FC236}">
                    <a16:creationId xmlns:a16="http://schemas.microsoft.com/office/drawing/2014/main" id="{ED60D608-1609-1238-91E2-3344A920827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29" name="Freeform: Shape 28">
                <a:extLst>
                  <a:ext uri="{FF2B5EF4-FFF2-40B4-BE49-F238E27FC236}">
                    <a16:creationId xmlns:a16="http://schemas.microsoft.com/office/drawing/2014/main" id="{B937A10F-1922-345C-0696-07E5213C3B69}"/>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0" name="Freeform: Shape 29">
                <a:extLst>
                  <a:ext uri="{FF2B5EF4-FFF2-40B4-BE49-F238E27FC236}">
                    <a16:creationId xmlns:a16="http://schemas.microsoft.com/office/drawing/2014/main" id="{F8724B84-B919-89A3-442E-163134BFCFC5}"/>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1" name="Freeform: Shape 30">
                <a:extLst>
                  <a:ext uri="{FF2B5EF4-FFF2-40B4-BE49-F238E27FC236}">
                    <a16:creationId xmlns:a16="http://schemas.microsoft.com/office/drawing/2014/main" id="{75127C7B-1CCA-B4FE-9327-9DF81601F04A}"/>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2" name="Freeform: Shape 31">
                <a:extLst>
                  <a:ext uri="{FF2B5EF4-FFF2-40B4-BE49-F238E27FC236}">
                    <a16:creationId xmlns:a16="http://schemas.microsoft.com/office/drawing/2014/main" id="{5DE6D74B-5935-720A-0108-9F7D21114381}"/>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3" name="Freeform: Shape 32">
                <a:extLst>
                  <a:ext uri="{FF2B5EF4-FFF2-40B4-BE49-F238E27FC236}">
                    <a16:creationId xmlns:a16="http://schemas.microsoft.com/office/drawing/2014/main" id="{378EBCCA-27E1-29F7-13AA-EBAB2CE82A1A}"/>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4" name="Freeform: Shape 33">
                <a:extLst>
                  <a:ext uri="{FF2B5EF4-FFF2-40B4-BE49-F238E27FC236}">
                    <a16:creationId xmlns:a16="http://schemas.microsoft.com/office/drawing/2014/main" id="{206FAC7F-0144-30C4-2ED0-914495DC6498}"/>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5" name="Freeform: Shape 34">
                <a:extLst>
                  <a:ext uri="{FF2B5EF4-FFF2-40B4-BE49-F238E27FC236}">
                    <a16:creationId xmlns:a16="http://schemas.microsoft.com/office/drawing/2014/main" id="{954BE742-C1A6-167A-F344-CCEEF34DEBAE}"/>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6" name="Freeform: Shape 35">
                <a:extLst>
                  <a:ext uri="{FF2B5EF4-FFF2-40B4-BE49-F238E27FC236}">
                    <a16:creationId xmlns:a16="http://schemas.microsoft.com/office/drawing/2014/main" id="{70E68426-DB04-B6AC-3AAC-25F36234BEF7}"/>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7" name="Freeform: Shape 36">
                <a:extLst>
                  <a:ext uri="{FF2B5EF4-FFF2-40B4-BE49-F238E27FC236}">
                    <a16:creationId xmlns:a16="http://schemas.microsoft.com/office/drawing/2014/main" id="{8AE726F4-760A-00EA-4056-4C5F1EFD0B6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8" name="Freeform: Shape 37">
                <a:extLst>
                  <a:ext uri="{FF2B5EF4-FFF2-40B4-BE49-F238E27FC236}">
                    <a16:creationId xmlns:a16="http://schemas.microsoft.com/office/drawing/2014/main" id="{A79533DB-B2EC-5AD4-1DBB-3285116FC35B}"/>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sp>
            <p:nvSpPr>
              <p:cNvPr id="39" name="Freeform: Shape 38">
                <a:extLst>
                  <a:ext uri="{FF2B5EF4-FFF2-40B4-BE49-F238E27FC236}">
                    <a16:creationId xmlns:a16="http://schemas.microsoft.com/office/drawing/2014/main" id="{56046DE9-24A1-E140-5740-E0145EB96DCA}"/>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7F7F7"/>
                  </a:solidFill>
                  <a:effectLst/>
                  <a:uLnTx/>
                  <a:uFillTx/>
                  <a:latin typeface="Calibri Light" panose="020F0302020204030204" pitchFamily="34" charset="0"/>
                </a:endParaRPr>
              </a:p>
            </p:txBody>
          </p:sp>
        </p:grpSp>
      </p:grpSp>
      <p:sp>
        <p:nvSpPr>
          <p:cNvPr id="48" name="5. Source" hidden="1">
            <a:extLst>
              <a:ext uri="{FF2B5EF4-FFF2-40B4-BE49-F238E27FC236}">
                <a16:creationId xmlns:a16="http://schemas.microsoft.com/office/drawing/2014/main" id="{D298ADB5-39ED-475F-3D06-AE657CAC66E6}"/>
              </a:ext>
            </a:extLst>
          </p:cNvPr>
          <p:cNvSpPr txBox="1"/>
          <p:nvPr userDrawn="1">
            <p:custDataLst>
              <p:tags r:id="rId2"/>
            </p:custDataLst>
          </p:nvPr>
        </p:nvSpPr>
        <p:spPr>
          <a:xfrm>
            <a:off x="554735" y="628830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Source: …</a:t>
            </a:r>
          </a:p>
        </p:txBody>
      </p:sp>
    </p:spTree>
    <p:extLst>
      <p:ext uri="{BB962C8B-B14F-4D97-AF65-F5344CB8AC3E}">
        <p14:creationId xmlns:p14="http://schemas.microsoft.com/office/powerpoint/2010/main" val="37650520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9935686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3_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7374282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58A66904-D0A2-EE9D-6A68-D3D757A7D4E8}"/>
              </a:ext>
            </a:extLst>
          </p:cNvPr>
          <p:cNvGrpSpPr/>
          <p:nvPr userDrawn="1"/>
        </p:nvGrpSpPr>
        <p:grpSpPr>
          <a:xfrm>
            <a:off x="0" y="0"/>
            <a:ext cx="12192000" cy="6858001"/>
            <a:chOff x="0" y="0"/>
            <a:chExt cx="12192000" cy="6858001"/>
          </a:xfrm>
        </p:grpSpPr>
        <p:pic>
          <p:nvPicPr>
            <p:cNvPr id="5" name="Picture 4">
              <a:extLst>
                <a:ext uri="{FF2B5EF4-FFF2-40B4-BE49-F238E27FC236}">
                  <a16:creationId xmlns:a16="http://schemas.microsoft.com/office/drawing/2014/main" id="{03BD6EAF-3B9C-A87D-9E25-C93E823FFB54}"/>
                </a:ext>
              </a:extLst>
            </p:cNvPr>
            <p:cNvPicPr>
              <a:picLocks noChangeAspect="1"/>
            </p:cNvPicPr>
            <p:nvPr/>
          </p:nvPicPr>
          <p:blipFill>
            <a:blip r:embed="rId8" cstate="print">
              <a:extLst>
                <a:ext uri="{28A0092B-C50C-407E-A947-70E740481C1C}">
                  <a14:useLocalDpi xmlns:a14="http://schemas.microsoft.com/office/drawing/2010/main" val="0"/>
                </a:ext>
              </a:extLst>
            </a:blip>
            <a:srcRect t="25000"/>
            <a:stretch/>
          </p:blipFill>
          <p:spPr>
            <a:xfrm>
              <a:off x="0" y="0"/>
              <a:ext cx="12192000" cy="6858000"/>
            </a:xfrm>
            <a:prstGeom prst="rect">
              <a:avLst/>
            </a:prstGeom>
          </p:spPr>
        </p:pic>
        <p:sp>
          <p:nvSpPr>
            <p:cNvPr id="6" name="Rectangle 5">
              <a:extLst>
                <a:ext uri="{FF2B5EF4-FFF2-40B4-BE49-F238E27FC236}">
                  <a16:creationId xmlns:a16="http://schemas.microsoft.com/office/drawing/2014/main" id="{9FA371D4-B68C-D92B-6E5B-5AE012F64069}"/>
                </a:ext>
              </a:extLst>
            </p:cNvPr>
            <p:cNvSpPr/>
            <p:nvPr/>
          </p:nvSpPr>
          <p:spPr>
            <a:xfrm rot="10800000" flipH="1">
              <a:off x="0" y="1"/>
              <a:ext cx="12192000" cy="6858000"/>
            </a:xfrm>
            <a:prstGeom prst="rect">
              <a:avLst/>
            </a:prstGeom>
            <a:gradFill flip="none" rotWithShape="1">
              <a:gsLst>
                <a:gs pos="25000">
                  <a:schemeClr val="tx1"/>
                </a:gs>
                <a:gs pos="100000">
                  <a:schemeClr val="accent3">
                    <a:lumMod val="99000"/>
                    <a:alpha val="1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926539" y="4463736"/>
            <a:ext cx="9351056" cy="28975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bg1"/>
                </a:solidFill>
              </a:defRPr>
            </a:lvl1pPr>
          </a:lstStyle>
          <a:p>
            <a:pPr lvl="0"/>
            <a:r>
              <a:rPr lang="en-US" dirty="0"/>
              <a:t>Insert date here </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4"/>
            </p:custDataLst>
          </p:nvPr>
        </p:nvSpPr>
        <p:spPr>
          <a:xfrm>
            <a:off x="927680" y="3587746"/>
            <a:ext cx="9351056" cy="555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4400" dirty="0">
                <a:solidFill>
                  <a:schemeClr val="bg2"/>
                </a:solidFill>
              </a:defRPr>
            </a:lvl1pPr>
          </a:lstStyle>
          <a:p>
            <a:pPr lvl="0"/>
            <a:r>
              <a:rPr lang="en-US" dirty="0"/>
              <a:t>Click to edit Master title style</a:t>
            </a:r>
          </a:p>
        </p:txBody>
      </p:sp>
      <p:grpSp>
        <p:nvGrpSpPr>
          <p:cNvPr id="10" name="Group 9">
            <a:extLst>
              <a:ext uri="{FF2B5EF4-FFF2-40B4-BE49-F238E27FC236}">
                <a16:creationId xmlns:a16="http://schemas.microsoft.com/office/drawing/2014/main" id="{CB63E547-0AFC-C230-4912-4D3DD3324A8F}"/>
              </a:ext>
            </a:extLst>
          </p:cNvPr>
          <p:cNvGrpSpPr/>
          <p:nvPr userDrawn="1"/>
        </p:nvGrpSpPr>
        <p:grpSpPr>
          <a:xfrm>
            <a:off x="927680" y="805367"/>
            <a:ext cx="2414960" cy="901451"/>
            <a:chOff x="927680" y="805367"/>
            <a:chExt cx="2414960" cy="901451"/>
          </a:xfrm>
        </p:grpSpPr>
        <p:grpSp>
          <p:nvGrpSpPr>
            <p:cNvPr id="14" name="Group 13">
              <a:extLst>
                <a:ext uri="{FF2B5EF4-FFF2-40B4-BE49-F238E27FC236}">
                  <a16:creationId xmlns:a16="http://schemas.microsoft.com/office/drawing/2014/main" id="{7ABECEF8-C731-650D-CF09-895E8FD51524}"/>
                </a:ext>
              </a:extLst>
            </p:cNvPr>
            <p:cNvGrpSpPr/>
            <p:nvPr/>
          </p:nvGrpSpPr>
          <p:grpSpPr>
            <a:xfrm>
              <a:off x="927680" y="805367"/>
              <a:ext cx="2414960" cy="646747"/>
              <a:chOff x="821000" y="759647"/>
              <a:chExt cx="3107744" cy="832281"/>
            </a:xfrm>
          </p:grpSpPr>
          <p:sp>
            <p:nvSpPr>
              <p:cNvPr id="51" name="Freeform: Shape 50">
                <a:extLst>
                  <a:ext uri="{FF2B5EF4-FFF2-40B4-BE49-F238E27FC236}">
                    <a16:creationId xmlns:a16="http://schemas.microsoft.com/office/drawing/2014/main" id="{4306BB84-6170-A32C-9541-AFCD92E03E94}"/>
                  </a:ext>
                </a:extLst>
              </p:cNvPr>
              <p:cNvSpPr/>
              <p:nvPr/>
            </p:nvSpPr>
            <p:spPr>
              <a:xfrm>
                <a:off x="821000" y="759647"/>
                <a:ext cx="554767" cy="647185"/>
              </a:xfrm>
              <a:custGeom>
                <a:avLst/>
                <a:gdLst>
                  <a:gd name="connsiteX0" fmla="*/ 554768 w 554767"/>
                  <a:gd name="connsiteY0" fmla="*/ 323593 h 647185"/>
                  <a:gd name="connsiteX1" fmla="*/ 231175 w 554767"/>
                  <a:gd name="connsiteY1" fmla="*/ 647186 h 647185"/>
                  <a:gd name="connsiteX2" fmla="*/ 0 w 554767"/>
                  <a:gd name="connsiteY2" fmla="*/ 647186 h 647185"/>
                  <a:gd name="connsiteX3" fmla="*/ 0 w 554767"/>
                  <a:gd name="connsiteY3" fmla="*/ 554768 h 647185"/>
                  <a:gd name="connsiteX4" fmla="*/ 231175 w 554767"/>
                  <a:gd name="connsiteY4" fmla="*/ 554768 h 647185"/>
                  <a:gd name="connsiteX5" fmla="*/ 462350 w 554767"/>
                  <a:gd name="connsiteY5" fmla="*/ 323593 h 647185"/>
                  <a:gd name="connsiteX6" fmla="*/ 231175 w 554767"/>
                  <a:gd name="connsiteY6" fmla="*/ 92418 h 647185"/>
                  <a:gd name="connsiteX7" fmla="*/ 0 w 554767"/>
                  <a:gd name="connsiteY7" fmla="*/ 92418 h 647185"/>
                  <a:gd name="connsiteX8" fmla="*/ 0 w 554767"/>
                  <a:gd name="connsiteY8" fmla="*/ 0 h 647185"/>
                  <a:gd name="connsiteX9" fmla="*/ 231175 w 554767"/>
                  <a:gd name="connsiteY9" fmla="*/ 0 h 647185"/>
                  <a:gd name="connsiteX10" fmla="*/ 554768 w 554767"/>
                  <a:gd name="connsiteY10" fmla="*/ 323593 h 64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767" h="647185">
                    <a:moveTo>
                      <a:pt x="554768" y="323593"/>
                    </a:moveTo>
                    <a:cubicBezTo>
                      <a:pt x="554768" y="502032"/>
                      <a:pt x="409614" y="647186"/>
                      <a:pt x="231175" y="647186"/>
                    </a:cubicBezTo>
                    <a:lnTo>
                      <a:pt x="0" y="647186"/>
                    </a:lnTo>
                    <a:lnTo>
                      <a:pt x="0" y="554768"/>
                    </a:lnTo>
                    <a:lnTo>
                      <a:pt x="231175" y="554768"/>
                    </a:lnTo>
                    <a:cubicBezTo>
                      <a:pt x="358576" y="554768"/>
                      <a:pt x="462350" y="451124"/>
                      <a:pt x="462350" y="323593"/>
                    </a:cubicBezTo>
                    <a:cubicBezTo>
                      <a:pt x="462350" y="196061"/>
                      <a:pt x="358576" y="92418"/>
                      <a:pt x="231175" y="92418"/>
                    </a:cubicBezTo>
                    <a:lnTo>
                      <a:pt x="0" y="92418"/>
                    </a:lnTo>
                    <a:lnTo>
                      <a:pt x="0" y="0"/>
                    </a:lnTo>
                    <a:lnTo>
                      <a:pt x="231175" y="0"/>
                    </a:lnTo>
                    <a:cubicBezTo>
                      <a:pt x="409614" y="0"/>
                      <a:pt x="554768" y="145153"/>
                      <a:pt x="554768" y="323593"/>
                    </a:cubicBezTo>
                  </a:path>
                </a:pathLst>
              </a:custGeom>
              <a:solidFill>
                <a:srgbClr val="EA0029"/>
              </a:solidFill>
              <a:ln w="0" cap="flat">
                <a:noFill/>
                <a:prstDash val="solid"/>
                <a:miter/>
              </a:ln>
            </p:spPr>
            <p:txBody>
              <a:bodyPr rtlCol="0" anchor="ctr"/>
              <a:lstStyle/>
              <a:p>
                <a:pPr rtl="0"/>
                <a:endParaRPr lang="en-US"/>
              </a:p>
            </p:txBody>
          </p:sp>
          <p:sp>
            <p:nvSpPr>
              <p:cNvPr id="52" name="Freeform: Shape 51">
                <a:extLst>
                  <a:ext uri="{FF2B5EF4-FFF2-40B4-BE49-F238E27FC236}">
                    <a16:creationId xmlns:a16="http://schemas.microsoft.com/office/drawing/2014/main" id="{DC482E34-63FF-4C19-AD2C-F115B4EC3A2F}"/>
                  </a:ext>
                </a:extLst>
              </p:cNvPr>
              <p:cNvSpPr/>
              <p:nvPr/>
            </p:nvSpPr>
            <p:spPr>
              <a:xfrm>
                <a:off x="1485807"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3" name="Freeform: Shape 52">
                <a:extLst>
                  <a:ext uri="{FF2B5EF4-FFF2-40B4-BE49-F238E27FC236}">
                    <a16:creationId xmlns:a16="http://schemas.microsoft.com/office/drawing/2014/main" id="{9960A953-2EDC-4509-F254-A792D05259B9}"/>
                  </a:ext>
                </a:extLst>
              </p:cNvPr>
              <p:cNvSpPr/>
              <p:nvPr/>
            </p:nvSpPr>
            <p:spPr>
              <a:xfrm>
                <a:off x="1688265" y="898404"/>
                <a:ext cx="508558" cy="693524"/>
              </a:xfrm>
              <a:custGeom>
                <a:avLst/>
                <a:gdLst>
                  <a:gd name="connsiteX0" fmla="*/ 508559 w 508558"/>
                  <a:gd name="connsiteY0" fmla="*/ 0 h 693524"/>
                  <a:gd name="connsiteX1" fmla="*/ 508559 w 508558"/>
                  <a:gd name="connsiteY1" fmla="*/ 92418 h 693524"/>
                  <a:gd name="connsiteX2" fmla="*/ 254279 w 508558"/>
                  <a:gd name="connsiteY2" fmla="*/ 92418 h 693524"/>
                  <a:gd name="connsiteX3" fmla="*/ 92418 w 508558"/>
                  <a:gd name="connsiteY3" fmla="*/ 254279 h 693524"/>
                  <a:gd name="connsiteX4" fmla="*/ 163820 w 508558"/>
                  <a:gd name="connsiteY4" fmla="*/ 388468 h 693524"/>
                  <a:gd name="connsiteX5" fmla="*/ 112128 w 508558"/>
                  <a:gd name="connsiteY5" fmla="*/ 465091 h 693524"/>
                  <a:gd name="connsiteX6" fmla="*/ 0 w 508558"/>
                  <a:gd name="connsiteY6" fmla="*/ 254279 h 693524"/>
                  <a:gd name="connsiteX7" fmla="*/ 254279 w 508558"/>
                  <a:gd name="connsiteY7" fmla="*/ 0 h 693524"/>
                  <a:gd name="connsiteX8" fmla="*/ 508559 w 508558"/>
                  <a:gd name="connsiteY8" fmla="*/ 0 h 693524"/>
                  <a:gd name="connsiteX9" fmla="*/ 416141 w 508558"/>
                  <a:gd name="connsiteY9" fmla="*/ 277384 h 693524"/>
                  <a:gd name="connsiteX10" fmla="*/ 508559 w 508558"/>
                  <a:gd name="connsiteY10" fmla="*/ 277384 h 693524"/>
                  <a:gd name="connsiteX11" fmla="*/ 508559 w 508558"/>
                  <a:gd name="connsiteY11" fmla="*/ 452821 h 693524"/>
                  <a:gd name="connsiteX12" fmla="*/ 267855 w 508558"/>
                  <a:gd name="connsiteY12" fmla="*/ 693525 h 693524"/>
                  <a:gd name="connsiteX13" fmla="*/ 92418 w 508558"/>
                  <a:gd name="connsiteY13" fmla="*/ 693525 h 693524"/>
                  <a:gd name="connsiteX14" fmla="*/ 92418 w 508558"/>
                  <a:gd name="connsiteY14" fmla="*/ 601107 h 693524"/>
                  <a:gd name="connsiteX15" fmla="*/ 267855 w 508558"/>
                  <a:gd name="connsiteY15" fmla="*/ 601107 h 693524"/>
                  <a:gd name="connsiteX16" fmla="*/ 416141 w 508558"/>
                  <a:gd name="connsiteY16" fmla="*/ 452821 h 693524"/>
                  <a:gd name="connsiteX17" fmla="*/ 416141 w 508558"/>
                  <a:gd name="connsiteY17" fmla="*/ 277384 h 69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8558" h="693524">
                    <a:moveTo>
                      <a:pt x="508559" y="0"/>
                    </a:moveTo>
                    <a:lnTo>
                      <a:pt x="508559" y="92418"/>
                    </a:lnTo>
                    <a:lnTo>
                      <a:pt x="254279" y="92418"/>
                    </a:lnTo>
                    <a:cubicBezTo>
                      <a:pt x="165125" y="92418"/>
                      <a:pt x="92418" y="164994"/>
                      <a:pt x="92418" y="254279"/>
                    </a:cubicBezTo>
                    <a:cubicBezTo>
                      <a:pt x="92418" y="308190"/>
                      <a:pt x="119177" y="358315"/>
                      <a:pt x="163820" y="388468"/>
                    </a:cubicBezTo>
                    <a:lnTo>
                      <a:pt x="112128" y="465091"/>
                    </a:lnTo>
                    <a:cubicBezTo>
                      <a:pt x="41901" y="417708"/>
                      <a:pt x="0" y="338865"/>
                      <a:pt x="0" y="254279"/>
                    </a:cubicBezTo>
                    <a:cubicBezTo>
                      <a:pt x="0" y="114086"/>
                      <a:pt x="114086" y="0"/>
                      <a:pt x="254279" y="0"/>
                    </a:cubicBezTo>
                    <a:lnTo>
                      <a:pt x="508559" y="0"/>
                    </a:lnTo>
                    <a:close/>
                    <a:moveTo>
                      <a:pt x="416141" y="277384"/>
                    </a:moveTo>
                    <a:lnTo>
                      <a:pt x="508559" y="277384"/>
                    </a:lnTo>
                    <a:lnTo>
                      <a:pt x="508559" y="452821"/>
                    </a:lnTo>
                    <a:cubicBezTo>
                      <a:pt x="508559" y="585574"/>
                      <a:pt x="400608" y="693525"/>
                      <a:pt x="267855" y="693525"/>
                    </a:cubicBezTo>
                    <a:lnTo>
                      <a:pt x="92418" y="693525"/>
                    </a:lnTo>
                    <a:lnTo>
                      <a:pt x="92418" y="601107"/>
                    </a:lnTo>
                    <a:lnTo>
                      <a:pt x="267855" y="601107"/>
                    </a:lnTo>
                    <a:cubicBezTo>
                      <a:pt x="349569" y="601107"/>
                      <a:pt x="416141" y="534666"/>
                      <a:pt x="416141" y="452821"/>
                    </a:cubicBezTo>
                    <a:lnTo>
                      <a:pt x="416141" y="277384"/>
                    </a:lnTo>
                    <a:close/>
                  </a:path>
                </a:pathLst>
              </a:custGeom>
              <a:solidFill>
                <a:srgbClr val="EA0029"/>
              </a:solidFill>
              <a:ln w="0" cap="flat">
                <a:noFill/>
                <a:prstDash val="solid"/>
                <a:miter/>
              </a:ln>
            </p:spPr>
            <p:txBody>
              <a:bodyPr rtlCol="0" anchor="ctr"/>
              <a:lstStyle/>
              <a:p>
                <a:pPr rtl="0"/>
                <a:endParaRPr lang="en-US"/>
              </a:p>
            </p:txBody>
          </p:sp>
          <p:sp>
            <p:nvSpPr>
              <p:cNvPr id="54" name="Freeform: Shape 53">
                <a:extLst>
                  <a:ext uri="{FF2B5EF4-FFF2-40B4-BE49-F238E27FC236}">
                    <a16:creationId xmlns:a16="http://schemas.microsoft.com/office/drawing/2014/main" id="{D554292A-60F2-EB18-90A9-D871DB3D0D6F}"/>
                  </a:ext>
                </a:extLst>
              </p:cNvPr>
              <p:cNvSpPr/>
              <p:nvPr/>
            </p:nvSpPr>
            <p:spPr>
              <a:xfrm>
                <a:off x="2320831" y="898404"/>
                <a:ext cx="92417" cy="508558"/>
              </a:xfrm>
              <a:custGeom>
                <a:avLst/>
                <a:gdLst>
                  <a:gd name="connsiteX0" fmla="*/ 0 w 92417"/>
                  <a:gd name="connsiteY0" fmla="*/ 0 h 508558"/>
                  <a:gd name="connsiteX1" fmla="*/ 92418 w 92417"/>
                  <a:gd name="connsiteY1" fmla="*/ 0 h 508558"/>
                  <a:gd name="connsiteX2" fmla="*/ 92418 w 92417"/>
                  <a:gd name="connsiteY2" fmla="*/ 508559 h 508558"/>
                  <a:gd name="connsiteX3" fmla="*/ 0 w 92417"/>
                  <a:gd name="connsiteY3" fmla="*/ 508559 h 508558"/>
                </a:gdLst>
                <a:ahLst/>
                <a:cxnLst>
                  <a:cxn ang="0">
                    <a:pos x="connsiteX0" y="connsiteY0"/>
                  </a:cxn>
                  <a:cxn ang="0">
                    <a:pos x="connsiteX1" y="connsiteY1"/>
                  </a:cxn>
                  <a:cxn ang="0">
                    <a:pos x="connsiteX2" y="connsiteY2"/>
                  </a:cxn>
                  <a:cxn ang="0">
                    <a:pos x="connsiteX3" y="connsiteY3"/>
                  </a:cxn>
                </a:cxnLst>
                <a:rect l="l" t="t" r="r" b="b"/>
                <a:pathLst>
                  <a:path w="92417" h="508558">
                    <a:moveTo>
                      <a:pt x="0" y="0"/>
                    </a:moveTo>
                    <a:lnTo>
                      <a:pt x="92418" y="0"/>
                    </a:lnTo>
                    <a:lnTo>
                      <a:pt x="92418" y="508559"/>
                    </a:lnTo>
                    <a:lnTo>
                      <a:pt x="0" y="508559"/>
                    </a:lnTo>
                    <a:close/>
                  </a:path>
                </a:pathLst>
              </a:custGeom>
              <a:solidFill>
                <a:srgbClr val="EA0029"/>
              </a:solidFill>
              <a:ln w="0" cap="flat">
                <a:noFill/>
                <a:prstDash val="solid"/>
                <a:miter/>
              </a:ln>
            </p:spPr>
            <p:txBody>
              <a:bodyPr rtlCol="0" anchor="ctr"/>
              <a:lstStyle/>
              <a:p>
                <a:pPr rtl="0"/>
                <a:endParaRPr lang="en-US"/>
              </a:p>
            </p:txBody>
          </p:sp>
          <p:sp>
            <p:nvSpPr>
              <p:cNvPr id="55" name="Freeform: Shape 54">
                <a:extLst>
                  <a:ext uri="{FF2B5EF4-FFF2-40B4-BE49-F238E27FC236}">
                    <a16:creationId xmlns:a16="http://schemas.microsoft.com/office/drawing/2014/main" id="{8EF8CC75-A6D3-58FA-14F3-9D6EBAD6FC21}"/>
                  </a:ext>
                </a:extLst>
              </p:cNvPr>
              <p:cNvSpPr/>
              <p:nvPr/>
            </p:nvSpPr>
            <p:spPr>
              <a:xfrm>
                <a:off x="2550048" y="759647"/>
                <a:ext cx="231174" cy="647316"/>
              </a:xfrm>
              <a:custGeom>
                <a:avLst/>
                <a:gdLst>
                  <a:gd name="connsiteX0" fmla="*/ 231175 w 231174"/>
                  <a:gd name="connsiteY0" fmla="*/ 138757 h 647316"/>
                  <a:gd name="connsiteX1" fmla="*/ 231175 w 231174"/>
                  <a:gd name="connsiteY1" fmla="*/ 231175 h 647316"/>
                  <a:gd name="connsiteX2" fmla="*/ 92548 w 231174"/>
                  <a:gd name="connsiteY2" fmla="*/ 231175 h 647316"/>
                  <a:gd name="connsiteX3" fmla="*/ 92548 w 231174"/>
                  <a:gd name="connsiteY3" fmla="*/ 647316 h 647316"/>
                  <a:gd name="connsiteX4" fmla="*/ 0 w 231174"/>
                  <a:gd name="connsiteY4" fmla="*/ 647316 h 647316"/>
                  <a:gd name="connsiteX5" fmla="*/ 0 w 231174"/>
                  <a:gd name="connsiteY5" fmla="*/ 0 h 647316"/>
                  <a:gd name="connsiteX6" fmla="*/ 92548 w 231174"/>
                  <a:gd name="connsiteY6" fmla="*/ 0 h 647316"/>
                  <a:gd name="connsiteX7" fmla="*/ 92548 w 231174"/>
                  <a:gd name="connsiteY7" fmla="*/ 138757 h 647316"/>
                  <a:gd name="connsiteX8" fmla="*/ 231175 w 231174"/>
                  <a:gd name="connsiteY8" fmla="*/ 138757 h 647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1174" h="647316">
                    <a:moveTo>
                      <a:pt x="231175" y="138757"/>
                    </a:moveTo>
                    <a:lnTo>
                      <a:pt x="231175" y="231175"/>
                    </a:lnTo>
                    <a:lnTo>
                      <a:pt x="92548" y="231175"/>
                    </a:lnTo>
                    <a:lnTo>
                      <a:pt x="92548" y="647316"/>
                    </a:lnTo>
                    <a:lnTo>
                      <a:pt x="0" y="647316"/>
                    </a:lnTo>
                    <a:lnTo>
                      <a:pt x="0" y="0"/>
                    </a:lnTo>
                    <a:lnTo>
                      <a:pt x="92548" y="0"/>
                    </a:lnTo>
                    <a:lnTo>
                      <a:pt x="92548" y="138757"/>
                    </a:lnTo>
                    <a:lnTo>
                      <a:pt x="231175" y="138757"/>
                    </a:lnTo>
                    <a:close/>
                  </a:path>
                </a:pathLst>
              </a:custGeom>
              <a:solidFill>
                <a:srgbClr val="EA0029"/>
              </a:solidFill>
              <a:ln w="0" cap="flat">
                <a:noFill/>
                <a:prstDash val="solid"/>
                <a:miter/>
              </a:ln>
            </p:spPr>
            <p:txBody>
              <a:bodyPr rtlCol="0" anchor="ctr"/>
              <a:lstStyle/>
              <a:p>
                <a:pPr rtl="0"/>
                <a:endParaRPr lang="en-US"/>
              </a:p>
            </p:txBody>
          </p:sp>
          <p:sp>
            <p:nvSpPr>
              <p:cNvPr id="56" name="Freeform: Shape 55">
                <a:extLst>
                  <a:ext uri="{FF2B5EF4-FFF2-40B4-BE49-F238E27FC236}">
                    <a16:creationId xmlns:a16="http://schemas.microsoft.com/office/drawing/2014/main" id="{548BAEA1-1B42-CF93-E367-3E57604D881A}"/>
                  </a:ext>
                </a:extLst>
              </p:cNvPr>
              <p:cNvSpPr/>
              <p:nvPr/>
            </p:nvSpPr>
            <p:spPr>
              <a:xfrm>
                <a:off x="2857977" y="898404"/>
                <a:ext cx="508558" cy="508558"/>
              </a:xfrm>
              <a:custGeom>
                <a:avLst/>
                <a:gdLst>
                  <a:gd name="connsiteX0" fmla="*/ 508559 w 508558"/>
                  <a:gd name="connsiteY0" fmla="*/ 0 h 508558"/>
                  <a:gd name="connsiteX1" fmla="*/ 508559 w 508558"/>
                  <a:gd name="connsiteY1" fmla="*/ 254279 h 508558"/>
                  <a:gd name="connsiteX2" fmla="*/ 254279 w 508558"/>
                  <a:gd name="connsiteY2" fmla="*/ 508559 h 508558"/>
                  <a:gd name="connsiteX3" fmla="*/ 0 w 508558"/>
                  <a:gd name="connsiteY3" fmla="*/ 254279 h 508558"/>
                  <a:gd name="connsiteX4" fmla="*/ 0 w 508558"/>
                  <a:gd name="connsiteY4" fmla="*/ 0 h 508558"/>
                  <a:gd name="connsiteX5" fmla="*/ 92418 w 508558"/>
                  <a:gd name="connsiteY5" fmla="*/ 0 h 508558"/>
                  <a:gd name="connsiteX6" fmla="*/ 92418 w 508558"/>
                  <a:gd name="connsiteY6" fmla="*/ 254279 h 508558"/>
                  <a:gd name="connsiteX7" fmla="*/ 254279 w 508558"/>
                  <a:gd name="connsiteY7" fmla="*/ 416141 h 508558"/>
                  <a:gd name="connsiteX8" fmla="*/ 416141 w 508558"/>
                  <a:gd name="connsiteY8" fmla="*/ 254279 h 508558"/>
                  <a:gd name="connsiteX9" fmla="*/ 416141 w 508558"/>
                  <a:gd name="connsiteY9" fmla="*/ 0 h 508558"/>
                  <a:gd name="connsiteX10" fmla="*/ 508559 w 508558"/>
                  <a:gd name="connsiteY10" fmla="*/ 0 h 50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8558" h="508558">
                    <a:moveTo>
                      <a:pt x="508559" y="0"/>
                    </a:moveTo>
                    <a:lnTo>
                      <a:pt x="508559" y="254279"/>
                    </a:lnTo>
                    <a:cubicBezTo>
                      <a:pt x="508559" y="394473"/>
                      <a:pt x="394473" y="508559"/>
                      <a:pt x="254279" y="508559"/>
                    </a:cubicBezTo>
                    <a:cubicBezTo>
                      <a:pt x="114086" y="508559"/>
                      <a:pt x="0" y="394473"/>
                      <a:pt x="0" y="254279"/>
                    </a:cubicBezTo>
                    <a:lnTo>
                      <a:pt x="0" y="0"/>
                    </a:lnTo>
                    <a:lnTo>
                      <a:pt x="92418" y="0"/>
                    </a:lnTo>
                    <a:lnTo>
                      <a:pt x="92418" y="254279"/>
                    </a:lnTo>
                    <a:cubicBezTo>
                      <a:pt x="92418" y="343564"/>
                      <a:pt x="164994" y="416141"/>
                      <a:pt x="254279" y="416141"/>
                    </a:cubicBezTo>
                    <a:cubicBezTo>
                      <a:pt x="343564" y="416141"/>
                      <a:pt x="416141" y="343564"/>
                      <a:pt x="416141" y="254279"/>
                    </a:cubicBezTo>
                    <a:lnTo>
                      <a:pt x="416141" y="0"/>
                    </a:lnTo>
                    <a:lnTo>
                      <a:pt x="508559" y="0"/>
                    </a:lnTo>
                    <a:close/>
                  </a:path>
                </a:pathLst>
              </a:custGeom>
              <a:solidFill>
                <a:srgbClr val="EA0029"/>
              </a:solidFill>
              <a:ln w="0" cap="flat">
                <a:noFill/>
                <a:prstDash val="solid"/>
                <a:miter/>
              </a:ln>
            </p:spPr>
            <p:txBody>
              <a:bodyPr rtlCol="0" anchor="ctr"/>
              <a:lstStyle/>
              <a:p>
                <a:pPr rtl="0"/>
                <a:endParaRPr lang="en-US"/>
              </a:p>
            </p:txBody>
          </p:sp>
          <p:sp>
            <p:nvSpPr>
              <p:cNvPr id="57" name="Freeform: Shape 56">
                <a:extLst>
                  <a:ext uri="{FF2B5EF4-FFF2-40B4-BE49-F238E27FC236}">
                    <a16:creationId xmlns:a16="http://schemas.microsoft.com/office/drawing/2014/main" id="{F13239F7-4CF6-9871-B2FE-1EE825BC36D4}"/>
                  </a:ext>
                </a:extLst>
              </p:cNvPr>
              <p:cNvSpPr/>
              <p:nvPr/>
            </p:nvSpPr>
            <p:spPr>
              <a:xfrm>
                <a:off x="3466394" y="898534"/>
                <a:ext cx="462350" cy="508428"/>
              </a:xfrm>
              <a:custGeom>
                <a:avLst/>
                <a:gdLst>
                  <a:gd name="connsiteX0" fmla="*/ 462350 w 462350"/>
                  <a:gd name="connsiteY0" fmla="*/ 363928 h 508428"/>
                  <a:gd name="connsiteX1" fmla="*/ 317849 w 462350"/>
                  <a:gd name="connsiteY1" fmla="*/ 508428 h 508428"/>
                  <a:gd name="connsiteX2" fmla="*/ 23104 w 462350"/>
                  <a:gd name="connsiteY2" fmla="*/ 508428 h 508428"/>
                  <a:gd name="connsiteX3" fmla="*/ 23104 w 462350"/>
                  <a:gd name="connsiteY3" fmla="*/ 416011 h 508428"/>
                  <a:gd name="connsiteX4" fmla="*/ 317849 w 462350"/>
                  <a:gd name="connsiteY4" fmla="*/ 416011 h 508428"/>
                  <a:gd name="connsiteX5" fmla="*/ 369802 w 462350"/>
                  <a:gd name="connsiteY5" fmla="*/ 364058 h 508428"/>
                  <a:gd name="connsiteX6" fmla="*/ 324245 w 462350"/>
                  <a:gd name="connsiteY6" fmla="*/ 312497 h 508428"/>
                  <a:gd name="connsiteX7" fmla="*/ 126487 w 462350"/>
                  <a:gd name="connsiteY7" fmla="*/ 287827 h 508428"/>
                  <a:gd name="connsiteX8" fmla="*/ 0 w 462350"/>
                  <a:gd name="connsiteY8" fmla="*/ 144501 h 508428"/>
                  <a:gd name="connsiteX9" fmla="*/ 144501 w 462350"/>
                  <a:gd name="connsiteY9" fmla="*/ 0 h 508428"/>
                  <a:gd name="connsiteX10" fmla="*/ 439246 w 462350"/>
                  <a:gd name="connsiteY10" fmla="*/ 0 h 508428"/>
                  <a:gd name="connsiteX11" fmla="*/ 439246 w 462350"/>
                  <a:gd name="connsiteY11" fmla="*/ 92418 h 508428"/>
                  <a:gd name="connsiteX12" fmla="*/ 144501 w 462350"/>
                  <a:gd name="connsiteY12" fmla="*/ 92418 h 508428"/>
                  <a:gd name="connsiteX13" fmla="*/ 92548 w 462350"/>
                  <a:gd name="connsiteY13" fmla="*/ 144370 h 508428"/>
                  <a:gd name="connsiteX14" fmla="*/ 138105 w 462350"/>
                  <a:gd name="connsiteY14" fmla="*/ 195931 h 508428"/>
                  <a:gd name="connsiteX15" fmla="*/ 335863 w 462350"/>
                  <a:gd name="connsiteY15" fmla="*/ 220602 h 508428"/>
                  <a:gd name="connsiteX16" fmla="*/ 462350 w 462350"/>
                  <a:gd name="connsiteY16" fmla="*/ 363928 h 50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2350" h="508428">
                    <a:moveTo>
                      <a:pt x="462350" y="363928"/>
                    </a:moveTo>
                    <a:cubicBezTo>
                      <a:pt x="462350" y="443553"/>
                      <a:pt x="397605" y="508428"/>
                      <a:pt x="317849" y="508428"/>
                    </a:cubicBezTo>
                    <a:lnTo>
                      <a:pt x="23104" y="508428"/>
                    </a:lnTo>
                    <a:lnTo>
                      <a:pt x="23104" y="416011"/>
                    </a:lnTo>
                    <a:lnTo>
                      <a:pt x="317849" y="416011"/>
                    </a:lnTo>
                    <a:cubicBezTo>
                      <a:pt x="346436" y="416011"/>
                      <a:pt x="369802" y="392645"/>
                      <a:pt x="369802" y="364058"/>
                    </a:cubicBezTo>
                    <a:cubicBezTo>
                      <a:pt x="369802" y="337951"/>
                      <a:pt x="350222" y="315761"/>
                      <a:pt x="324245" y="312497"/>
                    </a:cubicBezTo>
                    <a:lnTo>
                      <a:pt x="126487" y="287827"/>
                    </a:lnTo>
                    <a:cubicBezTo>
                      <a:pt x="54302" y="278820"/>
                      <a:pt x="0" y="217208"/>
                      <a:pt x="0" y="144501"/>
                    </a:cubicBezTo>
                    <a:cubicBezTo>
                      <a:pt x="0" y="64875"/>
                      <a:pt x="64745" y="0"/>
                      <a:pt x="144501" y="0"/>
                    </a:cubicBezTo>
                    <a:lnTo>
                      <a:pt x="439246" y="0"/>
                    </a:lnTo>
                    <a:lnTo>
                      <a:pt x="439246" y="92418"/>
                    </a:lnTo>
                    <a:lnTo>
                      <a:pt x="144501" y="92418"/>
                    </a:lnTo>
                    <a:cubicBezTo>
                      <a:pt x="115914" y="92418"/>
                      <a:pt x="92548" y="115783"/>
                      <a:pt x="92548" y="144370"/>
                    </a:cubicBezTo>
                    <a:cubicBezTo>
                      <a:pt x="92548" y="170477"/>
                      <a:pt x="112128" y="192668"/>
                      <a:pt x="138105" y="195931"/>
                    </a:cubicBezTo>
                    <a:lnTo>
                      <a:pt x="335863" y="220602"/>
                    </a:lnTo>
                    <a:cubicBezTo>
                      <a:pt x="407918" y="229609"/>
                      <a:pt x="462350" y="291220"/>
                      <a:pt x="462350" y="363928"/>
                    </a:cubicBezTo>
                  </a:path>
                </a:pathLst>
              </a:custGeom>
              <a:solidFill>
                <a:srgbClr val="EA0029"/>
              </a:solidFill>
              <a:ln w="0" cap="flat">
                <a:noFill/>
                <a:prstDash val="solid"/>
                <a:miter/>
              </a:ln>
            </p:spPr>
            <p:txBody>
              <a:bodyPr rtlCol="0" anchor="ctr"/>
              <a:lstStyle/>
              <a:p>
                <a:pPr rtl="0"/>
                <a:endParaRPr lang="en-US"/>
              </a:p>
            </p:txBody>
          </p:sp>
        </p:grpSp>
        <p:grpSp>
          <p:nvGrpSpPr>
            <p:cNvPr id="15" name="Group 14">
              <a:extLst>
                <a:ext uri="{FF2B5EF4-FFF2-40B4-BE49-F238E27FC236}">
                  <a16:creationId xmlns:a16="http://schemas.microsoft.com/office/drawing/2014/main" id="{498CFEFE-1C6F-C930-8C74-9B7E2B28281A}"/>
                </a:ext>
              </a:extLst>
            </p:cNvPr>
            <p:cNvGrpSpPr/>
            <p:nvPr/>
          </p:nvGrpSpPr>
          <p:grpSpPr>
            <a:xfrm>
              <a:off x="1411827" y="1629524"/>
              <a:ext cx="1446765" cy="77294"/>
              <a:chOff x="1444036" y="1820232"/>
              <a:chExt cx="1861801" cy="99467"/>
            </a:xfrm>
            <a:solidFill>
              <a:schemeClr val="bg1"/>
            </a:solidFill>
          </p:grpSpPr>
          <p:sp>
            <p:nvSpPr>
              <p:cNvPr id="17" name="Freeform: Shape 16">
                <a:extLst>
                  <a:ext uri="{FF2B5EF4-FFF2-40B4-BE49-F238E27FC236}">
                    <a16:creationId xmlns:a16="http://schemas.microsoft.com/office/drawing/2014/main" id="{8F6BD69C-62A8-51FC-102C-AB16197CB579}"/>
                  </a:ext>
                </a:extLst>
              </p:cNvPr>
              <p:cNvSpPr/>
              <p:nvPr/>
            </p:nvSpPr>
            <p:spPr>
              <a:xfrm>
                <a:off x="1444036" y="1827411"/>
                <a:ext cx="54824" cy="66310"/>
              </a:xfrm>
              <a:custGeom>
                <a:avLst/>
                <a:gdLst>
                  <a:gd name="connsiteX0" fmla="*/ 54824 w 54824"/>
                  <a:gd name="connsiteY0" fmla="*/ 0 h 66310"/>
                  <a:gd name="connsiteX1" fmla="*/ 32894 w 54824"/>
                  <a:gd name="connsiteY1" fmla="*/ 42293 h 66310"/>
                  <a:gd name="connsiteX2" fmla="*/ 32894 w 54824"/>
                  <a:gd name="connsiteY2" fmla="*/ 66311 h 66310"/>
                  <a:gd name="connsiteX3" fmla="*/ 21930 w 54824"/>
                  <a:gd name="connsiteY3" fmla="*/ 66311 h 66310"/>
                  <a:gd name="connsiteX4" fmla="*/ 21930 w 54824"/>
                  <a:gd name="connsiteY4" fmla="*/ 42293 h 66310"/>
                  <a:gd name="connsiteX5" fmla="*/ 0 w 54824"/>
                  <a:gd name="connsiteY5" fmla="*/ 0 h 66310"/>
                  <a:gd name="connsiteX6" fmla="*/ 12009 w 54824"/>
                  <a:gd name="connsiteY6" fmla="*/ 0 h 66310"/>
                  <a:gd name="connsiteX7" fmla="*/ 27412 w 54824"/>
                  <a:gd name="connsiteY7" fmla="*/ 32633 h 66310"/>
                  <a:gd name="connsiteX8" fmla="*/ 42815 w 54824"/>
                  <a:gd name="connsiteY8" fmla="*/ 0 h 66310"/>
                  <a:gd name="connsiteX9" fmla="*/ 54824 w 54824"/>
                  <a:gd name="connsiteY9" fmla="*/ 0 h 66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24" h="66310">
                    <a:moveTo>
                      <a:pt x="54824" y="0"/>
                    </a:moveTo>
                    <a:lnTo>
                      <a:pt x="32894" y="42293"/>
                    </a:lnTo>
                    <a:lnTo>
                      <a:pt x="32894" y="66311"/>
                    </a:lnTo>
                    <a:lnTo>
                      <a:pt x="21930" y="66311"/>
                    </a:lnTo>
                    <a:lnTo>
                      <a:pt x="21930" y="42293"/>
                    </a:lnTo>
                    <a:lnTo>
                      <a:pt x="0" y="0"/>
                    </a:lnTo>
                    <a:lnTo>
                      <a:pt x="12009" y="0"/>
                    </a:lnTo>
                    <a:lnTo>
                      <a:pt x="27412" y="32633"/>
                    </a:lnTo>
                    <a:lnTo>
                      <a:pt x="42815" y="0"/>
                    </a:lnTo>
                    <a:lnTo>
                      <a:pt x="54824" y="0"/>
                    </a:lnTo>
                    <a:close/>
                  </a:path>
                </a:pathLst>
              </a:custGeom>
              <a:grpFill/>
              <a:ln w="0" cap="flat">
                <a:noFill/>
                <a:prstDash val="solid"/>
                <a:miter/>
              </a:ln>
            </p:spPr>
            <p:txBody>
              <a:bodyPr rtlCol="0" anchor="ctr"/>
              <a:lstStyle/>
              <a:p>
                <a:pPr rtl="0"/>
                <a:endParaRPr lang="en-US">
                  <a:solidFill>
                    <a:schemeClr val="bg1"/>
                  </a:solidFill>
                </a:endParaRPr>
              </a:p>
            </p:txBody>
          </p:sp>
          <p:sp>
            <p:nvSpPr>
              <p:cNvPr id="19" name="Freeform: Shape 18">
                <a:extLst>
                  <a:ext uri="{FF2B5EF4-FFF2-40B4-BE49-F238E27FC236}">
                    <a16:creationId xmlns:a16="http://schemas.microsoft.com/office/drawing/2014/main" id="{0FB5608C-5CC3-84A5-E09E-122802458280}"/>
                  </a:ext>
                </a:extLst>
              </p:cNvPr>
              <p:cNvSpPr/>
              <p:nvPr/>
            </p:nvSpPr>
            <p:spPr>
              <a:xfrm>
                <a:off x="1511653" y="1840334"/>
                <a:ext cx="53649" cy="54301"/>
              </a:xfrm>
              <a:custGeom>
                <a:avLst/>
                <a:gdLst>
                  <a:gd name="connsiteX0" fmla="*/ 12792 w 53649"/>
                  <a:gd name="connsiteY0" fmla="*/ 50908 h 54301"/>
                  <a:gd name="connsiteX1" fmla="*/ 3394 w 53649"/>
                  <a:gd name="connsiteY1" fmla="*/ 41379 h 54301"/>
                  <a:gd name="connsiteX2" fmla="*/ 0 w 53649"/>
                  <a:gd name="connsiteY2" fmla="*/ 27151 h 54301"/>
                  <a:gd name="connsiteX3" fmla="*/ 3524 w 53649"/>
                  <a:gd name="connsiteY3" fmla="*/ 12923 h 54301"/>
                  <a:gd name="connsiteX4" fmla="*/ 13184 w 53649"/>
                  <a:gd name="connsiteY4" fmla="*/ 3394 h 54301"/>
                  <a:gd name="connsiteX5" fmla="*/ 26890 w 53649"/>
                  <a:gd name="connsiteY5" fmla="*/ 0 h 54301"/>
                  <a:gd name="connsiteX6" fmla="*/ 40465 w 53649"/>
                  <a:gd name="connsiteY6" fmla="*/ 3394 h 54301"/>
                  <a:gd name="connsiteX7" fmla="*/ 50125 w 53649"/>
                  <a:gd name="connsiteY7" fmla="*/ 12923 h 54301"/>
                  <a:gd name="connsiteX8" fmla="*/ 53649 w 53649"/>
                  <a:gd name="connsiteY8" fmla="*/ 27151 h 54301"/>
                  <a:gd name="connsiteX9" fmla="*/ 49994 w 53649"/>
                  <a:gd name="connsiteY9" fmla="*/ 41379 h 54301"/>
                  <a:gd name="connsiteX10" fmla="*/ 40074 w 53649"/>
                  <a:gd name="connsiteY10" fmla="*/ 50908 h 54301"/>
                  <a:gd name="connsiteX11" fmla="*/ 26237 w 53649"/>
                  <a:gd name="connsiteY11" fmla="*/ 54302 h 54301"/>
                  <a:gd name="connsiteX12" fmla="*/ 12792 w 53649"/>
                  <a:gd name="connsiteY12" fmla="*/ 50908 h 54301"/>
                  <a:gd name="connsiteX13" fmla="*/ 34069 w 53649"/>
                  <a:gd name="connsiteY13" fmla="*/ 42815 h 54301"/>
                  <a:gd name="connsiteX14" fmla="*/ 40074 w 53649"/>
                  <a:gd name="connsiteY14" fmla="*/ 36810 h 54301"/>
                  <a:gd name="connsiteX15" fmla="*/ 42423 w 53649"/>
                  <a:gd name="connsiteY15" fmla="*/ 27020 h 54301"/>
                  <a:gd name="connsiteX16" fmla="*/ 40204 w 53649"/>
                  <a:gd name="connsiteY16" fmla="*/ 17361 h 54301"/>
                  <a:gd name="connsiteX17" fmla="*/ 34461 w 53649"/>
                  <a:gd name="connsiteY17" fmla="*/ 11356 h 54301"/>
                  <a:gd name="connsiteX18" fmla="*/ 26629 w 53649"/>
                  <a:gd name="connsiteY18" fmla="*/ 9398 h 54301"/>
                  <a:gd name="connsiteX19" fmla="*/ 18797 w 53649"/>
                  <a:gd name="connsiteY19" fmla="*/ 11356 h 54301"/>
                  <a:gd name="connsiteX20" fmla="*/ 13053 w 53649"/>
                  <a:gd name="connsiteY20" fmla="*/ 17361 h 54301"/>
                  <a:gd name="connsiteX21" fmla="*/ 10965 w 53649"/>
                  <a:gd name="connsiteY21" fmla="*/ 27020 h 54301"/>
                  <a:gd name="connsiteX22" fmla="*/ 15272 w 53649"/>
                  <a:gd name="connsiteY22" fmla="*/ 40204 h 54301"/>
                  <a:gd name="connsiteX23" fmla="*/ 26237 w 53649"/>
                  <a:gd name="connsiteY23" fmla="*/ 44773 h 54301"/>
                  <a:gd name="connsiteX24" fmla="*/ 34069 w 53649"/>
                  <a:gd name="connsiteY24" fmla="*/ 42815 h 5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3649" h="54301">
                    <a:moveTo>
                      <a:pt x="12792" y="50908"/>
                    </a:moveTo>
                    <a:cubicBezTo>
                      <a:pt x="8746" y="48689"/>
                      <a:pt x="5613" y="45426"/>
                      <a:pt x="3394" y="41379"/>
                    </a:cubicBezTo>
                    <a:cubicBezTo>
                      <a:pt x="1175" y="37202"/>
                      <a:pt x="0" y="32503"/>
                      <a:pt x="0" y="27151"/>
                    </a:cubicBezTo>
                    <a:cubicBezTo>
                      <a:pt x="0" y="21799"/>
                      <a:pt x="1175" y="17100"/>
                      <a:pt x="3524" y="12923"/>
                    </a:cubicBezTo>
                    <a:cubicBezTo>
                      <a:pt x="5874" y="8746"/>
                      <a:pt x="9137" y="5613"/>
                      <a:pt x="13184" y="3394"/>
                    </a:cubicBezTo>
                    <a:cubicBezTo>
                      <a:pt x="17230" y="1175"/>
                      <a:pt x="21799" y="0"/>
                      <a:pt x="26890" y="0"/>
                    </a:cubicBezTo>
                    <a:cubicBezTo>
                      <a:pt x="31981" y="0"/>
                      <a:pt x="36419" y="1175"/>
                      <a:pt x="40465" y="3394"/>
                    </a:cubicBezTo>
                    <a:cubicBezTo>
                      <a:pt x="44512" y="5613"/>
                      <a:pt x="47775" y="8746"/>
                      <a:pt x="50125" y="12923"/>
                    </a:cubicBezTo>
                    <a:cubicBezTo>
                      <a:pt x="52475" y="17100"/>
                      <a:pt x="53649" y="21799"/>
                      <a:pt x="53649" y="27151"/>
                    </a:cubicBezTo>
                    <a:cubicBezTo>
                      <a:pt x="53649" y="32503"/>
                      <a:pt x="52475" y="37202"/>
                      <a:pt x="49994" y="41379"/>
                    </a:cubicBezTo>
                    <a:cubicBezTo>
                      <a:pt x="47514" y="45556"/>
                      <a:pt x="44251" y="48689"/>
                      <a:pt x="40074" y="50908"/>
                    </a:cubicBezTo>
                    <a:cubicBezTo>
                      <a:pt x="35897" y="53127"/>
                      <a:pt x="31328" y="54302"/>
                      <a:pt x="26237" y="54302"/>
                    </a:cubicBezTo>
                    <a:cubicBezTo>
                      <a:pt x="21146" y="54302"/>
                      <a:pt x="16839" y="53127"/>
                      <a:pt x="12792" y="50908"/>
                    </a:cubicBezTo>
                    <a:moveTo>
                      <a:pt x="34069" y="42815"/>
                    </a:moveTo>
                    <a:cubicBezTo>
                      <a:pt x="36549" y="41510"/>
                      <a:pt x="38507" y="39421"/>
                      <a:pt x="40074" y="36810"/>
                    </a:cubicBezTo>
                    <a:cubicBezTo>
                      <a:pt x="41640" y="34200"/>
                      <a:pt x="42423" y="30936"/>
                      <a:pt x="42423" y="27020"/>
                    </a:cubicBezTo>
                    <a:cubicBezTo>
                      <a:pt x="42423" y="23104"/>
                      <a:pt x="41640" y="19972"/>
                      <a:pt x="40204" y="17361"/>
                    </a:cubicBezTo>
                    <a:cubicBezTo>
                      <a:pt x="38769" y="14750"/>
                      <a:pt x="36810" y="12792"/>
                      <a:pt x="34461" y="11356"/>
                    </a:cubicBezTo>
                    <a:cubicBezTo>
                      <a:pt x="31981" y="10051"/>
                      <a:pt x="29370" y="9398"/>
                      <a:pt x="26629" y="9398"/>
                    </a:cubicBezTo>
                    <a:cubicBezTo>
                      <a:pt x="23888" y="9398"/>
                      <a:pt x="21277" y="10051"/>
                      <a:pt x="18797" y="11356"/>
                    </a:cubicBezTo>
                    <a:cubicBezTo>
                      <a:pt x="16447" y="12662"/>
                      <a:pt x="14489" y="14750"/>
                      <a:pt x="13053" y="17361"/>
                    </a:cubicBezTo>
                    <a:cubicBezTo>
                      <a:pt x="11617" y="19972"/>
                      <a:pt x="10965" y="23235"/>
                      <a:pt x="10965" y="27020"/>
                    </a:cubicBezTo>
                    <a:cubicBezTo>
                      <a:pt x="10965" y="32764"/>
                      <a:pt x="12401" y="37071"/>
                      <a:pt x="15272" y="40204"/>
                    </a:cubicBezTo>
                    <a:cubicBezTo>
                      <a:pt x="18144" y="43337"/>
                      <a:pt x="21799" y="44773"/>
                      <a:pt x="26237" y="44773"/>
                    </a:cubicBezTo>
                    <a:cubicBezTo>
                      <a:pt x="28978" y="44773"/>
                      <a:pt x="31720" y="44120"/>
                      <a:pt x="34069" y="42815"/>
                    </a:cubicBezTo>
                  </a:path>
                </a:pathLst>
              </a:custGeom>
              <a:grpFill/>
              <a:ln w="0" cap="flat">
                <a:noFill/>
                <a:prstDash val="solid"/>
                <a:miter/>
              </a:ln>
            </p:spPr>
            <p:txBody>
              <a:bodyPr rtlCol="0" anchor="ctr"/>
              <a:lstStyle/>
              <a:p>
                <a:pPr rtl="0"/>
                <a:endParaRPr lang="en-US">
                  <a:solidFill>
                    <a:schemeClr val="bg1"/>
                  </a:solidFill>
                </a:endParaRPr>
              </a:p>
            </p:txBody>
          </p:sp>
          <p:sp>
            <p:nvSpPr>
              <p:cNvPr id="21" name="Freeform: Shape 20">
                <a:extLst>
                  <a:ext uri="{FF2B5EF4-FFF2-40B4-BE49-F238E27FC236}">
                    <a16:creationId xmlns:a16="http://schemas.microsoft.com/office/drawing/2014/main" id="{E079E8B9-D42E-27BC-095E-1D9F530797B0}"/>
                  </a:ext>
                </a:extLst>
              </p:cNvPr>
              <p:cNvSpPr/>
              <p:nvPr/>
            </p:nvSpPr>
            <p:spPr>
              <a:xfrm>
                <a:off x="1583055"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1"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22" name="Freeform: Shape 21">
                <a:extLst>
                  <a:ext uri="{FF2B5EF4-FFF2-40B4-BE49-F238E27FC236}">
                    <a16:creationId xmlns:a16="http://schemas.microsoft.com/office/drawing/2014/main" id="{176367BC-8EB3-17E6-02D2-F1C69AF30210}"/>
                  </a:ext>
                </a:extLst>
              </p:cNvPr>
              <p:cNvSpPr/>
              <p:nvPr/>
            </p:nvSpPr>
            <p:spPr>
              <a:xfrm>
                <a:off x="1653282"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23" name="Freeform: Shape 22">
                <a:extLst>
                  <a:ext uri="{FF2B5EF4-FFF2-40B4-BE49-F238E27FC236}">
                    <a16:creationId xmlns:a16="http://schemas.microsoft.com/office/drawing/2014/main" id="{8C6CEEA0-1B6C-0284-138F-D1F9183563AD}"/>
                  </a:ext>
                </a:extLst>
              </p:cNvPr>
              <p:cNvSpPr/>
              <p:nvPr/>
            </p:nvSpPr>
            <p:spPr>
              <a:xfrm>
                <a:off x="1729905" y="1827281"/>
                <a:ext cx="56782" cy="66311"/>
              </a:xfrm>
              <a:custGeom>
                <a:avLst/>
                <a:gdLst>
                  <a:gd name="connsiteX0" fmla="*/ 40204 w 56782"/>
                  <a:gd name="connsiteY0" fmla="*/ 4177 h 66311"/>
                  <a:gd name="connsiteX1" fmla="*/ 52475 w 56782"/>
                  <a:gd name="connsiteY1" fmla="*/ 15795 h 66311"/>
                  <a:gd name="connsiteX2" fmla="*/ 56782 w 56782"/>
                  <a:gd name="connsiteY2" fmla="*/ 33547 h 66311"/>
                  <a:gd name="connsiteX3" fmla="*/ 52475 w 56782"/>
                  <a:gd name="connsiteY3" fmla="*/ 51039 h 66311"/>
                  <a:gd name="connsiteX4" fmla="*/ 40204 w 56782"/>
                  <a:gd name="connsiteY4" fmla="*/ 62395 h 66311"/>
                  <a:gd name="connsiteX5" fmla="*/ 21669 w 56782"/>
                  <a:gd name="connsiteY5" fmla="*/ 66311 h 66311"/>
                  <a:gd name="connsiteX6" fmla="*/ 0 w 56782"/>
                  <a:gd name="connsiteY6" fmla="*/ 66311 h 66311"/>
                  <a:gd name="connsiteX7" fmla="*/ 0 w 56782"/>
                  <a:gd name="connsiteY7" fmla="*/ 0 h 66311"/>
                  <a:gd name="connsiteX8" fmla="*/ 21669 w 56782"/>
                  <a:gd name="connsiteY8" fmla="*/ 0 h 66311"/>
                  <a:gd name="connsiteX9" fmla="*/ 40204 w 56782"/>
                  <a:gd name="connsiteY9" fmla="*/ 4047 h 66311"/>
                  <a:gd name="connsiteX10" fmla="*/ 39552 w 56782"/>
                  <a:gd name="connsiteY10" fmla="*/ 51169 h 66311"/>
                  <a:gd name="connsiteX11" fmla="*/ 45687 w 56782"/>
                  <a:gd name="connsiteY11" fmla="*/ 33417 h 66311"/>
                  <a:gd name="connsiteX12" fmla="*/ 39552 w 56782"/>
                  <a:gd name="connsiteY12" fmla="*/ 15403 h 66311"/>
                  <a:gd name="connsiteX13" fmla="*/ 21669 w 56782"/>
                  <a:gd name="connsiteY13" fmla="*/ 8876 h 66311"/>
                  <a:gd name="connsiteX14" fmla="*/ 10834 w 56782"/>
                  <a:gd name="connsiteY14" fmla="*/ 8876 h 66311"/>
                  <a:gd name="connsiteX15" fmla="*/ 10834 w 56782"/>
                  <a:gd name="connsiteY15" fmla="*/ 57435 h 66311"/>
                  <a:gd name="connsiteX16" fmla="*/ 21669 w 56782"/>
                  <a:gd name="connsiteY16" fmla="*/ 57435 h 66311"/>
                  <a:gd name="connsiteX17" fmla="*/ 39552 w 56782"/>
                  <a:gd name="connsiteY17" fmla="*/ 51169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782" h="66311">
                    <a:moveTo>
                      <a:pt x="40204" y="4177"/>
                    </a:moveTo>
                    <a:cubicBezTo>
                      <a:pt x="45556" y="6918"/>
                      <a:pt x="49603" y="10704"/>
                      <a:pt x="52475" y="15795"/>
                    </a:cubicBezTo>
                    <a:cubicBezTo>
                      <a:pt x="55346" y="20885"/>
                      <a:pt x="56782" y="26759"/>
                      <a:pt x="56782" y="33547"/>
                    </a:cubicBezTo>
                    <a:cubicBezTo>
                      <a:pt x="56782" y="40335"/>
                      <a:pt x="55346" y="46078"/>
                      <a:pt x="52475" y="51039"/>
                    </a:cubicBezTo>
                    <a:cubicBezTo>
                      <a:pt x="49603" y="55999"/>
                      <a:pt x="45426" y="59784"/>
                      <a:pt x="40204" y="62395"/>
                    </a:cubicBezTo>
                    <a:cubicBezTo>
                      <a:pt x="34853" y="65006"/>
                      <a:pt x="28717" y="66311"/>
                      <a:pt x="21669" y="66311"/>
                    </a:cubicBezTo>
                    <a:lnTo>
                      <a:pt x="0" y="66311"/>
                    </a:lnTo>
                    <a:lnTo>
                      <a:pt x="0" y="0"/>
                    </a:lnTo>
                    <a:lnTo>
                      <a:pt x="21669" y="0"/>
                    </a:lnTo>
                    <a:cubicBezTo>
                      <a:pt x="28717" y="0"/>
                      <a:pt x="34853" y="1305"/>
                      <a:pt x="40204" y="4047"/>
                    </a:cubicBezTo>
                    <a:moveTo>
                      <a:pt x="39552" y="51169"/>
                    </a:moveTo>
                    <a:cubicBezTo>
                      <a:pt x="43729" y="46992"/>
                      <a:pt x="45687" y="41118"/>
                      <a:pt x="45687" y="33417"/>
                    </a:cubicBezTo>
                    <a:cubicBezTo>
                      <a:pt x="45687" y="25715"/>
                      <a:pt x="43598" y="19711"/>
                      <a:pt x="39552" y="15403"/>
                    </a:cubicBezTo>
                    <a:cubicBezTo>
                      <a:pt x="35375" y="11095"/>
                      <a:pt x="29501" y="8876"/>
                      <a:pt x="21669" y="8876"/>
                    </a:cubicBezTo>
                    <a:lnTo>
                      <a:pt x="10834" y="8876"/>
                    </a:lnTo>
                    <a:lnTo>
                      <a:pt x="10834" y="57435"/>
                    </a:lnTo>
                    <a:lnTo>
                      <a:pt x="21669" y="57435"/>
                    </a:lnTo>
                    <a:cubicBezTo>
                      <a:pt x="29501" y="57435"/>
                      <a:pt x="35375" y="55346"/>
                      <a:pt x="39552" y="51169"/>
                    </a:cubicBezTo>
                  </a:path>
                </a:pathLst>
              </a:custGeom>
              <a:grpFill/>
              <a:ln w="0" cap="flat">
                <a:noFill/>
                <a:prstDash val="solid"/>
                <a:miter/>
              </a:ln>
            </p:spPr>
            <p:txBody>
              <a:bodyPr rtlCol="0" anchor="ctr"/>
              <a:lstStyle/>
              <a:p>
                <a:pPr rtl="0"/>
                <a:endParaRPr lang="en-US">
                  <a:solidFill>
                    <a:schemeClr val="bg1"/>
                  </a:solidFill>
                </a:endParaRPr>
              </a:p>
            </p:txBody>
          </p:sp>
          <p:sp>
            <p:nvSpPr>
              <p:cNvPr id="24" name="Freeform: Shape 23">
                <a:extLst>
                  <a:ext uri="{FF2B5EF4-FFF2-40B4-BE49-F238E27FC236}">
                    <a16:creationId xmlns:a16="http://schemas.microsoft.com/office/drawing/2014/main" id="{DA4F888C-1DAC-2694-2180-A351C1C986B3}"/>
                  </a:ext>
                </a:extLst>
              </p:cNvPr>
              <p:cNvSpPr/>
              <p:nvPr/>
            </p:nvSpPr>
            <p:spPr>
              <a:xfrm>
                <a:off x="1803787" y="1820363"/>
                <a:ext cx="13705" cy="73490"/>
              </a:xfrm>
              <a:custGeom>
                <a:avLst/>
                <a:gdLst>
                  <a:gd name="connsiteX0" fmla="*/ 1958 w 13705"/>
                  <a:gd name="connsiteY0" fmla="*/ 11879 h 73490"/>
                  <a:gd name="connsiteX1" fmla="*/ 0 w 13705"/>
                  <a:gd name="connsiteY1" fmla="*/ 6918 h 73490"/>
                  <a:gd name="connsiteX2" fmla="*/ 1958 w 13705"/>
                  <a:gd name="connsiteY2" fmla="*/ 1958 h 73490"/>
                  <a:gd name="connsiteX3" fmla="*/ 6918 w 13705"/>
                  <a:gd name="connsiteY3" fmla="*/ 0 h 73490"/>
                  <a:gd name="connsiteX4" fmla="*/ 11748 w 13705"/>
                  <a:gd name="connsiteY4" fmla="*/ 1958 h 73490"/>
                  <a:gd name="connsiteX5" fmla="*/ 13706 w 13705"/>
                  <a:gd name="connsiteY5" fmla="*/ 6918 h 73490"/>
                  <a:gd name="connsiteX6" fmla="*/ 11748 w 13705"/>
                  <a:gd name="connsiteY6" fmla="*/ 11879 h 73490"/>
                  <a:gd name="connsiteX7" fmla="*/ 6918 w 13705"/>
                  <a:gd name="connsiteY7" fmla="*/ 13837 h 73490"/>
                  <a:gd name="connsiteX8" fmla="*/ 1958 w 13705"/>
                  <a:gd name="connsiteY8" fmla="*/ 11879 h 73490"/>
                  <a:gd name="connsiteX9" fmla="*/ 12270 w 13705"/>
                  <a:gd name="connsiteY9" fmla="*/ 73490 h 73490"/>
                  <a:gd name="connsiteX10" fmla="*/ 1436 w 13705"/>
                  <a:gd name="connsiteY10" fmla="*/ 73490 h 73490"/>
                  <a:gd name="connsiteX11" fmla="*/ 1436 w 13705"/>
                  <a:gd name="connsiteY11" fmla="*/ 20885 h 73490"/>
                  <a:gd name="connsiteX12" fmla="*/ 12270 w 13705"/>
                  <a:gd name="connsiteY12" fmla="*/ 20885 h 73490"/>
                  <a:gd name="connsiteX13" fmla="*/ 12270 w 13705"/>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5"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5" name="Freeform: Shape 24">
                <a:extLst>
                  <a:ext uri="{FF2B5EF4-FFF2-40B4-BE49-F238E27FC236}">
                    <a16:creationId xmlns:a16="http://schemas.microsoft.com/office/drawing/2014/main" id="{FBEA4C79-F87F-5C70-9C51-AB3817ED685F}"/>
                  </a:ext>
                </a:extLst>
              </p:cNvPr>
              <p:cNvSpPr/>
              <p:nvPr/>
            </p:nvSpPr>
            <p:spPr>
              <a:xfrm>
                <a:off x="1834724" y="1840204"/>
                <a:ext cx="53779" cy="79495"/>
              </a:xfrm>
              <a:custGeom>
                <a:avLst/>
                <a:gdLst>
                  <a:gd name="connsiteX0" fmla="*/ 35375 w 53779"/>
                  <a:gd name="connsiteY0" fmla="*/ 2611 h 79495"/>
                  <a:gd name="connsiteX1" fmla="*/ 42815 w 53779"/>
                  <a:gd name="connsiteY1" fmla="*/ 8746 h 79495"/>
                  <a:gd name="connsiteX2" fmla="*/ 42815 w 53779"/>
                  <a:gd name="connsiteY2" fmla="*/ 1044 h 79495"/>
                  <a:gd name="connsiteX3" fmla="*/ 53780 w 53779"/>
                  <a:gd name="connsiteY3" fmla="*/ 1044 h 79495"/>
                  <a:gd name="connsiteX4" fmla="*/ 53780 w 53779"/>
                  <a:gd name="connsiteY4" fmla="*/ 54432 h 79495"/>
                  <a:gd name="connsiteX5" fmla="*/ 50778 w 53779"/>
                  <a:gd name="connsiteY5" fmla="*/ 67355 h 79495"/>
                  <a:gd name="connsiteX6" fmla="*/ 41901 w 53779"/>
                  <a:gd name="connsiteY6" fmla="*/ 76232 h 79495"/>
                  <a:gd name="connsiteX7" fmla="*/ 28065 w 53779"/>
                  <a:gd name="connsiteY7" fmla="*/ 79495 h 79495"/>
                  <a:gd name="connsiteX8" fmla="*/ 10312 w 53779"/>
                  <a:gd name="connsiteY8" fmla="*/ 74535 h 79495"/>
                  <a:gd name="connsiteX9" fmla="*/ 2350 w 53779"/>
                  <a:gd name="connsiteY9" fmla="*/ 60959 h 79495"/>
                  <a:gd name="connsiteX10" fmla="*/ 13184 w 53779"/>
                  <a:gd name="connsiteY10" fmla="*/ 60959 h 79495"/>
                  <a:gd name="connsiteX11" fmla="*/ 18536 w 53779"/>
                  <a:gd name="connsiteY11" fmla="*/ 67616 h 79495"/>
                  <a:gd name="connsiteX12" fmla="*/ 28195 w 53779"/>
                  <a:gd name="connsiteY12" fmla="*/ 70097 h 79495"/>
                  <a:gd name="connsiteX13" fmla="*/ 38899 w 53779"/>
                  <a:gd name="connsiteY13" fmla="*/ 66050 h 79495"/>
                  <a:gd name="connsiteX14" fmla="*/ 42945 w 53779"/>
                  <a:gd name="connsiteY14" fmla="*/ 54432 h 79495"/>
                  <a:gd name="connsiteX15" fmla="*/ 42945 w 53779"/>
                  <a:gd name="connsiteY15" fmla="*/ 45687 h 79495"/>
                  <a:gd name="connsiteX16" fmla="*/ 35505 w 53779"/>
                  <a:gd name="connsiteY16" fmla="*/ 51952 h 79495"/>
                  <a:gd name="connsiteX17" fmla="*/ 24801 w 53779"/>
                  <a:gd name="connsiteY17" fmla="*/ 54432 h 79495"/>
                  <a:gd name="connsiteX18" fmla="*/ 12270 w 53779"/>
                  <a:gd name="connsiteY18" fmla="*/ 50908 h 79495"/>
                  <a:gd name="connsiteX19" fmla="*/ 3263 w 53779"/>
                  <a:gd name="connsiteY19" fmla="*/ 41118 h 79495"/>
                  <a:gd name="connsiteX20" fmla="*/ 0 w 53779"/>
                  <a:gd name="connsiteY20" fmla="*/ 26890 h 79495"/>
                  <a:gd name="connsiteX21" fmla="*/ 3263 w 53779"/>
                  <a:gd name="connsiteY21" fmla="*/ 12923 h 79495"/>
                  <a:gd name="connsiteX22" fmla="*/ 12270 w 53779"/>
                  <a:gd name="connsiteY22" fmla="*/ 3394 h 79495"/>
                  <a:gd name="connsiteX23" fmla="*/ 24801 w 53779"/>
                  <a:gd name="connsiteY23" fmla="*/ 0 h 79495"/>
                  <a:gd name="connsiteX24" fmla="*/ 35636 w 53779"/>
                  <a:gd name="connsiteY24" fmla="*/ 2480 h 79495"/>
                  <a:gd name="connsiteX25" fmla="*/ 40857 w 53779"/>
                  <a:gd name="connsiteY25" fmla="*/ 17753 h 79495"/>
                  <a:gd name="connsiteX26" fmla="*/ 34983 w 53779"/>
                  <a:gd name="connsiteY26" fmla="*/ 11617 h 79495"/>
                  <a:gd name="connsiteX27" fmla="*/ 27151 w 53779"/>
                  <a:gd name="connsiteY27" fmla="*/ 9529 h 79495"/>
                  <a:gd name="connsiteX28" fmla="*/ 19319 w 53779"/>
                  <a:gd name="connsiteY28" fmla="*/ 11617 h 79495"/>
                  <a:gd name="connsiteX29" fmla="*/ 13445 w 53779"/>
                  <a:gd name="connsiteY29" fmla="*/ 17622 h 79495"/>
                  <a:gd name="connsiteX30" fmla="*/ 11226 w 53779"/>
                  <a:gd name="connsiteY30" fmla="*/ 27020 h 79495"/>
                  <a:gd name="connsiteX31" fmla="*/ 13445 w 53779"/>
                  <a:gd name="connsiteY31" fmla="*/ 36549 h 79495"/>
                  <a:gd name="connsiteX32" fmla="*/ 19319 w 53779"/>
                  <a:gd name="connsiteY32" fmla="*/ 42815 h 79495"/>
                  <a:gd name="connsiteX33" fmla="*/ 27151 w 53779"/>
                  <a:gd name="connsiteY33" fmla="*/ 44904 h 79495"/>
                  <a:gd name="connsiteX34" fmla="*/ 34983 w 53779"/>
                  <a:gd name="connsiteY34" fmla="*/ 42815 h 79495"/>
                  <a:gd name="connsiteX35" fmla="*/ 40857 w 53779"/>
                  <a:gd name="connsiteY35" fmla="*/ 36680 h 79495"/>
                  <a:gd name="connsiteX36" fmla="*/ 43076 w 53779"/>
                  <a:gd name="connsiteY36" fmla="*/ 27151 h 79495"/>
                  <a:gd name="connsiteX37" fmla="*/ 40857 w 53779"/>
                  <a:gd name="connsiteY37" fmla="*/ 17753 h 79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53779" h="79495">
                    <a:moveTo>
                      <a:pt x="35375" y="2611"/>
                    </a:moveTo>
                    <a:cubicBezTo>
                      <a:pt x="38507" y="4177"/>
                      <a:pt x="40988" y="6266"/>
                      <a:pt x="42815" y="8746"/>
                    </a:cubicBezTo>
                    <a:lnTo>
                      <a:pt x="42815" y="1044"/>
                    </a:lnTo>
                    <a:lnTo>
                      <a:pt x="53780" y="1044"/>
                    </a:lnTo>
                    <a:lnTo>
                      <a:pt x="53780" y="54432"/>
                    </a:lnTo>
                    <a:cubicBezTo>
                      <a:pt x="53780" y="59262"/>
                      <a:pt x="52735" y="63570"/>
                      <a:pt x="50778" y="67355"/>
                    </a:cubicBezTo>
                    <a:cubicBezTo>
                      <a:pt x="48689" y="71141"/>
                      <a:pt x="45817" y="74143"/>
                      <a:pt x="41901" y="76232"/>
                    </a:cubicBezTo>
                    <a:cubicBezTo>
                      <a:pt x="38116" y="78320"/>
                      <a:pt x="33417" y="79495"/>
                      <a:pt x="28065" y="79495"/>
                    </a:cubicBezTo>
                    <a:cubicBezTo>
                      <a:pt x="21016" y="79495"/>
                      <a:pt x="15011" y="77798"/>
                      <a:pt x="10312" y="74535"/>
                    </a:cubicBezTo>
                    <a:cubicBezTo>
                      <a:pt x="5613" y="71141"/>
                      <a:pt x="2872" y="66703"/>
                      <a:pt x="2350" y="60959"/>
                    </a:cubicBezTo>
                    <a:lnTo>
                      <a:pt x="13184" y="60959"/>
                    </a:lnTo>
                    <a:cubicBezTo>
                      <a:pt x="13967" y="63700"/>
                      <a:pt x="15795" y="65920"/>
                      <a:pt x="18536" y="67616"/>
                    </a:cubicBezTo>
                    <a:cubicBezTo>
                      <a:pt x="21277" y="69313"/>
                      <a:pt x="24410" y="70097"/>
                      <a:pt x="28195" y="70097"/>
                    </a:cubicBezTo>
                    <a:cubicBezTo>
                      <a:pt x="32633" y="70097"/>
                      <a:pt x="36158" y="68791"/>
                      <a:pt x="38899" y="66050"/>
                    </a:cubicBezTo>
                    <a:cubicBezTo>
                      <a:pt x="41640" y="63309"/>
                      <a:pt x="42945" y="59523"/>
                      <a:pt x="42945" y="54432"/>
                    </a:cubicBezTo>
                    <a:lnTo>
                      <a:pt x="42945" y="45687"/>
                    </a:lnTo>
                    <a:cubicBezTo>
                      <a:pt x="41118" y="48167"/>
                      <a:pt x="38638" y="50255"/>
                      <a:pt x="35505" y="51952"/>
                    </a:cubicBezTo>
                    <a:cubicBezTo>
                      <a:pt x="32372" y="53649"/>
                      <a:pt x="28717" y="54432"/>
                      <a:pt x="24801" y="54432"/>
                    </a:cubicBezTo>
                    <a:cubicBezTo>
                      <a:pt x="20233" y="54432"/>
                      <a:pt x="16056" y="53258"/>
                      <a:pt x="12270" y="50908"/>
                    </a:cubicBezTo>
                    <a:cubicBezTo>
                      <a:pt x="8485" y="48559"/>
                      <a:pt x="5482" y="45295"/>
                      <a:pt x="3263" y="41118"/>
                    </a:cubicBezTo>
                    <a:cubicBezTo>
                      <a:pt x="1044" y="36941"/>
                      <a:pt x="0" y="32242"/>
                      <a:pt x="0" y="26890"/>
                    </a:cubicBezTo>
                    <a:cubicBezTo>
                      <a:pt x="0" y="21538"/>
                      <a:pt x="1044" y="16969"/>
                      <a:pt x="3263" y="12923"/>
                    </a:cubicBezTo>
                    <a:cubicBezTo>
                      <a:pt x="5482" y="8876"/>
                      <a:pt x="8485" y="5744"/>
                      <a:pt x="12270" y="3394"/>
                    </a:cubicBezTo>
                    <a:cubicBezTo>
                      <a:pt x="16056" y="1175"/>
                      <a:pt x="20233" y="0"/>
                      <a:pt x="24801" y="0"/>
                    </a:cubicBezTo>
                    <a:cubicBezTo>
                      <a:pt x="28848" y="0"/>
                      <a:pt x="32503" y="783"/>
                      <a:pt x="35636" y="2480"/>
                    </a:cubicBezTo>
                    <a:moveTo>
                      <a:pt x="40857" y="17753"/>
                    </a:moveTo>
                    <a:cubicBezTo>
                      <a:pt x="39291" y="15142"/>
                      <a:pt x="37333" y="13053"/>
                      <a:pt x="34983" y="11617"/>
                    </a:cubicBezTo>
                    <a:cubicBezTo>
                      <a:pt x="32633" y="10182"/>
                      <a:pt x="29892" y="9529"/>
                      <a:pt x="27151" y="9529"/>
                    </a:cubicBezTo>
                    <a:cubicBezTo>
                      <a:pt x="24410" y="9529"/>
                      <a:pt x="21669" y="10182"/>
                      <a:pt x="19319" y="11617"/>
                    </a:cubicBezTo>
                    <a:cubicBezTo>
                      <a:pt x="16839" y="13053"/>
                      <a:pt x="15011" y="15011"/>
                      <a:pt x="13445" y="17622"/>
                    </a:cubicBezTo>
                    <a:cubicBezTo>
                      <a:pt x="12009" y="20233"/>
                      <a:pt x="11226" y="23366"/>
                      <a:pt x="11226" y="27020"/>
                    </a:cubicBezTo>
                    <a:cubicBezTo>
                      <a:pt x="11226" y="30675"/>
                      <a:pt x="12009" y="33808"/>
                      <a:pt x="13445" y="36549"/>
                    </a:cubicBezTo>
                    <a:cubicBezTo>
                      <a:pt x="15011" y="39291"/>
                      <a:pt x="16969" y="41379"/>
                      <a:pt x="19319" y="42815"/>
                    </a:cubicBezTo>
                    <a:cubicBezTo>
                      <a:pt x="21799" y="44251"/>
                      <a:pt x="24410" y="44904"/>
                      <a:pt x="27151" y="44904"/>
                    </a:cubicBezTo>
                    <a:cubicBezTo>
                      <a:pt x="29892" y="44904"/>
                      <a:pt x="32503" y="44251"/>
                      <a:pt x="34983" y="42815"/>
                    </a:cubicBezTo>
                    <a:cubicBezTo>
                      <a:pt x="37333" y="41379"/>
                      <a:pt x="39291" y="39291"/>
                      <a:pt x="40857" y="36680"/>
                    </a:cubicBezTo>
                    <a:cubicBezTo>
                      <a:pt x="42293" y="33939"/>
                      <a:pt x="43076" y="30806"/>
                      <a:pt x="43076" y="27151"/>
                    </a:cubicBezTo>
                    <a:cubicBezTo>
                      <a:pt x="43076" y="23496"/>
                      <a:pt x="42293" y="20363"/>
                      <a:pt x="4085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6" name="Freeform: Shape 25">
                <a:extLst>
                  <a:ext uri="{FF2B5EF4-FFF2-40B4-BE49-F238E27FC236}">
                    <a16:creationId xmlns:a16="http://schemas.microsoft.com/office/drawing/2014/main" id="{D9C30FF3-8687-E75D-D075-0E7A5194BF87}"/>
                  </a:ext>
                </a:extLst>
              </p:cNvPr>
              <p:cNvSpPr/>
              <p:nvPr/>
            </p:nvSpPr>
            <p:spPr>
              <a:xfrm>
                <a:off x="1908997" y="1820363"/>
                <a:ext cx="13706" cy="73490"/>
              </a:xfrm>
              <a:custGeom>
                <a:avLst/>
                <a:gdLst>
                  <a:gd name="connsiteX0" fmla="*/ 1958 w 13706"/>
                  <a:gd name="connsiteY0" fmla="*/ 11879 h 73490"/>
                  <a:gd name="connsiteX1" fmla="*/ 0 w 13706"/>
                  <a:gd name="connsiteY1" fmla="*/ 6918 h 73490"/>
                  <a:gd name="connsiteX2" fmla="*/ 1958 w 13706"/>
                  <a:gd name="connsiteY2" fmla="*/ 1958 h 73490"/>
                  <a:gd name="connsiteX3" fmla="*/ 6918 w 13706"/>
                  <a:gd name="connsiteY3" fmla="*/ 0 h 73490"/>
                  <a:gd name="connsiteX4" fmla="*/ 11748 w 13706"/>
                  <a:gd name="connsiteY4" fmla="*/ 1958 h 73490"/>
                  <a:gd name="connsiteX5" fmla="*/ 13706 w 13706"/>
                  <a:gd name="connsiteY5" fmla="*/ 6918 h 73490"/>
                  <a:gd name="connsiteX6" fmla="*/ 11748 w 13706"/>
                  <a:gd name="connsiteY6" fmla="*/ 11879 h 73490"/>
                  <a:gd name="connsiteX7" fmla="*/ 6918 w 13706"/>
                  <a:gd name="connsiteY7" fmla="*/ 13837 h 73490"/>
                  <a:gd name="connsiteX8" fmla="*/ 1958 w 13706"/>
                  <a:gd name="connsiteY8" fmla="*/ 11879 h 73490"/>
                  <a:gd name="connsiteX9" fmla="*/ 12270 w 13706"/>
                  <a:gd name="connsiteY9" fmla="*/ 73490 h 73490"/>
                  <a:gd name="connsiteX10" fmla="*/ 1436 w 13706"/>
                  <a:gd name="connsiteY10" fmla="*/ 73490 h 73490"/>
                  <a:gd name="connsiteX11" fmla="*/ 1436 w 13706"/>
                  <a:gd name="connsiteY11" fmla="*/ 20885 h 73490"/>
                  <a:gd name="connsiteX12" fmla="*/ 12270 w 13706"/>
                  <a:gd name="connsiteY12" fmla="*/ 20885 h 73490"/>
                  <a:gd name="connsiteX13" fmla="*/ 12270 w 13706"/>
                  <a:gd name="connsiteY13" fmla="*/ 73490 h 734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706" h="73490">
                    <a:moveTo>
                      <a:pt x="1958" y="11879"/>
                    </a:moveTo>
                    <a:cubicBezTo>
                      <a:pt x="653" y="10573"/>
                      <a:pt x="0" y="8876"/>
                      <a:pt x="0" y="6918"/>
                    </a:cubicBezTo>
                    <a:cubicBezTo>
                      <a:pt x="0" y="4960"/>
                      <a:pt x="653" y="3263"/>
                      <a:pt x="1958" y="1958"/>
                    </a:cubicBezTo>
                    <a:cubicBezTo>
                      <a:pt x="3263" y="653"/>
                      <a:pt x="4960" y="0"/>
                      <a:pt x="6918" y="0"/>
                    </a:cubicBezTo>
                    <a:cubicBezTo>
                      <a:pt x="8876" y="0"/>
                      <a:pt x="10443" y="653"/>
                      <a:pt x="11748" y="1958"/>
                    </a:cubicBezTo>
                    <a:cubicBezTo>
                      <a:pt x="13053" y="3263"/>
                      <a:pt x="13706" y="4960"/>
                      <a:pt x="13706" y="6918"/>
                    </a:cubicBezTo>
                    <a:cubicBezTo>
                      <a:pt x="13706" y="8876"/>
                      <a:pt x="13053" y="10573"/>
                      <a:pt x="11748" y="11879"/>
                    </a:cubicBezTo>
                    <a:cubicBezTo>
                      <a:pt x="10443" y="13184"/>
                      <a:pt x="8746" y="13837"/>
                      <a:pt x="6918" y="13837"/>
                    </a:cubicBezTo>
                    <a:cubicBezTo>
                      <a:pt x="5091" y="13837"/>
                      <a:pt x="3263" y="13184"/>
                      <a:pt x="1958" y="11879"/>
                    </a:cubicBezTo>
                    <a:moveTo>
                      <a:pt x="12270" y="73490"/>
                    </a:moveTo>
                    <a:lnTo>
                      <a:pt x="1436" y="73490"/>
                    </a:lnTo>
                    <a:lnTo>
                      <a:pt x="1436" y="20885"/>
                    </a:lnTo>
                    <a:lnTo>
                      <a:pt x="12270" y="20885"/>
                    </a:lnTo>
                    <a:lnTo>
                      <a:pt x="12270" y="73490"/>
                    </a:lnTo>
                    <a:close/>
                  </a:path>
                </a:pathLst>
              </a:custGeom>
              <a:grpFill/>
              <a:ln w="0" cap="flat">
                <a:noFill/>
                <a:prstDash val="solid"/>
                <a:miter/>
              </a:ln>
            </p:spPr>
            <p:txBody>
              <a:bodyPr rtlCol="0" anchor="ctr"/>
              <a:lstStyle/>
              <a:p>
                <a:pPr rtl="0"/>
                <a:endParaRPr lang="en-US">
                  <a:solidFill>
                    <a:schemeClr val="bg1"/>
                  </a:solidFill>
                </a:endParaRPr>
              </a:p>
            </p:txBody>
          </p:sp>
          <p:sp>
            <p:nvSpPr>
              <p:cNvPr id="27" name="Freeform: Shape 26">
                <a:extLst>
                  <a:ext uri="{FF2B5EF4-FFF2-40B4-BE49-F238E27FC236}">
                    <a16:creationId xmlns:a16="http://schemas.microsoft.com/office/drawing/2014/main" id="{DEBE9172-0D0B-B78F-E80B-A6B9D399A9B6}"/>
                  </a:ext>
                </a:extLst>
              </p:cNvPr>
              <p:cNvSpPr/>
              <p:nvPr/>
            </p:nvSpPr>
            <p:spPr>
              <a:xfrm>
                <a:off x="1938889"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49"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28" name="Freeform: Shape 27">
                <a:extLst>
                  <a:ext uri="{FF2B5EF4-FFF2-40B4-BE49-F238E27FC236}">
                    <a16:creationId xmlns:a16="http://schemas.microsoft.com/office/drawing/2014/main" id="{8B43250D-E258-744A-A9AE-911B03651973}"/>
                  </a:ext>
                </a:extLst>
              </p:cNvPr>
              <p:cNvSpPr/>
              <p:nvPr/>
            </p:nvSpPr>
            <p:spPr>
              <a:xfrm>
                <a:off x="1982879"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6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6" y="17753"/>
                    </a:moveTo>
                    <a:cubicBezTo>
                      <a:pt x="39160" y="15142"/>
                      <a:pt x="37202" y="13053"/>
                      <a:pt x="34852"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2" y="42815"/>
                    </a:cubicBezTo>
                    <a:cubicBezTo>
                      <a:pt x="37202" y="41379"/>
                      <a:pt x="39160" y="39291"/>
                      <a:pt x="40726" y="36680"/>
                    </a:cubicBezTo>
                    <a:cubicBezTo>
                      <a:pt x="42162" y="33939"/>
                      <a:pt x="42946" y="30806"/>
                      <a:pt x="42946" y="27151"/>
                    </a:cubicBezTo>
                    <a:cubicBezTo>
                      <a:pt x="42946"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29" name="Freeform: Shape 28">
                <a:extLst>
                  <a:ext uri="{FF2B5EF4-FFF2-40B4-BE49-F238E27FC236}">
                    <a16:creationId xmlns:a16="http://schemas.microsoft.com/office/drawing/2014/main" id="{3E51FF71-D0EC-6381-11A6-E4DF80FC4E02}"/>
                  </a:ext>
                </a:extLst>
              </p:cNvPr>
              <p:cNvSpPr/>
              <p:nvPr/>
            </p:nvSpPr>
            <p:spPr>
              <a:xfrm>
                <a:off x="2058719" y="1823104"/>
                <a:ext cx="10834" cy="70618"/>
              </a:xfrm>
              <a:custGeom>
                <a:avLst/>
                <a:gdLst>
                  <a:gd name="connsiteX0" fmla="*/ 0 w 10834"/>
                  <a:gd name="connsiteY0" fmla="*/ 0 h 70618"/>
                  <a:gd name="connsiteX1" fmla="*/ 10834 w 10834"/>
                  <a:gd name="connsiteY1" fmla="*/ 0 h 70618"/>
                  <a:gd name="connsiteX2" fmla="*/ 10834 w 10834"/>
                  <a:gd name="connsiteY2" fmla="*/ 70619 h 70618"/>
                  <a:gd name="connsiteX3" fmla="*/ 0 w 10834"/>
                  <a:gd name="connsiteY3" fmla="*/ 70619 h 70618"/>
                </a:gdLst>
                <a:ahLst/>
                <a:cxnLst>
                  <a:cxn ang="0">
                    <a:pos x="connsiteX0" y="connsiteY0"/>
                  </a:cxn>
                  <a:cxn ang="0">
                    <a:pos x="connsiteX1" y="connsiteY1"/>
                  </a:cxn>
                  <a:cxn ang="0">
                    <a:pos x="connsiteX2" y="connsiteY2"/>
                  </a:cxn>
                  <a:cxn ang="0">
                    <a:pos x="connsiteX3" y="connsiteY3"/>
                  </a:cxn>
                </a:cxnLst>
                <a:rect l="l" t="t" r="r" b="b"/>
                <a:pathLst>
                  <a:path w="10834" h="70618">
                    <a:moveTo>
                      <a:pt x="0" y="0"/>
                    </a:moveTo>
                    <a:lnTo>
                      <a:pt x="10834" y="0"/>
                    </a:lnTo>
                    <a:lnTo>
                      <a:pt x="10834" y="70619"/>
                    </a:lnTo>
                    <a:lnTo>
                      <a:pt x="0" y="70619"/>
                    </a:lnTo>
                    <a:close/>
                  </a:path>
                </a:pathLst>
              </a:custGeom>
              <a:grpFill/>
              <a:ln w="0" cap="flat">
                <a:noFill/>
                <a:prstDash val="solid"/>
                <a:miter/>
              </a:ln>
            </p:spPr>
            <p:txBody>
              <a:bodyPr rtlCol="0" anchor="ctr"/>
              <a:lstStyle/>
              <a:p>
                <a:pPr rtl="0"/>
                <a:endParaRPr lang="en-US">
                  <a:solidFill>
                    <a:schemeClr val="bg1"/>
                  </a:solidFill>
                </a:endParaRPr>
              </a:p>
            </p:txBody>
          </p:sp>
          <p:sp>
            <p:nvSpPr>
              <p:cNvPr id="30" name="Freeform: Shape 29">
                <a:extLst>
                  <a:ext uri="{FF2B5EF4-FFF2-40B4-BE49-F238E27FC236}">
                    <a16:creationId xmlns:a16="http://schemas.microsoft.com/office/drawing/2014/main" id="{F9A16E9B-7D74-CA6B-3939-C08B42D05F5B}"/>
                  </a:ext>
                </a:extLst>
              </p:cNvPr>
              <p:cNvSpPr/>
              <p:nvPr/>
            </p:nvSpPr>
            <p:spPr>
              <a:xfrm>
                <a:off x="2123986" y="1827411"/>
                <a:ext cx="10834" cy="66311"/>
              </a:xfrm>
              <a:custGeom>
                <a:avLst/>
                <a:gdLst>
                  <a:gd name="connsiteX0" fmla="*/ 0 w 10834"/>
                  <a:gd name="connsiteY0" fmla="*/ 0 h 66311"/>
                  <a:gd name="connsiteX1" fmla="*/ 10834 w 10834"/>
                  <a:gd name="connsiteY1" fmla="*/ 0 h 66311"/>
                  <a:gd name="connsiteX2" fmla="*/ 10834 w 10834"/>
                  <a:gd name="connsiteY2" fmla="*/ 66311 h 66311"/>
                  <a:gd name="connsiteX3" fmla="*/ 0 w 10834"/>
                  <a:gd name="connsiteY3" fmla="*/ 66311 h 66311"/>
                </a:gdLst>
                <a:ahLst/>
                <a:cxnLst>
                  <a:cxn ang="0">
                    <a:pos x="connsiteX0" y="connsiteY0"/>
                  </a:cxn>
                  <a:cxn ang="0">
                    <a:pos x="connsiteX1" y="connsiteY1"/>
                  </a:cxn>
                  <a:cxn ang="0">
                    <a:pos x="connsiteX2" y="connsiteY2"/>
                  </a:cxn>
                  <a:cxn ang="0">
                    <a:pos x="connsiteX3" y="connsiteY3"/>
                  </a:cxn>
                </a:cxnLst>
                <a:rect l="l" t="t" r="r" b="b"/>
                <a:pathLst>
                  <a:path w="10834" h="66311">
                    <a:moveTo>
                      <a:pt x="0" y="0"/>
                    </a:moveTo>
                    <a:lnTo>
                      <a:pt x="10834" y="0"/>
                    </a:lnTo>
                    <a:lnTo>
                      <a:pt x="10834" y="66311"/>
                    </a:lnTo>
                    <a:lnTo>
                      <a:pt x="0" y="66311"/>
                    </a:lnTo>
                    <a:close/>
                  </a:path>
                </a:pathLst>
              </a:custGeom>
              <a:grpFill/>
              <a:ln w="0" cap="flat">
                <a:noFill/>
                <a:prstDash val="solid"/>
                <a:miter/>
              </a:ln>
            </p:spPr>
            <p:txBody>
              <a:bodyPr rtlCol="0" anchor="ctr"/>
              <a:lstStyle/>
              <a:p>
                <a:pPr rtl="0"/>
                <a:endParaRPr lang="en-US">
                  <a:solidFill>
                    <a:schemeClr val="bg1"/>
                  </a:solidFill>
                </a:endParaRPr>
              </a:p>
            </p:txBody>
          </p:sp>
          <p:sp>
            <p:nvSpPr>
              <p:cNvPr id="31" name="Freeform: Shape 30">
                <a:extLst>
                  <a:ext uri="{FF2B5EF4-FFF2-40B4-BE49-F238E27FC236}">
                    <a16:creationId xmlns:a16="http://schemas.microsoft.com/office/drawing/2014/main" id="{CF8BD753-ABFD-424F-1CC2-418208AF2A1E}"/>
                  </a:ext>
                </a:extLst>
              </p:cNvPr>
              <p:cNvSpPr/>
              <p:nvPr/>
            </p:nvSpPr>
            <p:spPr>
              <a:xfrm>
                <a:off x="2156880"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6"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32" name="Freeform: Shape 31">
                <a:extLst>
                  <a:ext uri="{FF2B5EF4-FFF2-40B4-BE49-F238E27FC236}">
                    <a16:creationId xmlns:a16="http://schemas.microsoft.com/office/drawing/2014/main" id="{6A3AAB72-6566-0EAA-C30D-C15031C2D193}"/>
                  </a:ext>
                </a:extLst>
              </p:cNvPr>
              <p:cNvSpPr/>
              <p:nvPr/>
            </p:nvSpPr>
            <p:spPr>
              <a:xfrm>
                <a:off x="2221495" y="1820232"/>
                <a:ext cx="27151" cy="73620"/>
              </a:xfrm>
              <a:custGeom>
                <a:avLst/>
                <a:gdLst>
                  <a:gd name="connsiteX0" fmla="*/ 27020 w 27151"/>
                  <a:gd name="connsiteY0" fmla="*/ 29892 h 73620"/>
                  <a:gd name="connsiteX1" fmla="*/ 17230 w 27151"/>
                  <a:gd name="connsiteY1" fmla="*/ 29892 h 73620"/>
                  <a:gd name="connsiteX2" fmla="*/ 17230 w 27151"/>
                  <a:gd name="connsiteY2" fmla="*/ 73621 h 73620"/>
                  <a:gd name="connsiteX3" fmla="*/ 6266 w 27151"/>
                  <a:gd name="connsiteY3" fmla="*/ 73621 h 73620"/>
                  <a:gd name="connsiteX4" fmla="*/ 6266 w 27151"/>
                  <a:gd name="connsiteY4" fmla="*/ 29892 h 73620"/>
                  <a:gd name="connsiteX5" fmla="*/ 0 w 27151"/>
                  <a:gd name="connsiteY5" fmla="*/ 29892 h 73620"/>
                  <a:gd name="connsiteX6" fmla="*/ 0 w 27151"/>
                  <a:gd name="connsiteY6" fmla="*/ 21016 h 73620"/>
                  <a:gd name="connsiteX7" fmla="*/ 6266 w 27151"/>
                  <a:gd name="connsiteY7" fmla="*/ 21016 h 73620"/>
                  <a:gd name="connsiteX8" fmla="*/ 6266 w 27151"/>
                  <a:gd name="connsiteY8" fmla="*/ 17361 h 73620"/>
                  <a:gd name="connsiteX9" fmla="*/ 11095 w 27151"/>
                  <a:gd name="connsiteY9" fmla="*/ 4177 h 73620"/>
                  <a:gd name="connsiteX10" fmla="*/ 26237 w 27151"/>
                  <a:gd name="connsiteY10" fmla="*/ 0 h 73620"/>
                  <a:gd name="connsiteX11" fmla="*/ 26237 w 27151"/>
                  <a:gd name="connsiteY11" fmla="*/ 9007 h 73620"/>
                  <a:gd name="connsiteX12" fmla="*/ 19319 w 27151"/>
                  <a:gd name="connsiteY12" fmla="*/ 10834 h 73620"/>
                  <a:gd name="connsiteX13" fmla="*/ 17361 w 27151"/>
                  <a:gd name="connsiteY13" fmla="*/ 17230 h 73620"/>
                  <a:gd name="connsiteX14" fmla="*/ 17361 w 27151"/>
                  <a:gd name="connsiteY14" fmla="*/ 20885 h 73620"/>
                  <a:gd name="connsiteX15" fmla="*/ 27151 w 27151"/>
                  <a:gd name="connsiteY15" fmla="*/ 20885 h 73620"/>
                  <a:gd name="connsiteX16" fmla="*/ 27151 w 27151"/>
                  <a:gd name="connsiteY16" fmla="*/ 29762 h 7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151" h="73620">
                    <a:moveTo>
                      <a:pt x="27020" y="29892"/>
                    </a:moveTo>
                    <a:lnTo>
                      <a:pt x="17230" y="29892"/>
                    </a:lnTo>
                    <a:lnTo>
                      <a:pt x="17230" y="73621"/>
                    </a:lnTo>
                    <a:lnTo>
                      <a:pt x="6266" y="73621"/>
                    </a:lnTo>
                    <a:lnTo>
                      <a:pt x="6266" y="29892"/>
                    </a:lnTo>
                    <a:lnTo>
                      <a:pt x="0" y="29892"/>
                    </a:lnTo>
                    <a:lnTo>
                      <a:pt x="0" y="21016"/>
                    </a:lnTo>
                    <a:lnTo>
                      <a:pt x="6266" y="21016"/>
                    </a:lnTo>
                    <a:lnTo>
                      <a:pt x="6266" y="17361"/>
                    </a:lnTo>
                    <a:cubicBezTo>
                      <a:pt x="6266" y="11356"/>
                      <a:pt x="7832" y="6918"/>
                      <a:pt x="11095" y="4177"/>
                    </a:cubicBezTo>
                    <a:cubicBezTo>
                      <a:pt x="14359" y="1436"/>
                      <a:pt x="19319" y="0"/>
                      <a:pt x="26237" y="0"/>
                    </a:cubicBezTo>
                    <a:lnTo>
                      <a:pt x="26237" y="9007"/>
                    </a:lnTo>
                    <a:cubicBezTo>
                      <a:pt x="22974" y="9007"/>
                      <a:pt x="20624" y="9659"/>
                      <a:pt x="19319" y="10834"/>
                    </a:cubicBezTo>
                    <a:cubicBezTo>
                      <a:pt x="18014" y="12009"/>
                      <a:pt x="17361" y="14228"/>
                      <a:pt x="17361" y="17230"/>
                    </a:cubicBezTo>
                    <a:lnTo>
                      <a:pt x="17361" y="20885"/>
                    </a:lnTo>
                    <a:lnTo>
                      <a:pt x="27151" y="20885"/>
                    </a:lnTo>
                    <a:lnTo>
                      <a:pt x="27151" y="29762"/>
                    </a:lnTo>
                    <a:close/>
                  </a:path>
                </a:pathLst>
              </a:custGeom>
              <a:grpFill/>
              <a:ln w="0" cap="flat">
                <a:noFill/>
                <a:prstDash val="solid"/>
                <a:miter/>
              </a:ln>
            </p:spPr>
            <p:txBody>
              <a:bodyPr rtlCol="0" anchor="ctr"/>
              <a:lstStyle/>
              <a:p>
                <a:pPr rtl="0"/>
                <a:endParaRPr lang="en-US">
                  <a:solidFill>
                    <a:schemeClr val="bg1"/>
                  </a:solidFill>
                </a:endParaRPr>
              </a:p>
            </p:txBody>
          </p:sp>
          <p:sp>
            <p:nvSpPr>
              <p:cNvPr id="33" name="Freeform: Shape 32">
                <a:extLst>
                  <a:ext uri="{FF2B5EF4-FFF2-40B4-BE49-F238E27FC236}">
                    <a16:creationId xmlns:a16="http://schemas.microsoft.com/office/drawing/2014/main" id="{1B5CD38A-9E26-716E-2AD9-997E2383F768}"/>
                  </a:ext>
                </a:extLst>
              </p:cNvPr>
              <p:cNvSpPr/>
              <p:nvPr/>
            </p:nvSpPr>
            <p:spPr>
              <a:xfrm>
                <a:off x="2265876"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49"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sp>
            <p:nvSpPr>
              <p:cNvPr id="34" name="Freeform: Shape 33">
                <a:extLst>
                  <a:ext uri="{FF2B5EF4-FFF2-40B4-BE49-F238E27FC236}">
                    <a16:creationId xmlns:a16="http://schemas.microsoft.com/office/drawing/2014/main" id="{0DFD5B0D-D076-C69C-AC36-0A5BA022227A}"/>
                  </a:ext>
                </a:extLst>
              </p:cNvPr>
              <p:cNvSpPr/>
              <p:nvPr/>
            </p:nvSpPr>
            <p:spPr>
              <a:xfrm>
                <a:off x="2306603"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6 w 53910"/>
                  <a:gd name="connsiteY4" fmla="*/ 8615 h 54432"/>
                  <a:gd name="connsiteX5" fmla="*/ 42946 w 53910"/>
                  <a:gd name="connsiteY5" fmla="*/ 914 h 54432"/>
                  <a:gd name="connsiteX6" fmla="*/ 53910 w 53910"/>
                  <a:gd name="connsiteY6" fmla="*/ 914 h 54432"/>
                  <a:gd name="connsiteX7" fmla="*/ 53910 w 53910"/>
                  <a:gd name="connsiteY7" fmla="*/ 53519 h 54432"/>
                  <a:gd name="connsiteX8" fmla="*/ 42946 w 53910"/>
                  <a:gd name="connsiteY8" fmla="*/ 53519 h 54432"/>
                  <a:gd name="connsiteX9" fmla="*/ 42946 w 53910"/>
                  <a:gd name="connsiteY9" fmla="*/ 45687 h 54432"/>
                  <a:gd name="connsiteX10" fmla="*/ 35375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7 w 53910"/>
                  <a:gd name="connsiteY16" fmla="*/ 17753 h 54432"/>
                  <a:gd name="connsiteX17" fmla="*/ 34853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3 w 53910"/>
                  <a:gd name="connsiteY25" fmla="*/ 42815 h 54432"/>
                  <a:gd name="connsiteX26" fmla="*/ 40727 w 53910"/>
                  <a:gd name="connsiteY26" fmla="*/ 36680 h 54432"/>
                  <a:gd name="connsiteX27" fmla="*/ 42946 w 53910"/>
                  <a:gd name="connsiteY27" fmla="*/ 27151 h 54432"/>
                  <a:gd name="connsiteX28" fmla="*/ 40727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6" y="8615"/>
                    </a:cubicBezTo>
                    <a:lnTo>
                      <a:pt x="42946" y="914"/>
                    </a:lnTo>
                    <a:lnTo>
                      <a:pt x="53910" y="914"/>
                    </a:lnTo>
                    <a:lnTo>
                      <a:pt x="53910" y="53519"/>
                    </a:lnTo>
                    <a:lnTo>
                      <a:pt x="42946" y="53519"/>
                    </a:lnTo>
                    <a:lnTo>
                      <a:pt x="42946" y="45687"/>
                    </a:lnTo>
                    <a:cubicBezTo>
                      <a:pt x="41118" y="48167"/>
                      <a:pt x="38638" y="50255"/>
                      <a:pt x="35375" y="51952"/>
                    </a:cubicBezTo>
                    <a:cubicBezTo>
                      <a:pt x="32242" y="53649"/>
                      <a:pt x="28587" y="54432"/>
                      <a:pt x="24540" y="54432"/>
                    </a:cubicBezTo>
                    <a:cubicBezTo>
                      <a:pt x="19972" y="54432"/>
                      <a:pt x="15925" y="53258"/>
                      <a:pt x="12140" y="50908"/>
                    </a:cubicBezTo>
                    <a:cubicBezTo>
                      <a:pt x="8354" y="48559"/>
                      <a:pt x="5352" y="45295"/>
                      <a:pt x="3263" y="41118"/>
                    </a:cubicBezTo>
                    <a:cubicBezTo>
                      <a:pt x="1044" y="36941"/>
                      <a:pt x="0" y="32242"/>
                      <a:pt x="0" y="26890"/>
                    </a:cubicBezTo>
                    <a:cubicBezTo>
                      <a:pt x="0" y="21538"/>
                      <a:pt x="1044" y="16969"/>
                      <a:pt x="3263" y="12923"/>
                    </a:cubicBezTo>
                    <a:moveTo>
                      <a:pt x="40727" y="17753"/>
                    </a:moveTo>
                    <a:cubicBezTo>
                      <a:pt x="39160" y="15142"/>
                      <a:pt x="37202" y="13053"/>
                      <a:pt x="34853" y="11617"/>
                    </a:cubicBezTo>
                    <a:cubicBezTo>
                      <a:pt x="32503" y="10182"/>
                      <a:pt x="29762" y="9529"/>
                      <a:pt x="27020" y="9529"/>
                    </a:cubicBezTo>
                    <a:cubicBezTo>
                      <a:pt x="24279" y="9529"/>
                      <a:pt x="21538" y="10182"/>
                      <a:pt x="19188" y="11617"/>
                    </a:cubicBezTo>
                    <a:cubicBezTo>
                      <a:pt x="16708" y="13053"/>
                      <a:pt x="14881" y="15011"/>
                      <a:pt x="13314" y="17622"/>
                    </a:cubicBezTo>
                    <a:cubicBezTo>
                      <a:pt x="11879" y="20233"/>
                      <a:pt x="11095" y="23366"/>
                      <a:pt x="11095" y="27020"/>
                    </a:cubicBezTo>
                    <a:cubicBezTo>
                      <a:pt x="11095" y="30675"/>
                      <a:pt x="11879" y="33808"/>
                      <a:pt x="13314" y="36549"/>
                    </a:cubicBezTo>
                    <a:cubicBezTo>
                      <a:pt x="14881" y="39291"/>
                      <a:pt x="16839" y="41379"/>
                      <a:pt x="19188" y="42815"/>
                    </a:cubicBezTo>
                    <a:cubicBezTo>
                      <a:pt x="21669" y="44251"/>
                      <a:pt x="24279" y="44904"/>
                      <a:pt x="27020" y="44904"/>
                    </a:cubicBezTo>
                    <a:cubicBezTo>
                      <a:pt x="29762" y="44904"/>
                      <a:pt x="32372" y="44251"/>
                      <a:pt x="34853" y="42815"/>
                    </a:cubicBezTo>
                    <a:cubicBezTo>
                      <a:pt x="37202" y="41379"/>
                      <a:pt x="39160" y="39291"/>
                      <a:pt x="40727" y="36680"/>
                    </a:cubicBezTo>
                    <a:cubicBezTo>
                      <a:pt x="42162" y="33939"/>
                      <a:pt x="42946" y="30806"/>
                      <a:pt x="42946" y="27151"/>
                    </a:cubicBezTo>
                    <a:cubicBezTo>
                      <a:pt x="42946" y="23496"/>
                      <a:pt x="42162" y="20363"/>
                      <a:pt x="40727" y="17753"/>
                    </a:cubicBezTo>
                  </a:path>
                </a:pathLst>
              </a:custGeom>
              <a:grpFill/>
              <a:ln w="0" cap="flat">
                <a:noFill/>
                <a:prstDash val="solid"/>
                <a:miter/>
              </a:ln>
            </p:spPr>
            <p:txBody>
              <a:bodyPr rtlCol="0" anchor="ctr"/>
              <a:lstStyle/>
              <a:p>
                <a:pPr rtl="0"/>
                <a:endParaRPr lang="en-US">
                  <a:solidFill>
                    <a:schemeClr val="bg1"/>
                  </a:solidFill>
                </a:endParaRPr>
              </a:p>
            </p:txBody>
          </p:sp>
          <p:sp>
            <p:nvSpPr>
              <p:cNvPr id="35" name="Freeform: Shape 34">
                <a:extLst>
                  <a:ext uri="{FF2B5EF4-FFF2-40B4-BE49-F238E27FC236}">
                    <a16:creationId xmlns:a16="http://schemas.microsoft.com/office/drawing/2014/main" id="{02F9458E-9AD5-9BD5-8AFC-A2744A20DE22}"/>
                  </a:ext>
                </a:extLst>
              </p:cNvPr>
              <p:cNvSpPr/>
              <p:nvPr/>
            </p:nvSpPr>
            <p:spPr>
              <a:xfrm>
                <a:off x="2379440" y="1840204"/>
                <a:ext cx="42292" cy="54171"/>
              </a:xfrm>
              <a:custGeom>
                <a:avLst/>
                <a:gdLst>
                  <a:gd name="connsiteX0" fmla="*/ 10834 w 42292"/>
                  <a:gd name="connsiteY0" fmla="*/ 52213 h 54171"/>
                  <a:gd name="connsiteX1" fmla="*/ 3002 w 42292"/>
                  <a:gd name="connsiteY1" fmla="*/ 46078 h 54171"/>
                  <a:gd name="connsiteX2" fmla="*/ 0 w 42292"/>
                  <a:gd name="connsiteY2" fmla="*/ 37463 h 54171"/>
                  <a:gd name="connsiteX3" fmla="*/ 11226 w 42292"/>
                  <a:gd name="connsiteY3" fmla="*/ 37463 h 54171"/>
                  <a:gd name="connsiteX4" fmla="*/ 14489 w 42292"/>
                  <a:gd name="connsiteY4" fmla="*/ 43076 h 54171"/>
                  <a:gd name="connsiteX5" fmla="*/ 21799 w 42292"/>
                  <a:gd name="connsiteY5" fmla="*/ 45295 h 54171"/>
                  <a:gd name="connsiteX6" fmla="*/ 28848 w 42292"/>
                  <a:gd name="connsiteY6" fmla="*/ 43468 h 54171"/>
                  <a:gd name="connsiteX7" fmla="*/ 31328 w 42292"/>
                  <a:gd name="connsiteY7" fmla="*/ 38899 h 54171"/>
                  <a:gd name="connsiteX8" fmla="*/ 28456 w 42292"/>
                  <a:gd name="connsiteY8" fmla="*/ 34461 h 54171"/>
                  <a:gd name="connsiteX9" fmla="*/ 19580 w 42292"/>
                  <a:gd name="connsiteY9" fmla="*/ 31328 h 54171"/>
                  <a:gd name="connsiteX10" fmla="*/ 9921 w 42292"/>
                  <a:gd name="connsiteY10" fmla="*/ 28195 h 54171"/>
                  <a:gd name="connsiteX11" fmla="*/ 3524 w 42292"/>
                  <a:gd name="connsiteY11" fmla="*/ 23496 h 54171"/>
                  <a:gd name="connsiteX12" fmla="*/ 783 w 42292"/>
                  <a:gd name="connsiteY12" fmla="*/ 15142 h 54171"/>
                  <a:gd name="connsiteX13" fmla="*/ 3263 w 42292"/>
                  <a:gd name="connsiteY13" fmla="*/ 7440 h 54171"/>
                  <a:gd name="connsiteX14" fmla="*/ 10312 w 42292"/>
                  <a:gd name="connsiteY14" fmla="*/ 1958 h 54171"/>
                  <a:gd name="connsiteX15" fmla="*/ 21016 w 42292"/>
                  <a:gd name="connsiteY15" fmla="*/ 0 h 54171"/>
                  <a:gd name="connsiteX16" fmla="*/ 35505 w 42292"/>
                  <a:gd name="connsiteY16" fmla="*/ 4569 h 54171"/>
                  <a:gd name="connsiteX17" fmla="*/ 41379 w 42292"/>
                  <a:gd name="connsiteY17" fmla="*/ 16969 h 54171"/>
                  <a:gd name="connsiteX18" fmla="*/ 30545 w 42292"/>
                  <a:gd name="connsiteY18" fmla="*/ 16969 h 54171"/>
                  <a:gd name="connsiteX19" fmla="*/ 27673 w 42292"/>
                  <a:gd name="connsiteY19" fmla="*/ 11356 h 54171"/>
                  <a:gd name="connsiteX20" fmla="*/ 20755 w 42292"/>
                  <a:gd name="connsiteY20" fmla="*/ 9268 h 54171"/>
                  <a:gd name="connsiteX21" fmla="*/ 14228 w 42292"/>
                  <a:gd name="connsiteY21" fmla="*/ 10834 h 54171"/>
                  <a:gd name="connsiteX22" fmla="*/ 11879 w 42292"/>
                  <a:gd name="connsiteY22" fmla="*/ 15142 h 54171"/>
                  <a:gd name="connsiteX23" fmla="*/ 13445 w 42292"/>
                  <a:gd name="connsiteY23" fmla="*/ 18666 h 54171"/>
                  <a:gd name="connsiteX24" fmla="*/ 17230 w 42292"/>
                  <a:gd name="connsiteY24" fmla="*/ 20885 h 54171"/>
                  <a:gd name="connsiteX25" fmla="*/ 23757 w 42292"/>
                  <a:gd name="connsiteY25" fmla="*/ 22974 h 54171"/>
                  <a:gd name="connsiteX26" fmla="*/ 33156 w 42292"/>
                  <a:gd name="connsiteY26" fmla="*/ 26107 h 54171"/>
                  <a:gd name="connsiteX27" fmla="*/ 39552 w 42292"/>
                  <a:gd name="connsiteY27" fmla="*/ 30675 h 54171"/>
                  <a:gd name="connsiteX28" fmla="*/ 42293 w 42292"/>
                  <a:gd name="connsiteY28" fmla="*/ 38768 h 54171"/>
                  <a:gd name="connsiteX29" fmla="*/ 39813 w 42292"/>
                  <a:gd name="connsiteY29" fmla="*/ 46731 h 54171"/>
                  <a:gd name="connsiteX30" fmla="*/ 32764 w 42292"/>
                  <a:gd name="connsiteY30" fmla="*/ 52213 h 54171"/>
                  <a:gd name="connsiteX31" fmla="*/ 22060 w 42292"/>
                  <a:gd name="connsiteY31" fmla="*/ 54171 h 54171"/>
                  <a:gd name="connsiteX32" fmla="*/ 10965 w 42292"/>
                  <a:gd name="connsiteY32" fmla="*/ 51952 h 54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2292" h="54171">
                    <a:moveTo>
                      <a:pt x="10834" y="52213"/>
                    </a:moveTo>
                    <a:cubicBezTo>
                      <a:pt x="7571" y="50778"/>
                      <a:pt x="4960" y="48689"/>
                      <a:pt x="3002" y="46078"/>
                    </a:cubicBezTo>
                    <a:cubicBezTo>
                      <a:pt x="1044" y="43468"/>
                      <a:pt x="131" y="40596"/>
                      <a:pt x="0" y="37463"/>
                    </a:cubicBezTo>
                    <a:lnTo>
                      <a:pt x="11226" y="37463"/>
                    </a:lnTo>
                    <a:cubicBezTo>
                      <a:pt x="11356" y="39682"/>
                      <a:pt x="12531" y="41510"/>
                      <a:pt x="14489" y="43076"/>
                    </a:cubicBezTo>
                    <a:cubicBezTo>
                      <a:pt x="16447" y="44642"/>
                      <a:pt x="18797" y="45295"/>
                      <a:pt x="21799" y="45295"/>
                    </a:cubicBezTo>
                    <a:cubicBezTo>
                      <a:pt x="24801" y="45295"/>
                      <a:pt x="27282" y="44773"/>
                      <a:pt x="28848" y="43468"/>
                    </a:cubicBezTo>
                    <a:cubicBezTo>
                      <a:pt x="30545" y="42293"/>
                      <a:pt x="31328" y="40857"/>
                      <a:pt x="31328" y="38899"/>
                    </a:cubicBezTo>
                    <a:cubicBezTo>
                      <a:pt x="31328" y="36941"/>
                      <a:pt x="30414" y="35505"/>
                      <a:pt x="28456" y="34461"/>
                    </a:cubicBezTo>
                    <a:cubicBezTo>
                      <a:pt x="26629" y="33547"/>
                      <a:pt x="23627" y="32503"/>
                      <a:pt x="19580" y="31328"/>
                    </a:cubicBezTo>
                    <a:cubicBezTo>
                      <a:pt x="15664" y="30284"/>
                      <a:pt x="12401" y="29239"/>
                      <a:pt x="9921" y="28195"/>
                    </a:cubicBezTo>
                    <a:cubicBezTo>
                      <a:pt x="7440" y="27151"/>
                      <a:pt x="5221" y="25585"/>
                      <a:pt x="3524" y="23496"/>
                    </a:cubicBezTo>
                    <a:cubicBezTo>
                      <a:pt x="1697" y="21408"/>
                      <a:pt x="783" y="18666"/>
                      <a:pt x="783" y="15142"/>
                    </a:cubicBezTo>
                    <a:cubicBezTo>
                      <a:pt x="783" y="12401"/>
                      <a:pt x="1566" y="9790"/>
                      <a:pt x="3263" y="7440"/>
                    </a:cubicBezTo>
                    <a:cubicBezTo>
                      <a:pt x="4960" y="5091"/>
                      <a:pt x="7310" y="3263"/>
                      <a:pt x="10312" y="1958"/>
                    </a:cubicBezTo>
                    <a:cubicBezTo>
                      <a:pt x="13445" y="653"/>
                      <a:pt x="16969" y="0"/>
                      <a:pt x="21016" y="0"/>
                    </a:cubicBezTo>
                    <a:cubicBezTo>
                      <a:pt x="27020" y="0"/>
                      <a:pt x="31850" y="1566"/>
                      <a:pt x="35505" y="4569"/>
                    </a:cubicBezTo>
                    <a:cubicBezTo>
                      <a:pt x="39160" y="7571"/>
                      <a:pt x="41118" y="11748"/>
                      <a:pt x="41379" y="16969"/>
                    </a:cubicBezTo>
                    <a:lnTo>
                      <a:pt x="30545" y="16969"/>
                    </a:lnTo>
                    <a:cubicBezTo>
                      <a:pt x="30414" y="14620"/>
                      <a:pt x="29370" y="12792"/>
                      <a:pt x="27673" y="11356"/>
                    </a:cubicBezTo>
                    <a:cubicBezTo>
                      <a:pt x="25976" y="9921"/>
                      <a:pt x="23627" y="9268"/>
                      <a:pt x="20755" y="9268"/>
                    </a:cubicBezTo>
                    <a:cubicBezTo>
                      <a:pt x="17883" y="9268"/>
                      <a:pt x="15664" y="9790"/>
                      <a:pt x="14228" y="10834"/>
                    </a:cubicBezTo>
                    <a:cubicBezTo>
                      <a:pt x="12662" y="11879"/>
                      <a:pt x="11879" y="13314"/>
                      <a:pt x="11879" y="15142"/>
                    </a:cubicBezTo>
                    <a:cubicBezTo>
                      <a:pt x="11879" y="16578"/>
                      <a:pt x="12401" y="17753"/>
                      <a:pt x="13445" y="18666"/>
                    </a:cubicBezTo>
                    <a:cubicBezTo>
                      <a:pt x="14489" y="19580"/>
                      <a:pt x="15664" y="20363"/>
                      <a:pt x="17230" y="20885"/>
                    </a:cubicBezTo>
                    <a:cubicBezTo>
                      <a:pt x="18666" y="21408"/>
                      <a:pt x="20885" y="22060"/>
                      <a:pt x="23757" y="22974"/>
                    </a:cubicBezTo>
                    <a:cubicBezTo>
                      <a:pt x="27543" y="24018"/>
                      <a:pt x="30675" y="25062"/>
                      <a:pt x="33156" y="26107"/>
                    </a:cubicBezTo>
                    <a:cubicBezTo>
                      <a:pt x="35636" y="27151"/>
                      <a:pt x="37724" y="28717"/>
                      <a:pt x="39552" y="30675"/>
                    </a:cubicBezTo>
                    <a:cubicBezTo>
                      <a:pt x="41379" y="32764"/>
                      <a:pt x="42293" y="35375"/>
                      <a:pt x="42293" y="38768"/>
                    </a:cubicBezTo>
                    <a:cubicBezTo>
                      <a:pt x="42293" y="41771"/>
                      <a:pt x="41510" y="44381"/>
                      <a:pt x="39813" y="46731"/>
                    </a:cubicBezTo>
                    <a:cubicBezTo>
                      <a:pt x="38116" y="49081"/>
                      <a:pt x="35766" y="50908"/>
                      <a:pt x="32764" y="52213"/>
                    </a:cubicBezTo>
                    <a:cubicBezTo>
                      <a:pt x="29762" y="53519"/>
                      <a:pt x="26237" y="54171"/>
                      <a:pt x="22060" y="54171"/>
                    </a:cubicBezTo>
                    <a:cubicBezTo>
                      <a:pt x="17883" y="54171"/>
                      <a:pt x="14228" y="53388"/>
                      <a:pt x="10965" y="51952"/>
                    </a:cubicBezTo>
                  </a:path>
                </a:pathLst>
              </a:custGeom>
              <a:grpFill/>
              <a:ln w="0" cap="flat">
                <a:noFill/>
                <a:prstDash val="solid"/>
                <a:miter/>
              </a:ln>
            </p:spPr>
            <p:txBody>
              <a:bodyPr rtlCol="0" anchor="ctr"/>
              <a:lstStyle/>
              <a:p>
                <a:pPr rtl="0"/>
                <a:endParaRPr lang="en-US">
                  <a:solidFill>
                    <a:schemeClr val="bg1"/>
                  </a:solidFill>
                </a:endParaRPr>
              </a:p>
            </p:txBody>
          </p:sp>
          <p:sp>
            <p:nvSpPr>
              <p:cNvPr id="36" name="Freeform: Shape 35">
                <a:extLst>
                  <a:ext uri="{FF2B5EF4-FFF2-40B4-BE49-F238E27FC236}">
                    <a16:creationId xmlns:a16="http://schemas.microsoft.com/office/drawing/2014/main" id="{3E8049DE-EF83-04FA-FE6E-5B0AAE1BB833}"/>
                  </a:ext>
                </a:extLst>
              </p:cNvPr>
              <p:cNvSpPr/>
              <p:nvPr/>
            </p:nvSpPr>
            <p:spPr>
              <a:xfrm>
                <a:off x="2436614" y="1828195"/>
                <a:ext cx="29892" cy="65658"/>
              </a:xfrm>
              <a:custGeom>
                <a:avLst/>
                <a:gdLst>
                  <a:gd name="connsiteX0" fmla="*/ 17100 w 29892"/>
                  <a:gd name="connsiteY0" fmla="*/ 21930 h 65658"/>
                  <a:gd name="connsiteX1" fmla="*/ 17100 w 29892"/>
                  <a:gd name="connsiteY1" fmla="*/ 51039 h 65658"/>
                  <a:gd name="connsiteX2" fmla="*/ 18536 w 29892"/>
                  <a:gd name="connsiteY2" fmla="*/ 55346 h 65658"/>
                  <a:gd name="connsiteX3" fmla="*/ 23235 w 29892"/>
                  <a:gd name="connsiteY3" fmla="*/ 56652 h 65658"/>
                  <a:gd name="connsiteX4" fmla="*/ 29892 w 29892"/>
                  <a:gd name="connsiteY4" fmla="*/ 56652 h 65658"/>
                  <a:gd name="connsiteX5" fmla="*/ 29892 w 29892"/>
                  <a:gd name="connsiteY5" fmla="*/ 65658 h 65658"/>
                  <a:gd name="connsiteX6" fmla="*/ 21277 w 29892"/>
                  <a:gd name="connsiteY6" fmla="*/ 65658 h 65658"/>
                  <a:gd name="connsiteX7" fmla="*/ 10051 w 29892"/>
                  <a:gd name="connsiteY7" fmla="*/ 62264 h 65658"/>
                  <a:gd name="connsiteX8" fmla="*/ 6135 w 29892"/>
                  <a:gd name="connsiteY8" fmla="*/ 51039 h 65658"/>
                  <a:gd name="connsiteX9" fmla="*/ 6135 w 29892"/>
                  <a:gd name="connsiteY9" fmla="*/ 21930 h 65658"/>
                  <a:gd name="connsiteX10" fmla="*/ 0 w 29892"/>
                  <a:gd name="connsiteY10" fmla="*/ 21930 h 65658"/>
                  <a:gd name="connsiteX11" fmla="*/ 0 w 29892"/>
                  <a:gd name="connsiteY11" fmla="*/ 13053 h 65658"/>
                  <a:gd name="connsiteX12" fmla="*/ 6135 w 29892"/>
                  <a:gd name="connsiteY12" fmla="*/ 13053 h 65658"/>
                  <a:gd name="connsiteX13" fmla="*/ 6135 w 29892"/>
                  <a:gd name="connsiteY13" fmla="*/ 0 h 65658"/>
                  <a:gd name="connsiteX14" fmla="*/ 17100 w 29892"/>
                  <a:gd name="connsiteY14" fmla="*/ 0 h 65658"/>
                  <a:gd name="connsiteX15" fmla="*/ 17100 w 29892"/>
                  <a:gd name="connsiteY15" fmla="*/ 13053 h 65658"/>
                  <a:gd name="connsiteX16" fmla="*/ 29892 w 29892"/>
                  <a:gd name="connsiteY16" fmla="*/ 13053 h 65658"/>
                  <a:gd name="connsiteX17" fmla="*/ 29892 w 29892"/>
                  <a:gd name="connsiteY17" fmla="*/ 21930 h 65658"/>
                  <a:gd name="connsiteX18" fmla="*/ 17100 w 2989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892" h="65658">
                    <a:moveTo>
                      <a:pt x="17100" y="21930"/>
                    </a:moveTo>
                    <a:lnTo>
                      <a:pt x="17100" y="51039"/>
                    </a:lnTo>
                    <a:cubicBezTo>
                      <a:pt x="17100" y="52997"/>
                      <a:pt x="17492" y="54432"/>
                      <a:pt x="18536" y="55346"/>
                    </a:cubicBezTo>
                    <a:cubicBezTo>
                      <a:pt x="19450" y="56260"/>
                      <a:pt x="21016" y="56652"/>
                      <a:pt x="23235" y="56652"/>
                    </a:cubicBezTo>
                    <a:lnTo>
                      <a:pt x="29892" y="56652"/>
                    </a:lnTo>
                    <a:lnTo>
                      <a:pt x="29892" y="65658"/>
                    </a:lnTo>
                    <a:lnTo>
                      <a:pt x="21277" y="65658"/>
                    </a:lnTo>
                    <a:cubicBezTo>
                      <a:pt x="16317" y="65658"/>
                      <a:pt x="12662" y="64484"/>
                      <a:pt x="10051" y="62264"/>
                    </a:cubicBezTo>
                    <a:cubicBezTo>
                      <a:pt x="7440" y="60045"/>
                      <a:pt x="6135" y="56260"/>
                      <a:pt x="6135" y="51039"/>
                    </a:cubicBezTo>
                    <a:lnTo>
                      <a:pt x="6135" y="21930"/>
                    </a:lnTo>
                    <a:lnTo>
                      <a:pt x="0" y="21930"/>
                    </a:lnTo>
                    <a:lnTo>
                      <a:pt x="0" y="13053"/>
                    </a:lnTo>
                    <a:lnTo>
                      <a:pt x="6135" y="13053"/>
                    </a:lnTo>
                    <a:lnTo>
                      <a:pt x="6135" y="0"/>
                    </a:lnTo>
                    <a:lnTo>
                      <a:pt x="17100" y="0"/>
                    </a:lnTo>
                    <a:lnTo>
                      <a:pt x="17100" y="13053"/>
                    </a:lnTo>
                    <a:lnTo>
                      <a:pt x="29892" y="13053"/>
                    </a:lnTo>
                    <a:lnTo>
                      <a:pt x="29892" y="21930"/>
                    </a:lnTo>
                    <a:lnTo>
                      <a:pt x="1710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37" name="Freeform: Shape 36">
                <a:extLst>
                  <a:ext uri="{FF2B5EF4-FFF2-40B4-BE49-F238E27FC236}">
                    <a16:creationId xmlns:a16="http://schemas.microsoft.com/office/drawing/2014/main" id="{DABEB15E-CEEC-83DD-8126-D356A8E8C17D}"/>
                  </a:ext>
                </a:extLst>
              </p:cNvPr>
              <p:cNvSpPr/>
              <p:nvPr/>
            </p:nvSpPr>
            <p:spPr>
              <a:xfrm>
                <a:off x="248425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38" name="Freeform: Shape 37">
                <a:extLst>
                  <a:ext uri="{FF2B5EF4-FFF2-40B4-BE49-F238E27FC236}">
                    <a16:creationId xmlns:a16="http://schemas.microsoft.com/office/drawing/2014/main" id="{F74DF724-A3FC-9665-6E80-763AB825716F}"/>
                  </a:ext>
                </a:extLst>
              </p:cNvPr>
              <p:cNvSpPr/>
              <p:nvPr/>
            </p:nvSpPr>
            <p:spPr>
              <a:xfrm>
                <a:off x="2527857"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39" name="Freeform: Shape 38">
                <a:extLst>
                  <a:ext uri="{FF2B5EF4-FFF2-40B4-BE49-F238E27FC236}">
                    <a16:creationId xmlns:a16="http://schemas.microsoft.com/office/drawing/2014/main" id="{6799AA50-3E5F-C2B8-2BC0-908C67297368}"/>
                  </a:ext>
                </a:extLst>
              </p:cNvPr>
              <p:cNvSpPr/>
              <p:nvPr/>
            </p:nvSpPr>
            <p:spPr>
              <a:xfrm>
                <a:off x="2594429" y="1840204"/>
                <a:ext cx="49994" cy="54302"/>
              </a:xfrm>
              <a:custGeom>
                <a:avLst/>
                <a:gdLst>
                  <a:gd name="connsiteX0" fmla="*/ 3263 w 49994"/>
                  <a:gd name="connsiteY0" fmla="*/ 12923 h 54302"/>
                  <a:gd name="connsiteX1" fmla="*/ 12401 w 49994"/>
                  <a:gd name="connsiteY1" fmla="*/ 3394 h 54302"/>
                  <a:gd name="connsiteX2" fmla="*/ 25715 w 49994"/>
                  <a:gd name="connsiteY2" fmla="*/ 0 h 54302"/>
                  <a:gd name="connsiteX3" fmla="*/ 41510 w 49994"/>
                  <a:gd name="connsiteY3" fmla="*/ 4569 h 54302"/>
                  <a:gd name="connsiteX4" fmla="*/ 49994 w 49994"/>
                  <a:gd name="connsiteY4" fmla="*/ 17492 h 54302"/>
                  <a:gd name="connsiteX5" fmla="*/ 38246 w 49994"/>
                  <a:gd name="connsiteY5" fmla="*/ 17492 h 54302"/>
                  <a:gd name="connsiteX6" fmla="*/ 33678 w 49994"/>
                  <a:gd name="connsiteY6" fmla="*/ 11356 h 54302"/>
                  <a:gd name="connsiteX7" fmla="*/ 25715 w 49994"/>
                  <a:gd name="connsiteY7" fmla="*/ 9137 h 54302"/>
                  <a:gd name="connsiteX8" fmla="*/ 15142 w 49994"/>
                  <a:gd name="connsiteY8" fmla="*/ 13837 h 54302"/>
                  <a:gd name="connsiteX9" fmla="*/ 11226 w 49994"/>
                  <a:gd name="connsiteY9" fmla="*/ 27020 h 54302"/>
                  <a:gd name="connsiteX10" fmla="*/ 15142 w 49994"/>
                  <a:gd name="connsiteY10" fmla="*/ 40335 h 54302"/>
                  <a:gd name="connsiteX11" fmla="*/ 25715 w 49994"/>
                  <a:gd name="connsiteY11" fmla="*/ 45165 h 54302"/>
                  <a:gd name="connsiteX12" fmla="*/ 38246 w 49994"/>
                  <a:gd name="connsiteY12" fmla="*/ 36810 h 54302"/>
                  <a:gd name="connsiteX13" fmla="*/ 49994 w 49994"/>
                  <a:gd name="connsiteY13" fmla="*/ 36810 h 54302"/>
                  <a:gd name="connsiteX14" fmla="*/ 41379 w 49994"/>
                  <a:gd name="connsiteY14" fmla="*/ 49603 h 54302"/>
                  <a:gd name="connsiteX15" fmla="*/ 25715 w 49994"/>
                  <a:gd name="connsiteY15" fmla="*/ 54302 h 54302"/>
                  <a:gd name="connsiteX16" fmla="*/ 12401 w 49994"/>
                  <a:gd name="connsiteY16" fmla="*/ 50908 h 54302"/>
                  <a:gd name="connsiteX17" fmla="*/ 3263 w 49994"/>
                  <a:gd name="connsiteY17" fmla="*/ 41379 h 54302"/>
                  <a:gd name="connsiteX18" fmla="*/ 0 w 49994"/>
                  <a:gd name="connsiteY18" fmla="*/ 27151 h 54302"/>
                  <a:gd name="connsiteX19" fmla="*/ 3263 w 49994"/>
                  <a:gd name="connsiteY19" fmla="*/ 12923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994" h="54302">
                    <a:moveTo>
                      <a:pt x="3263" y="12923"/>
                    </a:moveTo>
                    <a:cubicBezTo>
                      <a:pt x="5482" y="8876"/>
                      <a:pt x="8485" y="5613"/>
                      <a:pt x="12401" y="3394"/>
                    </a:cubicBezTo>
                    <a:cubicBezTo>
                      <a:pt x="16317" y="1175"/>
                      <a:pt x="20755" y="0"/>
                      <a:pt x="25715" y="0"/>
                    </a:cubicBezTo>
                    <a:cubicBezTo>
                      <a:pt x="32111" y="0"/>
                      <a:pt x="37333" y="1566"/>
                      <a:pt x="41510" y="4569"/>
                    </a:cubicBezTo>
                    <a:cubicBezTo>
                      <a:pt x="45687" y="7571"/>
                      <a:pt x="48559" y="11879"/>
                      <a:pt x="49994" y="17492"/>
                    </a:cubicBezTo>
                    <a:lnTo>
                      <a:pt x="38246" y="17492"/>
                    </a:lnTo>
                    <a:cubicBezTo>
                      <a:pt x="37333" y="14881"/>
                      <a:pt x="35766" y="12792"/>
                      <a:pt x="33678" y="11356"/>
                    </a:cubicBezTo>
                    <a:cubicBezTo>
                      <a:pt x="31589" y="9921"/>
                      <a:pt x="28978" y="9137"/>
                      <a:pt x="25715" y="9137"/>
                    </a:cubicBezTo>
                    <a:cubicBezTo>
                      <a:pt x="21277" y="9137"/>
                      <a:pt x="17753" y="10704"/>
                      <a:pt x="15142" y="13837"/>
                    </a:cubicBezTo>
                    <a:cubicBezTo>
                      <a:pt x="12531" y="16969"/>
                      <a:pt x="11226" y="21408"/>
                      <a:pt x="11226" y="27020"/>
                    </a:cubicBezTo>
                    <a:cubicBezTo>
                      <a:pt x="11226" y="32633"/>
                      <a:pt x="12531" y="37072"/>
                      <a:pt x="15142" y="40335"/>
                    </a:cubicBezTo>
                    <a:cubicBezTo>
                      <a:pt x="17753" y="43468"/>
                      <a:pt x="21277" y="45165"/>
                      <a:pt x="25715" y="45165"/>
                    </a:cubicBezTo>
                    <a:cubicBezTo>
                      <a:pt x="31981" y="45165"/>
                      <a:pt x="36158" y="42423"/>
                      <a:pt x="38246" y="36810"/>
                    </a:cubicBezTo>
                    <a:lnTo>
                      <a:pt x="49994" y="36810"/>
                    </a:lnTo>
                    <a:cubicBezTo>
                      <a:pt x="48428" y="42162"/>
                      <a:pt x="45556" y="46339"/>
                      <a:pt x="41379" y="49603"/>
                    </a:cubicBezTo>
                    <a:cubicBezTo>
                      <a:pt x="37202" y="52736"/>
                      <a:pt x="31981" y="54302"/>
                      <a:pt x="25715" y="54302"/>
                    </a:cubicBezTo>
                    <a:cubicBezTo>
                      <a:pt x="20624" y="54302"/>
                      <a:pt x="16186" y="53127"/>
                      <a:pt x="12401" y="50908"/>
                    </a:cubicBezTo>
                    <a:cubicBezTo>
                      <a:pt x="8485" y="48689"/>
                      <a:pt x="5482" y="45426"/>
                      <a:pt x="3263" y="41379"/>
                    </a:cubicBezTo>
                    <a:cubicBezTo>
                      <a:pt x="1044" y="37202"/>
                      <a:pt x="0" y="32503"/>
                      <a:pt x="0" y="27151"/>
                    </a:cubicBezTo>
                    <a:cubicBezTo>
                      <a:pt x="0" y="21799"/>
                      <a:pt x="1044" y="16969"/>
                      <a:pt x="3263" y="12923"/>
                    </a:cubicBezTo>
                  </a:path>
                </a:pathLst>
              </a:custGeom>
              <a:grpFill/>
              <a:ln w="0" cap="flat">
                <a:noFill/>
                <a:prstDash val="solid"/>
                <a:miter/>
              </a:ln>
            </p:spPr>
            <p:txBody>
              <a:bodyPr rtlCol="0" anchor="ctr"/>
              <a:lstStyle/>
              <a:p>
                <a:pPr rtl="0"/>
                <a:endParaRPr lang="en-US">
                  <a:solidFill>
                    <a:schemeClr val="bg1"/>
                  </a:solidFill>
                </a:endParaRPr>
              </a:p>
            </p:txBody>
          </p:sp>
          <p:sp>
            <p:nvSpPr>
              <p:cNvPr id="40" name="Freeform: Shape 39">
                <a:extLst>
                  <a:ext uri="{FF2B5EF4-FFF2-40B4-BE49-F238E27FC236}">
                    <a16:creationId xmlns:a16="http://schemas.microsoft.com/office/drawing/2014/main" id="{26829709-F3DA-F1E0-E780-F24A36520943}"/>
                  </a:ext>
                </a:extLst>
              </p:cNvPr>
              <p:cNvSpPr/>
              <p:nvPr/>
            </p:nvSpPr>
            <p:spPr>
              <a:xfrm>
                <a:off x="2658391" y="1828195"/>
                <a:ext cx="30022" cy="65658"/>
              </a:xfrm>
              <a:custGeom>
                <a:avLst/>
                <a:gdLst>
                  <a:gd name="connsiteX0" fmla="*/ 17231 w 30022"/>
                  <a:gd name="connsiteY0" fmla="*/ 21930 h 65658"/>
                  <a:gd name="connsiteX1" fmla="*/ 17231 w 30022"/>
                  <a:gd name="connsiteY1" fmla="*/ 51039 h 65658"/>
                  <a:gd name="connsiteX2" fmla="*/ 18666 w 30022"/>
                  <a:gd name="connsiteY2" fmla="*/ 55346 h 65658"/>
                  <a:gd name="connsiteX3" fmla="*/ 23366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1 w 30022"/>
                  <a:gd name="connsiteY14" fmla="*/ 0 h 65658"/>
                  <a:gd name="connsiteX15" fmla="*/ 17231 w 30022"/>
                  <a:gd name="connsiteY15" fmla="*/ 13053 h 65658"/>
                  <a:gd name="connsiteX16" fmla="*/ 30023 w 30022"/>
                  <a:gd name="connsiteY16" fmla="*/ 13053 h 65658"/>
                  <a:gd name="connsiteX17" fmla="*/ 30023 w 30022"/>
                  <a:gd name="connsiteY17" fmla="*/ 21930 h 65658"/>
                  <a:gd name="connsiteX18" fmla="*/ 17231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1" y="21930"/>
                    </a:moveTo>
                    <a:lnTo>
                      <a:pt x="17231" y="51039"/>
                    </a:lnTo>
                    <a:cubicBezTo>
                      <a:pt x="17231" y="52997"/>
                      <a:pt x="17622" y="54432"/>
                      <a:pt x="18666" y="55346"/>
                    </a:cubicBezTo>
                    <a:cubicBezTo>
                      <a:pt x="19580" y="56260"/>
                      <a:pt x="21147" y="56652"/>
                      <a:pt x="23366"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1" y="0"/>
                    </a:lnTo>
                    <a:lnTo>
                      <a:pt x="17231" y="13053"/>
                    </a:lnTo>
                    <a:lnTo>
                      <a:pt x="30023" y="13053"/>
                    </a:lnTo>
                    <a:lnTo>
                      <a:pt x="30023" y="21930"/>
                    </a:lnTo>
                    <a:lnTo>
                      <a:pt x="17231"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1" name="Freeform: Shape 40">
                <a:extLst>
                  <a:ext uri="{FF2B5EF4-FFF2-40B4-BE49-F238E27FC236}">
                    <a16:creationId xmlns:a16="http://schemas.microsoft.com/office/drawing/2014/main" id="{DF99CD6E-B502-7A07-D9E0-236B2E91CD58}"/>
                  </a:ext>
                </a:extLst>
              </p:cNvPr>
              <p:cNvSpPr/>
              <p:nvPr/>
            </p:nvSpPr>
            <p:spPr>
              <a:xfrm>
                <a:off x="2705513" y="1841117"/>
                <a:ext cx="48166" cy="53518"/>
              </a:xfrm>
              <a:custGeom>
                <a:avLst/>
                <a:gdLst>
                  <a:gd name="connsiteX0" fmla="*/ 48167 w 48166"/>
                  <a:gd name="connsiteY0" fmla="*/ 131 h 53518"/>
                  <a:gd name="connsiteX1" fmla="*/ 48167 w 48166"/>
                  <a:gd name="connsiteY1" fmla="*/ 52736 h 53518"/>
                  <a:gd name="connsiteX2" fmla="*/ 37333 w 48166"/>
                  <a:gd name="connsiteY2" fmla="*/ 52736 h 53518"/>
                  <a:gd name="connsiteX3" fmla="*/ 37333 w 48166"/>
                  <a:gd name="connsiteY3" fmla="*/ 46600 h 53518"/>
                  <a:gd name="connsiteX4" fmla="*/ 30545 w 48166"/>
                  <a:gd name="connsiteY4" fmla="*/ 51691 h 53518"/>
                  <a:gd name="connsiteX5" fmla="*/ 21669 w 48166"/>
                  <a:gd name="connsiteY5" fmla="*/ 53519 h 53518"/>
                  <a:gd name="connsiteX6" fmla="*/ 10573 w 48166"/>
                  <a:gd name="connsiteY6" fmla="*/ 50908 h 53518"/>
                  <a:gd name="connsiteX7" fmla="*/ 2872 w 48166"/>
                  <a:gd name="connsiteY7" fmla="*/ 43207 h 53518"/>
                  <a:gd name="connsiteX8" fmla="*/ 0 w 48166"/>
                  <a:gd name="connsiteY8" fmla="*/ 30936 h 53518"/>
                  <a:gd name="connsiteX9" fmla="*/ 0 w 48166"/>
                  <a:gd name="connsiteY9" fmla="*/ 0 h 53518"/>
                  <a:gd name="connsiteX10" fmla="*/ 10834 w 48166"/>
                  <a:gd name="connsiteY10" fmla="*/ 0 h 53518"/>
                  <a:gd name="connsiteX11" fmla="*/ 10834 w 48166"/>
                  <a:gd name="connsiteY11" fmla="*/ 29239 h 53518"/>
                  <a:gd name="connsiteX12" fmla="*/ 14359 w 48166"/>
                  <a:gd name="connsiteY12" fmla="*/ 40074 h 53518"/>
                  <a:gd name="connsiteX13" fmla="*/ 24018 w 48166"/>
                  <a:gd name="connsiteY13" fmla="*/ 43859 h 53518"/>
                  <a:gd name="connsiteX14" fmla="*/ 33678 w 48166"/>
                  <a:gd name="connsiteY14" fmla="*/ 40074 h 53518"/>
                  <a:gd name="connsiteX15" fmla="*/ 37202 w 48166"/>
                  <a:gd name="connsiteY15" fmla="*/ 29239 h 53518"/>
                  <a:gd name="connsiteX16" fmla="*/ 37202 w 48166"/>
                  <a:gd name="connsiteY16" fmla="*/ 0 h 53518"/>
                  <a:gd name="connsiteX17" fmla="*/ 48036 w 48166"/>
                  <a:gd name="connsiteY17" fmla="*/ 0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166" h="53518">
                    <a:moveTo>
                      <a:pt x="48167" y="131"/>
                    </a:moveTo>
                    <a:lnTo>
                      <a:pt x="48167" y="52736"/>
                    </a:lnTo>
                    <a:lnTo>
                      <a:pt x="37333" y="52736"/>
                    </a:lnTo>
                    <a:lnTo>
                      <a:pt x="37333" y="46600"/>
                    </a:lnTo>
                    <a:cubicBezTo>
                      <a:pt x="35636" y="48820"/>
                      <a:pt x="33417" y="50517"/>
                      <a:pt x="30545" y="51691"/>
                    </a:cubicBezTo>
                    <a:cubicBezTo>
                      <a:pt x="27804" y="52997"/>
                      <a:pt x="24802" y="53519"/>
                      <a:pt x="21669" y="53519"/>
                    </a:cubicBezTo>
                    <a:cubicBezTo>
                      <a:pt x="17492" y="53519"/>
                      <a:pt x="13837" y="52605"/>
                      <a:pt x="10573" y="50908"/>
                    </a:cubicBezTo>
                    <a:cubicBezTo>
                      <a:pt x="7310" y="49211"/>
                      <a:pt x="4699" y="46600"/>
                      <a:pt x="2872" y="43207"/>
                    </a:cubicBezTo>
                    <a:cubicBezTo>
                      <a:pt x="1044" y="39813"/>
                      <a:pt x="0" y="35766"/>
                      <a:pt x="0" y="30936"/>
                    </a:cubicBezTo>
                    <a:lnTo>
                      <a:pt x="0" y="0"/>
                    </a:lnTo>
                    <a:lnTo>
                      <a:pt x="10834" y="0"/>
                    </a:lnTo>
                    <a:lnTo>
                      <a:pt x="10834" y="29239"/>
                    </a:lnTo>
                    <a:cubicBezTo>
                      <a:pt x="10834" y="33939"/>
                      <a:pt x="12009" y="37594"/>
                      <a:pt x="14359" y="40074"/>
                    </a:cubicBezTo>
                    <a:cubicBezTo>
                      <a:pt x="16708" y="42554"/>
                      <a:pt x="19972" y="43859"/>
                      <a:pt x="24018" y="43859"/>
                    </a:cubicBezTo>
                    <a:cubicBezTo>
                      <a:pt x="28065" y="43859"/>
                      <a:pt x="31328" y="42554"/>
                      <a:pt x="33678" y="40074"/>
                    </a:cubicBezTo>
                    <a:cubicBezTo>
                      <a:pt x="36027" y="37594"/>
                      <a:pt x="37202" y="33939"/>
                      <a:pt x="37202" y="29239"/>
                    </a:cubicBezTo>
                    <a:lnTo>
                      <a:pt x="37202" y="0"/>
                    </a:lnTo>
                    <a:lnTo>
                      <a:pt x="48036" y="0"/>
                    </a:lnTo>
                    <a:close/>
                  </a:path>
                </a:pathLst>
              </a:custGeom>
              <a:grpFill/>
              <a:ln w="0" cap="flat">
                <a:noFill/>
                <a:prstDash val="solid"/>
                <a:miter/>
              </a:ln>
            </p:spPr>
            <p:txBody>
              <a:bodyPr rtlCol="0" anchor="ctr"/>
              <a:lstStyle/>
              <a:p>
                <a:pPr rtl="0"/>
                <a:endParaRPr lang="en-US">
                  <a:solidFill>
                    <a:schemeClr val="bg1"/>
                  </a:solidFill>
                </a:endParaRPr>
              </a:p>
            </p:txBody>
          </p:sp>
          <p:sp>
            <p:nvSpPr>
              <p:cNvPr id="42" name="Freeform: Shape 41">
                <a:extLst>
                  <a:ext uri="{FF2B5EF4-FFF2-40B4-BE49-F238E27FC236}">
                    <a16:creationId xmlns:a16="http://schemas.microsoft.com/office/drawing/2014/main" id="{97B55110-A12F-D7CF-8D27-88AF27B07156}"/>
                  </a:ext>
                </a:extLst>
              </p:cNvPr>
              <p:cNvSpPr/>
              <p:nvPr/>
            </p:nvSpPr>
            <p:spPr>
              <a:xfrm>
                <a:off x="2775740"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3" name="Freeform: Shape 42">
                <a:extLst>
                  <a:ext uri="{FF2B5EF4-FFF2-40B4-BE49-F238E27FC236}">
                    <a16:creationId xmlns:a16="http://schemas.microsoft.com/office/drawing/2014/main" id="{41E7E723-B1B7-13A1-754F-3856E4275CB3}"/>
                  </a:ext>
                </a:extLst>
              </p:cNvPr>
              <p:cNvSpPr/>
              <p:nvPr/>
            </p:nvSpPr>
            <p:spPr>
              <a:xfrm>
                <a:off x="2816075"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8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7" y="35505"/>
                      <a:pt x="13184" y="38899"/>
                      <a:pt x="16056" y="41379"/>
                    </a:cubicBezTo>
                    <a:cubicBezTo>
                      <a:pt x="18797" y="43990"/>
                      <a:pt x="22321" y="45165"/>
                      <a:pt x="26368" y="45165"/>
                    </a:cubicBezTo>
                    <a:cubicBezTo>
                      <a:pt x="32242" y="45165"/>
                      <a:pt x="36288" y="42685"/>
                      <a:pt x="38769" y="37855"/>
                    </a:cubicBezTo>
                    <a:lnTo>
                      <a:pt x="50517" y="37855"/>
                    </a:lnTo>
                    <a:cubicBezTo>
                      <a:pt x="48950" y="42685"/>
                      <a:pt x="46078"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2"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8" y="12792"/>
                    </a:cubicBezTo>
                    <a:cubicBezTo>
                      <a:pt x="33547" y="10443"/>
                      <a:pt x="30023" y="9137"/>
                      <a:pt x="25846" y="9137"/>
                    </a:cubicBezTo>
                    <a:cubicBezTo>
                      <a:pt x="22060" y="9137"/>
                      <a:pt x="18927"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44" name="Freeform: Shape 43">
                <a:extLst>
                  <a:ext uri="{FF2B5EF4-FFF2-40B4-BE49-F238E27FC236}">
                    <a16:creationId xmlns:a16="http://schemas.microsoft.com/office/drawing/2014/main" id="{86FDF58A-19B3-6BF4-D531-D89F53663AA4}"/>
                  </a:ext>
                </a:extLst>
              </p:cNvPr>
              <p:cNvSpPr/>
              <p:nvPr/>
            </p:nvSpPr>
            <p:spPr>
              <a:xfrm>
                <a:off x="2918805" y="1827542"/>
                <a:ext cx="46339" cy="66311"/>
              </a:xfrm>
              <a:custGeom>
                <a:avLst/>
                <a:gdLst>
                  <a:gd name="connsiteX0" fmla="*/ 43990 w 46339"/>
                  <a:gd name="connsiteY0" fmla="*/ 29240 h 66311"/>
                  <a:gd name="connsiteX1" fmla="*/ 36288 w 46339"/>
                  <a:gd name="connsiteY1" fmla="*/ 36549 h 66311"/>
                  <a:gd name="connsiteX2" fmla="*/ 22843 w 46339"/>
                  <a:gd name="connsiteY2" fmla="*/ 39421 h 66311"/>
                  <a:gd name="connsiteX3" fmla="*/ 10834 w 46339"/>
                  <a:gd name="connsiteY3" fmla="*/ 39421 h 66311"/>
                  <a:gd name="connsiteX4" fmla="*/ 10834 w 46339"/>
                  <a:gd name="connsiteY4" fmla="*/ 66311 h 66311"/>
                  <a:gd name="connsiteX5" fmla="*/ 0 w 46339"/>
                  <a:gd name="connsiteY5" fmla="*/ 66311 h 66311"/>
                  <a:gd name="connsiteX6" fmla="*/ 0 w 46339"/>
                  <a:gd name="connsiteY6" fmla="*/ 0 h 66311"/>
                  <a:gd name="connsiteX7" fmla="*/ 22843 w 46339"/>
                  <a:gd name="connsiteY7" fmla="*/ 0 h 66311"/>
                  <a:gd name="connsiteX8" fmla="*/ 35766 w 46339"/>
                  <a:gd name="connsiteY8" fmla="*/ 2611 h 66311"/>
                  <a:gd name="connsiteX9" fmla="*/ 43729 w 46339"/>
                  <a:gd name="connsiteY9" fmla="*/ 9790 h 66311"/>
                  <a:gd name="connsiteX10" fmla="*/ 46339 w 46339"/>
                  <a:gd name="connsiteY10" fmla="*/ 19841 h 66311"/>
                  <a:gd name="connsiteX11" fmla="*/ 43990 w 46339"/>
                  <a:gd name="connsiteY11" fmla="*/ 29370 h 66311"/>
                  <a:gd name="connsiteX12" fmla="*/ 32111 w 46339"/>
                  <a:gd name="connsiteY12" fmla="*/ 27804 h 66311"/>
                  <a:gd name="connsiteX13" fmla="*/ 35113 w 46339"/>
                  <a:gd name="connsiteY13" fmla="*/ 19841 h 66311"/>
                  <a:gd name="connsiteX14" fmla="*/ 22843 w 46339"/>
                  <a:gd name="connsiteY14" fmla="*/ 9007 h 66311"/>
                  <a:gd name="connsiteX15" fmla="*/ 10834 w 46339"/>
                  <a:gd name="connsiteY15" fmla="*/ 9007 h 66311"/>
                  <a:gd name="connsiteX16" fmla="*/ 10834 w 46339"/>
                  <a:gd name="connsiteY16" fmla="*/ 30675 h 66311"/>
                  <a:gd name="connsiteX17" fmla="*/ 22843 w 46339"/>
                  <a:gd name="connsiteY17" fmla="*/ 30675 h 66311"/>
                  <a:gd name="connsiteX18" fmla="*/ 32111 w 46339"/>
                  <a:gd name="connsiteY18" fmla="*/ 27804 h 6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339" h="66311">
                    <a:moveTo>
                      <a:pt x="43990" y="29240"/>
                    </a:moveTo>
                    <a:cubicBezTo>
                      <a:pt x="42423" y="32242"/>
                      <a:pt x="39813" y="34591"/>
                      <a:pt x="36288" y="36549"/>
                    </a:cubicBezTo>
                    <a:cubicBezTo>
                      <a:pt x="32764" y="38507"/>
                      <a:pt x="28326" y="39421"/>
                      <a:pt x="22843" y="39421"/>
                    </a:cubicBezTo>
                    <a:lnTo>
                      <a:pt x="10834" y="39421"/>
                    </a:lnTo>
                    <a:lnTo>
                      <a:pt x="10834" y="66311"/>
                    </a:lnTo>
                    <a:lnTo>
                      <a:pt x="0" y="66311"/>
                    </a:lnTo>
                    <a:lnTo>
                      <a:pt x="0" y="0"/>
                    </a:lnTo>
                    <a:lnTo>
                      <a:pt x="22843" y="0"/>
                    </a:lnTo>
                    <a:cubicBezTo>
                      <a:pt x="27934" y="0"/>
                      <a:pt x="32242" y="914"/>
                      <a:pt x="35766" y="2611"/>
                    </a:cubicBezTo>
                    <a:cubicBezTo>
                      <a:pt x="39291" y="4308"/>
                      <a:pt x="41901" y="6788"/>
                      <a:pt x="43729" y="9790"/>
                    </a:cubicBezTo>
                    <a:cubicBezTo>
                      <a:pt x="45426" y="12792"/>
                      <a:pt x="46339" y="16186"/>
                      <a:pt x="46339" y="19841"/>
                    </a:cubicBezTo>
                    <a:cubicBezTo>
                      <a:pt x="46339" y="23235"/>
                      <a:pt x="45556" y="26368"/>
                      <a:pt x="43990" y="29370"/>
                    </a:cubicBezTo>
                    <a:moveTo>
                      <a:pt x="32111" y="27804"/>
                    </a:moveTo>
                    <a:cubicBezTo>
                      <a:pt x="34200" y="25976"/>
                      <a:pt x="35113" y="23235"/>
                      <a:pt x="35113" y="19841"/>
                    </a:cubicBezTo>
                    <a:cubicBezTo>
                      <a:pt x="35113" y="12531"/>
                      <a:pt x="31067" y="9007"/>
                      <a:pt x="22843" y="9007"/>
                    </a:cubicBezTo>
                    <a:lnTo>
                      <a:pt x="10834" y="9007"/>
                    </a:lnTo>
                    <a:lnTo>
                      <a:pt x="10834" y="30675"/>
                    </a:lnTo>
                    <a:lnTo>
                      <a:pt x="22843" y="30675"/>
                    </a:lnTo>
                    <a:cubicBezTo>
                      <a:pt x="27020" y="30675"/>
                      <a:pt x="30023" y="29762"/>
                      <a:pt x="32111" y="27804"/>
                    </a:cubicBezTo>
                  </a:path>
                </a:pathLst>
              </a:custGeom>
              <a:grpFill/>
              <a:ln w="0" cap="flat">
                <a:noFill/>
                <a:prstDash val="solid"/>
                <a:miter/>
              </a:ln>
            </p:spPr>
            <p:txBody>
              <a:bodyPr rtlCol="0" anchor="ctr"/>
              <a:lstStyle/>
              <a:p>
                <a:pPr rtl="0"/>
                <a:endParaRPr lang="en-US">
                  <a:solidFill>
                    <a:schemeClr val="bg1"/>
                  </a:solidFill>
                </a:endParaRPr>
              </a:p>
            </p:txBody>
          </p:sp>
          <p:sp>
            <p:nvSpPr>
              <p:cNvPr id="45" name="Freeform: Shape 44">
                <a:extLst>
                  <a:ext uri="{FF2B5EF4-FFF2-40B4-BE49-F238E27FC236}">
                    <a16:creationId xmlns:a16="http://schemas.microsoft.com/office/drawing/2014/main" id="{9B7A84A2-1A95-3999-050A-C99428BDE867}"/>
                  </a:ext>
                </a:extLst>
              </p:cNvPr>
              <p:cNvSpPr/>
              <p:nvPr/>
            </p:nvSpPr>
            <p:spPr>
              <a:xfrm>
                <a:off x="2979764" y="1840334"/>
                <a:ext cx="53910" cy="54432"/>
              </a:xfrm>
              <a:custGeom>
                <a:avLst/>
                <a:gdLst>
                  <a:gd name="connsiteX0" fmla="*/ 3133 w 53910"/>
                  <a:gd name="connsiteY0" fmla="*/ 12923 h 54432"/>
                  <a:gd name="connsiteX1" fmla="*/ 12140 w 53910"/>
                  <a:gd name="connsiteY1" fmla="*/ 3394 h 54432"/>
                  <a:gd name="connsiteX2" fmla="*/ 24671 w 53910"/>
                  <a:gd name="connsiteY2" fmla="*/ 0 h 54432"/>
                  <a:gd name="connsiteX3" fmla="*/ 35505 w 53910"/>
                  <a:gd name="connsiteY3" fmla="*/ 2480 h 54432"/>
                  <a:gd name="connsiteX4" fmla="*/ 42945 w 53910"/>
                  <a:gd name="connsiteY4" fmla="*/ 8615 h 54432"/>
                  <a:gd name="connsiteX5" fmla="*/ 42945 w 53910"/>
                  <a:gd name="connsiteY5" fmla="*/ 914 h 54432"/>
                  <a:gd name="connsiteX6" fmla="*/ 53910 w 53910"/>
                  <a:gd name="connsiteY6" fmla="*/ 914 h 54432"/>
                  <a:gd name="connsiteX7" fmla="*/ 53910 w 53910"/>
                  <a:gd name="connsiteY7" fmla="*/ 53519 h 54432"/>
                  <a:gd name="connsiteX8" fmla="*/ 42945 w 53910"/>
                  <a:gd name="connsiteY8" fmla="*/ 53519 h 54432"/>
                  <a:gd name="connsiteX9" fmla="*/ 42945 w 53910"/>
                  <a:gd name="connsiteY9" fmla="*/ 45687 h 54432"/>
                  <a:gd name="connsiteX10" fmla="*/ 35374 w 53910"/>
                  <a:gd name="connsiteY10" fmla="*/ 51952 h 54432"/>
                  <a:gd name="connsiteX11" fmla="*/ 24540 w 53910"/>
                  <a:gd name="connsiteY11" fmla="*/ 54432 h 54432"/>
                  <a:gd name="connsiteX12" fmla="*/ 12140 w 53910"/>
                  <a:gd name="connsiteY12" fmla="*/ 50908 h 54432"/>
                  <a:gd name="connsiteX13" fmla="*/ 3263 w 53910"/>
                  <a:gd name="connsiteY13" fmla="*/ 41118 h 54432"/>
                  <a:gd name="connsiteX14" fmla="*/ 0 w 53910"/>
                  <a:gd name="connsiteY14" fmla="*/ 26890 h 54432"/>
                  <a:gd name="connsiteX15" fmla="*/ 3263 w 53910"/>
                  <a:gd name="connsiteY15" fmla="*/ 12923 h 54432"/>
                  <a:gd name="connsiteX16" fmla="*/ 40726 w 53910"/>
                  <a:gd name="connsiteY16" fmla="*/ 17753 h 54432"/>
                  <a:gd name="connsiteX17" fmla="*/ 34852 w 53910"/>
                  <a:gd name="connsiteY17" fmla="*/ 11617 h 54432"/>
                  <a:gd name="connsiteX18" fmla="*/ 27020 w 53910"/>
                  <a:gd name="connsiteY18" fmla="*/ 9529 h 54432"/>
                  <a:gd name="connsiteX19" fmla="*/ 19188 w 53910"/>
                  <a:gd name="connsiteY19" fmla="*/ 11617 h 54432"/>
                  <a:gd name="connsiteX20" fmla="*/ 13314 w 53910"/>
                  <a:gd name="connsiteY20" fmla="*/ 17622 h 54432"/>
                  <a:gd name="connsiteX21" fmla="*/ 11095 w 53910"/>
                  <a:gd name="connsiteY21" fmla="*/ 27020 h 54432"/>
                  <a:gd name="connsiteX22" fmla="*/ 13314 w 53910"/>
                  <a:gd name="connsiteY22" fmla="*/ 36549 h 54432"/>
                  <a:gd name="connsiteX23" fmla="*/ 19188 w 53910"/>
                  <a:gd name="connsiteY23" fmla="*/ 42815 h 54432"/>
                  <a:gd name="connsiteX24" fmla="*/ 27020 w 53910"/>
                  <a:gd name="connsiteY24" fmla="*/ 44904 h 54432"/>
                  <a:gd name="connsiteX25" fmla="*/ 34852 w 53910"/>
                  <a:gd name="connsiteY25" fmla="*/ 42815 h 54432"/>
                  <a:gd name="connsiteX26" fmla="*/ 40726 w 53910"/>
                  <a:gd name="connsiteY26" fmla="*/ 36680 h 54432"/>
                  <a:gd name="connsiteX27" fmla="*/ 42945 w 53910"/>
                  <a:gd name="connsiteY27" fmla="*/ 27151 h 54432"/>
                  <a:gd name="connsiteX28" fmla="*/ 40726 w 53910"/>
                  <a:gd name="connsiteY28" fmla="*/ 17753 h 54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910" h="54432">
                    <a:moveTo>
                      <a:pt x="3133" y="12923"/>
                    </a:moveTo>
                    <a:cubicBezTo>
                      <a:pt x="5352" y="8876"/>
                      <a:pt x="8354" y="5744"/>
                      <a:pt x="12140" y="3394"/>
                    </a:cubicBezTo>
                    <a:cubicBezTo>
                      <a:pt x="15925" y="1175"/>
                      <a:pt x="20102" y="0"/>
                      <a:pt x="24671" y="0"/>
                    </a:cubicBezTo>
                    <a:cubicBezTo>
                      <a:pt x="28848" y="0"/>
                      <a:pt x="32372" y="783"/>
                      <a:pt x="35505" y="2480"/>
                    </a:cubicBezTo>
                    <a:cubicBezTo>
                      <a:pt x="38638" y="4047"/>
                      <a:pt x="41118" y="6135"/>
                      <a:pt x="42945" y="8615"/>
                    </a:cubicBezTo>
                    <a:lnTo>
                      <a:pt x="42945" y="914"/>
                    </a:lnTo>
                    <a:lnTo>
                      <a:pt x="53910" y="914"/>
                    </a:lnTo>
                    <a:lnTo>
                      <a:pt x="53910" y="53519"/>
                    </a:lnTo>
                    <a:lnTo>
                      <a:pt x="42945" y="53519"/>
                    </a:lnTo>
                    <a:lnTo>
                      <a:pt x="42945" y="45687"/>
                    </a:lnTo>
                    <a:cubicBezTo>
                      <a:pt x="41118" y="48167"/>
                      <a:pt x="38638" y="50255"/>
                      <a:pt x="35374" y="51952"/>
                    </a:cubicBezTo>
                    <a:cubicBezTo>
                      <a:pt x="32242" y="53649"/>
                      <a:pt x="28587" y="54432"/>
                      <a:pt x="24540" y="54432"/>
                    </a:cubicBezTo>
                    <a:cubicBezTo>
                      <a:pt x="19972" y="54432"/>
                      <a:pt x="15925" y="53258"/>
                      <a:pt x="12140" y="50908"/>
                    </a:cubicBezTo>
                    <a:cubicBezTo>
                      <a:pt x="8354" y="48559"/>
                      <a:pt x="5352" y="45295"/>
                      <a:pt x="3263" y="41118"/>
                    </a:cubicBezTo>
                    <a:cubicBezTo>
                      <a:pt x="1175" y="36941"/>
                      <a:pt x="0" y="32242"/>
                      <a:pt x="0" y="26890"/>
                    </a:cubicBezTo>
                    <a:cubicBezTo>
                      <a:pt x="0" y="21538"/>
                      <a:pt x="1044" y="16969"/>
                      <a:pt x="3263" y="12923"/>
                    </a:cubicBezTo>
                    <a:moveTo>
                      <a:pt x="40726" y="17753"/>
                    </a:moveTo>
                    <a:cubicBezTo>
                      <a:pt x="39160" y="15142"/>
                      <a:pt x="37202" y="13053"/>
                      <a:pt x="34852" y="11617"/>
                    </a:cubicBezTo>
                    <a:cubicBezTo>
                      <a:pt x="32503" y="10182"/>
                      <a:pt x="29892" y="9529"/>
                      <a:pt x="27020" y="9529"/>
                    </a:cubicBezTo>
                    <a:cubicBezTo>
                      <a:pt x="24149" y="9529"/>
                      <a:pt x="21668" y="10182"/>
                      <a:pt x="19188" y="11617"/>
                    </a:cubicBezTo>
                    <a:cubicBezTo>
                      <a:pt x="16708" y="13053"/>
                      <a:pt x="14750" y="15011"/>
                      <a:pt x="13314" y="17622"/>
                    </a:cubicBezTo>
                    <a:cubicBezTo>
                      <a:pt x="11878" y="20233"/>
                      <a:pt x="11095" y="23366"/>
                      <a:pt x="11095" y="27020"/>
                    </a:cubicBezTo>
                    <a:cubicBezTo>
                      <a:pt x="11095" y="30675"/>
                      <a:pt x="11878" y="33808"/>
                      <a:pt x="13314" y="36549"/>
                    </a:cubicBezTo>
                    <a:cubicBezTo>
                      <a:pt x="14881" y="39291"/>
                      <a:pt x="16839" y="41379"/>
                      <a:pt x="19188" y="42815"/>
                    </a:cubicBezTo>
                    <a:cubicBezTo>
                      <a:pt x="21668" y="44251"/>
                      <a:pt x="24279" y="44904"/>
                      <a:pt x="27020" y="44904"/>
                    </a:cubicBezTo>
                    <a:cubicBezTo>
                      <a:pt x="29762" y="44904"/>
                      <a:pt x="32372" y="44251"/>
                      <a:pt x="34852" y="42815"/>
                    </a:cubicBezTo>
                    <a:cubicBezTo>
                      <a:pt x="37202" y="41379"/>
                      <a:pt x="39291" y="39291"/>
                      <a:pt x="40726" y="36680"/>
                    </a:cubicBezTo>
                    <a:cubicBezTo>
                      <a:pt x="42162" y="33939"/>
                      <a:pt x="42945" y="30806"/>
                      <a:pt x="42945" y="27151"/>
                    </a:cubicBezTo>
                    <a:cubicBezTo>
                      <a:pt x="42945" y="23496"/>
                      <a:pt x="42162" y="20363"/>
                      <a:pt x="40726" y="17753"/>
                    </a:cubicBezTo>
                  </a:path>
                </a:pathLst>
              </a:custGeom>
              <a:grpFill/>
              <a:ln w="0" cap="flat">
                <a:noFill/>
                <a:prstDash val="solid"/>
                <a:miter/>
              </a:ln>
            </p:spPr>
            <p:txBody>
              <a:bodyPr rtlCol="0" anchor="ctr"/>
              <a:lstStyle/>
              <a:p>
                <a:pPr rtl="0"/>
                <a:endParaRPr lang="en-US">
                  <a:solidFill>
                    <a:schemeClr val="bg1"/>
                  </a:solidFill>
                </a:endParaRPr>
              </a:p>
            </p:txBody>
          </p:sp>
          <p:sp>
            <p:nvSpPr>
              <p:cNvPr id="46" name="Freeform: Shape 45">
                <a:extLst>
                  <a:ext uri="{FF2B5EF4-FFF2-40B4-BE49-F238E27FC236}">
                    <a16:creationId xmlns:a16="http://schemas.microsoft.com/office/drawing/2014/main" id="{6D6EE046-FA08-FFE5-B805-7FB675949E57}"/>
                  </a:ext>
                </a:extLst>
              </p:cNvPr>
              <p:cNvSpPr/>
              <p:nvPr/>
            </p:nvSpPr>
            <p:spPr>
              <a:xfrm>
                <a:off x="3055735"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1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1" y="2219"/>
                    </a:cubicBezTo>
                  </a:path>
                </a:pathLst>
              </a:custGeom>
              <a:grpFill/>
              <a:ln w="0" cap="flat">
                <a:noFill/>
                <a:prstDash val="solid"/>
                <a:miter/>
              </a:ln>
            </p:spPr>
            <p:txBody>
              <a:bodyPr rtlCol="0" anchor="ctr"/>
              <a:lstStyle/>
              <a:p>
                <a:pPr rtl="0"/>
                <a:endParaRPr lang="en-US">
                  <a:solidFill>
                    <a:schemeClr val="bg1"/>
                  </a:solidFill>
                </a:endParaRPr>
              </a:p>
            </p:txBody>
          </p:sp>
          <p:sp>
            <p:nvSpPr>
              <p:cNvPr id="47" name="Freeform: Shape 46">
                <a:extLst>
                  <a:ext uri="{FF2B5EF4-FFF2-40B4-BE49-F238E27FC236}">
                    <a16:creationId xmlns:a16="http://schemas.microsoft.com/office/drawing/2014/main" id="{D253D2BF-1606-EC18-6C57-4745A489EE02}"/>
                  </a:ext>
                </a:extLst>
              </p:cNvPr>
              <p:cNvSpPr/>
              <p:nvPr/>
            </p:nvSpPr>
            <p:spPr>
              <a:xfrm>
                <a:off x="3095417" y="1828195"/>
                <a:ext cx="30022" cy="65658"/>
              </a:xfrm>
              <a:custGeom>
                <a:avLst/>
                <a:gdLst>
                  <a:gd name="connsiteX0" fmla="*/ 17230 w 30022"/>
                  <a:gd name="connsiteY0" fmla="*/ 21930 h 65658"/>
                  <a:gd name="connsiteX1" fmla="*/ 17230 w 30022"/>
                  <a:gd name="connsiteY1" fmla="*/ 51039 h 65658"/>
                  <a:gd name="connsiteX2" fmla="*/ 18666 w 30022"/>
                  <a:gd name="connsiteY2" fmla="*/ 55346 h 65658"/>
                  <a:gd name="connsiteX3" fmla="*/ 23365 w 30022"/>
                  <a:gd name="connsiteY3" fmla="*/ 56652 h 65658"/>
                  <a:gd name="connsiteX4" fmla="*/ 30023 w 30022"/>
                  <a:gd name="connsiteY4" fmla="*/ 56652 h 65658"/>
                  <a:gd name="connsiteX5" fmla="*/ 30023 w 30022"/>
                  <a:gd name="connsiteY5" fmla="*/ 65658 h 65658"/>
                  <a:gd name="connsiteX6" fmla="*/ 21408 w 30022"/>
                  <a:gd name="connsiteY6" fmla="*/ 65658 h 65658"/>
                  <a:gd name="connsiteX7" fmla="*/ 10182 w 30022"/>
                  <a:gd name="connsiteY7" fmla="*/ 62264 h 65658"/>
                  <a:gd name="connsiteX8" fmla="*/ 6266 w 30022"/>
                  <a:gd name="connsiteY8" fmla="*/ 51039 h 65658"/>
                  <a:gd name="connsiteX9" fmla="*/ 6266 w 30022"/>
                  <a:gd name="connsiteY9" fmla="*/ 21930 h 65658"/>
                  <a:gd name="connsiteX10" fmla="*/ 0 w 30022"/>
                  <a:gd name="connsiteY10" fmla="*/ 21930 h 65658"/>
                  <a:gd name="connsiteX11" fmla="*/ 0 w 30022"/>
                  <a:gd name="connsiteY11" fmla="*/ 13053 h 65658"/>
                  <a:gd name="connsiteX12" fmla="*/ 6266 w 30022"/>
                  <a:gd name="connsiteY12" fmla="*/ 13053 h 65658"/>
                  <a:gd name="connsiteX13" fmla="*/ 6266 w 30022"/>
                  <a:gd name="connsiteY13" fmla="*/ 0 h 65658"/>
                  <a:gd name="connsiteX14" fmla="*/ 17230 w 30022"/>
                  <a:gd name="connsiteY14" fmla="*/ 0 h 65658"/>
                  <a:gd name="connsiteX15" fmla="*/ 17230 w 30022"/>
                  <a:gd name="connsiteY15" fmla="*/ 13053 h 65658"/>
                  <a:gd name="connsiteX16" fmla="*/ 30023 w 30022"/>
                  <a:gd name="connsiteY16" fmla="*/ 13053 h 65658"/>
                  <a:gd name="connsiteX17" fmla="*/ 30023 w 30022"/>
                  <a:gd name="connsiteY17" fmla="*/ 21930 h 65658"/>
                  <a:gd name="connsiteX18" fmla="*/ 17230 w 30022"/>
                  <a:gd name="connsiteY18" fmla="*/ 21930 h 6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022" h="65658">
                    <a:moveTo>
                      <a:pt x="17230" y="21930"/>
                    </a:moveTo>
                    <a:lnTo>
                      <a:pt x="17230" y="51039"/>
                    </a:lnTo>
                    <a:cubicBezTo>
                      <a:pt x="17230" y="52997"/>
                      <a:pt x="17622" y="54432"/>
                      <a:pt x="18666" y="55346"/>
                    </a:cubicBezTo>
                    <a:cubicBezTo>
                      <a:pt x="19580" y="56260"/>
                      <a:pt x="21146" y="56652"/>
                      <a:pt x="23365" y="56652"/>
                    </a:cubicBezTo>
                    <a:lnTo>
                      <a:pt x="30023" y="56652"/>
                    </a:lnTo>
                    <a:lnTo>
                      <a:pt x="30023" y="65658"/>
                    </a:lnTo>
                    <a:lnTo>
                      <a:pt x="21408" y="65658"/>
                    </a:lnTo>
                    <a:cubicBezTo>
                      <a:pt x="16447" y="65658"/>
                      <a:pt x="12792" y="64484"/>
                      <a:pt x="10182" y="62264"/>
                    </a:cubicBezTo>
                    <a:cubicBezTo>
                      <a:pt x="7571" y="60045"/>
                      <a:pt x="6266" y="56260"/>
                      <a:pt x="6266" y="51039"/>
                    </a:cubicBezTo>
                    <a:lnTo>
                      <a:pt x="6266" y="21930"/>
                    </a:lnTo>
                    <a:lnTo>
                      <a:pt x="0" y="21930"/>
                    </a:lnTo>
                    <a:lnTo>
                      <a:pt x="0" y="13053"/>
                    </a:lnTo>
                    <a:lnTo>
                      <a:pt x="6266" y="13053"/>
                    </a:lnTo>
                    <a:lnTo>
                      <a:pt x="6266" y="0"/>
                    </a:lnTo>
                    <a:lnTo>
                      <a:pt x="17230" y="0"/>
                    </a:lnTo>
                    <a:lnTo>
                      <a:pt x="17230" y="13053"/>
                    </a:lnTo>
                    <a:lnTo>
                      <a:pt x="30023" y="13053"/>
                    </a:lnTo>
                    <a:lnTo>
                      <a:pt x="30023" y="21930"/>
                    </a:lnTo>
                    <a:lnTo>
                      <a:pt x="17230" y="21930"/>
                    </a:lnTo>
                    <a:close/>
                  </a:path>
                </a:pathLst>
              </a:custGeom>
              <a:grpFill/>
              <a:ln w="0" cap="flat">
                <a:noFill/>
                <a:prstDash val="solid"/>
                <a:miter/>
              </a:ln>
            </p:spPr>
            <p:txBody>
              <a:bodyPr rtlCol="0" anchor="ctr"/>
              <a:lstStyle/>
              <a:p>
                <a:pPr rtl="0"/>
                <a:endParaRPr lang="en-US">
                  <a:solidFill>
                    <a:schemeClr val="bg1"/>
                  </a:solidFill>
                </a:endParaRPr>
              </a:p>
            </p:txBody>
          </p:sp>
          <p:sp>
            <p:nvSpPr>
              <p:cNvPr id="48" name="Freeform: Shape 47">
                <a:extLst>
                  <a:ext uri="{FF2B5EF4-FFF2-40B4-BE49-F238E27FC236}">
                    <a16:creationId xmlns:a16="http://schemas.microsoft.com/office/drawing/2014/main" id="{F4295A84-EA11-9EA6-7DEC-F36B8C8F592E}"/>
                  </a:ext>
                </a:extLst>
              </p:cNvPr>
              <p:cNvSpPr/>
              <p:nvPr/>
            </p:nvSpPr>
            <p:spPr>
              <a:xfrm>
                <a:off x="3143062" y="1840465"/>
                <a:ext cx="48036" cy="53518"/>
              </a:xfrm>
              <a:custGeom>
                <a:avLst/>
                <a:gdLst>
                  <a:gd name="connsiteX0" fmla="*/ 37594 w 48036"/>
                  <a:gd name="connsiteY0" fmla="*/ 2480 h 53518"/>
                  <a:gd name="connsiteX1" fmla="*/ 45295 w 48036"/>
                  <a:gd name="connsiteY1" fmla="*/ 10182 h 53518"/>
                  <a:gd name="connsiteX2" fmla="*/ 48036 w 48036"/>
                  <a:gd name="connsiteY2" fmla="*/ 22452 h 53518"/>
                  <a:gd name="connsiteX3" fmla="*/ 48036 w 48036"/>
                  <a:gd name="connsiteY3" fmla="*/ 53519 h 53518"/>
                  <a:gd name="connsiteX4" fmla="*/ 37202 w 48036"/>
                  <a:gd name="connsiteY4" fmla="*/ 53519 h 53518"/>
                  <a:gd name="connsiteX5" fmla="*/ 37202 w 48036"/>
                  <a:gd name="connsiteY5" fmla="*/ 24149 h 53518"/>
                  <a:gd name="connsiteX6" fmla="*/ 33678 w 48036"/>
                  <a:gd name="connsiteY6" fmla="*/ 13314 h 53518"/>
                  <a:gd name="connsiteX7" fmla="*/ 24018 w 48036"/>
                  <a:gd name="connsiteY7" fmla="*/ 9529 h 53518"/>
                  <a:gd name="connsiteX8" fmla="*/ 14359 w 48036"/>
                  <a:gd name="connsiteY8" fmla="*/ 13314 h 53518"/>
                  <a:gd name="connsiteX9" fmla="*/ 10834 w 48036"/>
                  <a:gd name="connsiteY9" fmla="*/ 24149 h 53518"/>
                  <a:gd name="connsiteX10" fmla="*/ 10834 w 48036"/>
                  <a:gd name="connsiteY10" fmla="*/ 53519 h 53518"/>
                  <a:gd name="connsiteX11" fmla="*/ 0 w 48036"/>
                  <a:gd name="connsiteY11" fmla="*/ 53519 h 53518"/>
                  <a:gd name="connsiteX12" fmla="*/ 0 w 48036"/>
                  <a:gd name="connsiteY12" fmla="*/ 914 h 53518"/>
                  <a:gd name="connsiteX13" fmla="*/ 10834 w 48036"/>
                  <a:gd name="connsiteY13" fmla="*/ 914 h 53518"/>
                  <a:gd name="connsiteX14" fmla="*/ 10834 w 48036"/>
                  <a:gd name="connsiteY14" fmla="*/ 6918 h 53518"/>
                  <a:gd name="connsiteX15" fmla="*/ 17622 w 48036"/>
                  <a:gd name="connsiteY15" fmla="*/ 1827 h 53518"/>
                  <a:gd name="connsiteX16" fmla="*/ 26498 w 48036"/>
                  <a:gd name="connsiteY16" fmla="*/ 0 h 53518"/>
                  <a:gd name="connsiteX17" fmla="*/ 37594 w 48036"/>
                  <a:gd name="connsiteY17" fmla="*/ 2611 h 53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8036" h="53518">
                    <a:moveTo>
                      <a:pt x="37594" y="2480"/>
                    </a:moveTo>
                    <a:cubicBezTo>
                      <a:pt x="40857" y="4177"/>
                      <a:pt x="43468" y="6788"/>
                      <a:pt x="45295" y="10182"/>
                    </a:cubicBezTo>
                    <a:cubicBezTo>
                      <a:pt x="47123" y="13575"/>
                      <a:pt x="48036" y="17622"/>
                      <a:pt x="48036" y="22452"/>
                    </a:cubicBezTo>
                    <a:lnTo>
                      <a:pt x="48036" y="53519"/>
                    </a:lnTo>
                    <a:lnTo>
                      <a:pt x="37202" y="53519"/>
                    </a:lnTo>
                    <a:lnTo>
                      <a:pt x="37202" y="24149"/>
                    </a:lnTo>
                    <a:cubicBezTo>
                      <a:pt x="37202" y="19449"/>
                      <a:pt x="36027" y="15795"/>
                      <a:pt x="33678" y="13314"/>
                    </a:cubicBezTo>
                    <a:cubicBezTo>
                      <a:pt x="31328" y="10834"/>
                      <a:pt x="28065" y="9529"/>
                      <a:pt x="24018" y="9529"/>
                    </a:cubicBezTo>
                    <a:cubicBezTo>
                      <a:pt x="19972" y="9529"/>
                      <a:pt x="16708" y="10834"/>
                      <a:pt x="14359" y="13314"/>
                    </a:cubicBezTo>
                    <a:cubicBezTo>
                      <a:pt x="12009" y="15795"/>
                      <a:pt x="10834" y="19449"/>
                      <a:pt x="10834" y="24149"/>
                    </a:cubicBezTo>
                    <a:lnTo>
                      <a:pt x="10834" y="53519"/>
                    </a:lnTo>
                    <a:lnTo>
                      <a:pt x="0" y="53519"/>
                    </a:lnTo>
                    <a:lnTo>
                      <a:pt x="0" y="914"/>
                    </a:lnTo>
                    <a:lnTo>
                      <a:pt x="10834" y="914"/>
                    </a:lnTo>
                    <a:lnTo>
                      <a:pt x="10834" y="6918"/>
                    </a:lnTo>
                    <a:cubicBezTo>
                      <a:pt x="12662" y="4699"/>
                      <a:pt x="14881" y="3133"/>
                      <a:pt x="17622" y="1827"/>
                    </a:cubicBezTo>
                    <a:cubicBezTo>
                      <a:pt x="20363" y="653"/>
                      <a:pt x="23365" y="0"/>
                      <a:pt x="26498" y="0"/>
                    </a:cubicBezTo>
                    <a:cubicBezTo>
                      <a:pt x="30675" y="0"/>
                      <a:pt x="34330" y="914"/>
                      <a:pt x="37594" y="2611"/>
                    </a:cubicBezTo>
                  </a:path>
                </a:pathLst>
              </a:custGeom>
              <a:grpFill/>
              <a:ln w="0" cap="flat">
                <a:noFill/>
                <a:prstDash val="solid"/>
                <a:miter/>
              </a:ln>
            </p:spPr>
            <p:txBody>
              <a:bodyPr rtlCol="0" anchor="ctr"/>
              <a:lstStyle/>
              <a:p>
                <a:pPr rtl="0"/>
                <a:endParaRPr lang="en-US">
                  <a:solidFill>
                    <a:schemeClr val="bg1"/>
                  </a:solidFill>
                </a:endParaRPr>
              </a:p>
            </p:txBody>
          </p:sp>
          <p:sp>
            <p:nvSpPr>
              <p:cNvPr id="49" name="Freeform: Shape 48">
                <a:extLst>
                  <a:ext uri="{FF2B5EF4-FFF2-40B4-BE49-F238E27FC236}">
                    <a16:creationId xmlns:a16="http://schemas.microsoft.com/office/drawing/2014/main" id="{12171D4B-2AD9-02CF-4D1D-960B8B2E224F}"/>
                  </a:ext>
                </a:extLst>
              </p:cNvPr>
              <p:cNvSpPr/>
              <p:nvPr/>
            </p:nvSpPr>
            <p:spPr>
              <a:xfrm>
                <a:off x="3208851" y="1840204"/>
                <a:ext cx="51952" cy="54302"/>
              </a:xfrm>
              <a:custGeom>
                <a:avLst/>
                <a:gdLst>
                  <a:gd name="connsiteX0" fmla="*/ 51561 w 51952"/>
                  <a:gd name="connsiteY0" fmla="*/ 31328 h 54302"/>
                  <a:gd name="connsiteX1" fmla="*/ 11357 w 51952"/>
                  <a:gd name="connsiteY1" fmla="*/ 31328 h 54302"/>
                  <a:gd name="connsiteX2" fmla="*/ 16056 w 51952"/>
                  <a:gd name="connsiteY2" fmla="*/ 41379 h 54302"/>
                  <a:gd name="connsiteX3" fmla="*/ 26368 w 51952"/>
                  <a:gd name="connsiteY3" fmla="*/ 45165 h 54302"/>
                  <a:gd name="connsiteX4" fmla="*/ 38769 w 51952"/>
                  <a:gd name="connsiteY4" fmla="*/ 37855 h 54302"/>
                  <a:gd name="connsiteX5" fmla="*/ 50517 w 51952"/>
                  <a:gd name="connsiteY5" fmla="*/ 37855 h 54302"/>
                  <a:gd name="connsiteX6" fmla="*/ 41901 w 51952"/>
                  <a:gd name="connsiteY6" fmla="*/ 49733 h 54302"/>
                  <a:gd name="connsiteX7" fmla="*/ 26368 w 51952"/>
                  <a:gd name="connsiteY7" fmla="*/ 54302 h 54302"/>
                  <a:gd name="connsiteX8" fmla="*/ 12792 w 51952"/>
                  <a:gd name="connsiteY8" fmla="*/ 50908 h 54302"/>
                  <a:gd name="connsiteX9" fmla="*/ 3394 w 51952"/>
                  <a:gd name="connsiteY9" fmla="*/ 41379 h 54302"/>
                  <a:gd name="connsiteX10" fmla="*/ 0 w 51952"/>
                  <a:gd name="connsiteY10" fmla="*/ 27151 h 54302"/>
                  <a:gd name="connsiteX11" fmla="*/ 3263 w 51952"/>
                  <a:gd name="connsiteY11" fmla="*/ 12923 h 54302"/>
                  <a:gd name="connsiteX12" fmla="*/ 12531 w 51952"/>
                  <a:gd name="connsiteY12" fmla="*/ 3394 h 54302"/>
                  <a:gd name="connsiteX13" fmla="*/ 26237 w 51952"/>
                  <a:gd name="connsiteY13" fmla="*/ 0 h 54302"/>
                  <a:gd name="connsiteX14" fmla="*/ 39552 w 51952"/>
                  <a:gd name="connsiteY14" fmla="*/ 3263 h 54302"/>
                  <a:gd name="connsiteX15" fmla="*/ 48689 w 51952"/>
                  <a:gd name="connsiteY15" fmla="*/ 12401 h 54302"/>
                  <a:gd name="connsiteX16" fmla="*/ 51953 w 51952"/>
                  <a:gd name="connsiteY16" fmla="*/ 25846 h 54302"/>
                  <a:gd name="connsiteX17" fmla="*/ 51561 w 51952"/>
                  <a:gd name="connsiteY17" fmla="*/ 31198 h 54302"/>
                  <a:gd name="connsiteX18" fmla="*/ 40596 w 51952"/>
                  <a:gd name="connsiteY18" fmla="*/ 22452 h 54302"/>
                  <a:gd name="connsiteX19" fmla="*/ 36289 w 51952"/>
                  <a:gd name="connsiteY19" fmla="*/ 12792 h 54302"/>
                  <a:gd name="connsiteX20" fmla="*/ 25846 w 51952"/>
                  <a:gd name="connsiteY20" fmla="*/ 9137 h 54302"/>
                  <a:gd name="connsiteX21" fmla="*/ 16186 w 51952"/>
                  <a:gd name="connsiteY21" fmla="*/ 12662 h 54302"/>
                  <a:gd name="connsiteX22" fmla="*/ 11357 w 51952"/>
                  <a:gd name="connsiteY22" fmla="*/ 22321 h 54302"/>
                  <a:gd name="connsiteX23" fmla="*/ 40466 w 51952"/>
                  <a:gd name="connsiteY23" fmla="*/ 22321 h 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1952" h="54302">
                    <a:moveTo>
                      <a:pt x="51561" y="31328"/>
                    </a:moveTo>
                    <a:lnTo>
                      <a:pt x="11357" y="31328"/>
                    </a:lnTo>
                    <a:cubicBezTo>
                      <a:pt x="11618" y="35505"/>
                      <a:pt x="13184" y="38899"/>
                      <a:pt x="16056" y="41379"/>
                    </a:cubicBezTo>
                    <a:cubicBezTo>
                      <a:pt x="18797" y="43990"/>
                      <a:pt x="22321" y="45165"/>
                      <a:pt x="26368" y="45165"/>
                    </a:cubicBezTo>
                    <a:cubicBezTo>
                      <a:pt x="32242" y="45165"/>
                      <a:pt x="36289" y="42685"/>
                      <a:pt x="38769" y="37855"/>
                    </a:cubicBezTo>
                    <a:lnTo>
                      <a:pt x="50517" y="37855"/>
                    </a:lnTo>
                    <a:cubicBezTo>
                      <a:pt x="48950" y="42685"/>
                      <a:pt x="46079" y="46600"/>
                      <a:pt x="41901" y="49733"/>
                    </a:cubicBezTo>
                    <a:cubicBezTo>
                      <a:pt x="37724" y="52866"/>
                      <a:pt x="32503" y="54302"/>
                      <a:pt x="26368" y="54302"/>
                    </a:cubicBezTo>
                    <a:cubicBezTo>
                      <a:pt x="21277" y="54302"/>
                      <a:pt x="16839" y="53127"/>
                      <a:pt x="12792" y="50908"/>
                    </a:cubicBezTo>
                    <a:cubicBezTo>
                      <a:pt x="8876" y="48689"/>
                      <a:pt x="5744" y="45426"/>
                      <a:pt x="3394" y="41379"/>
                    </a:cubicBezTo>
                    <a:cubicBezTo>
                      <a:pt x="1175" y="37202"/>
                      <a:pt x="0" y="32503"/>
                      <a:pt x="0" y="27151"/>
                    </a:cubicBezTo>
                    <a:cubicBezTo>
                      <a:pt x="0" y="21799"/>
                      <a:pt x="1044" y="16969"/>
                      <a:pt x="3263" y="12923"/>
                    </a:cubicBezTo>
                    <a:cubicBezTo>
                      <a:pt x="5483" y="8876"/>
                      <a:pt x="8485" y="5613"/>
                      <a:pt x="12531" y="3394"/>
                    </a:cubicBezTo>
                    <a:cubicBezTo>
                      <a:pt x="16447" y="1175"/>
                      <a:pt x="21016" y="0"/>
                      <a:pt x="26237" y="0"/>
                    </a:cubicBezTo>
                    <a:cubicBezTo>
                      <a:pt x="31459" y="0"/>
                      <a:pt x="35636" y="1044"/>
                      <a:pt x="39552" y="3263"/>
                    </a:cubicBezTo>
                    <a:cubicBezTo>
                      <a:pt x="43468" y="5482"/>
                      <a:pt x="46470" y="8485"/>
                      <a:pt x="48689" y="12401"/>
                    </a:cubicBezTo>
                    <a:cubicBezTo>
                      <a:pt x="50778" y="16317"/>
                      <a:pt x="51953" y="20755"/>
                      <a:pt x="51953" y="25846"/>
                    </a:cubicBezTo>
                    <a:cubicBezTo>
                      <a:pt x="51953" y="27804"/>
                      <a:pt x="51822" y="29631"/>
                      <a:pt x="51561" y="31198"/>
                    </a:cubicBezTo>
                    <a:moveTo>
                      <a:pt x="40596" y="22452"/>
                    </a:moveTo>
                    <a:cubicBezTo>
                      <a:pt x="40596" y="18405"/>
                      <a:pt x="39160" y="15272"/>
                      <a:pt x="36289" y="12792"/>
                    </a:cubicBezTo>
                    <a:cubicBezTo>
                      <a:pt x="33547" y="10443"/>
                      <a:pt x="30023" y="9137"/>
                      <a:pt x="25846" y="9137"/>
                    </a:cubicBezTo>
                    <a:cubicBezTo>
                      <a:pt x="22060" y="9137"/>
                      <a:pt x="18928" y="10312"/>
                      <a:pt x="16186" y="12662"/>
                    </a:cubicBezTo>
                    <a:cubicBezTo>
                      <a:pt x="13576" y="15011"/>
                      <a:pt x="11879" y="18275"/>
                      <a:pt x="11357" y="22321"/>
                    </a:cubicBezTo>
                    <a:lnTo>
                      <a:pt x="40466" y="22321"/>
                    </a:lnTo>
                    <a:close/>
                  </a:path>
                </a:pathLst>
              </a:custGeom>
              <a:grpFill/>
              <a:ln w="0" cap="flat">
                <a:noFill/>
                <a:prstDash val="solid"/>
                <a:miter/>
              </a:ln>
            </p:spPr>
            <p:txBody>
              <a:bodyPr rtlCol="0" anchor="ctr"/>
              <a:lstStyle/>
              <a:p>
                <a:pPr rtl="0"/>
                <a:endParaRPr lang="en-US">
                  <a:solidFill>
                    <a:schemeClr val="bg1"/>
                  </a:solidFill>
                </a:endParaRPr>
              </a:p>
            </p:txBody>
          </p:sp>
          <p:sp>
            <p:nvSpPr>
              <p:cNvPr id="50" name="Freeform: Shape 49">
                <a:extLst>
                  <a:ext uri="{FF2B5EF4-FFF2-40B4-BE49-F238E27FC236}">
                    <a16:creationId xmlns:a16="http://schemas.microsoft.com/office/drawing/2014/main" id="{7B47EE26-9358-54E2-24DB-E8688AEF18AD}"/>
                  </a:ext>
                </a:extLst>
              </p:cNvPr>
              <p:cNvSpPr/>
              <p:nvPr/>
            </p:nvSpPr>
            <p:spPr>
              <a:xfrm>
                <a:off x="3279339" y="1840334"/>
                <a:ext cx="26498" cy="53388"/>
              </a:xfrm>
              <a:custGeom>
                <a:avLst/>
                <a:gdLst>
                  <a:gd name="connsiteX0" fmla="*/ 17100 w 26498"/>
                  <a:gd name="connsiteY0" fmla="*/ 2219 h 53388"/>
                  <a:gd name="connsiteX1" fmla="*/ 26498 w 26498"/>
                  <a:gd name="connsiteY1" fmla="*/ 0 h 53388"/>
                  <a:gd name="connsiteX2" fmla="*/ 26498 w 26498"/>
                  <a:gd name="connsiteY2" fmla="*/ 11226 h 53388"/>
                  <a:gd name="connsiteX3" fmla="*/ 23757 w 26498"/>
                  <a:gd name="connsiteY3" fmla="*/ 11226 h 53388"/>
                  <a:gd name="connsiteX4" fmla="*/ 14098 w 26498"/>
                  <a:gd name="connsiteY4" fmla="*/ 14489 h 53388"/>
                  <a:gd name="connsiteX5" fmla="*/ 10834 w 26498"/>
                  <a:gd name="connsiteY5" fmla="*/ 25715 h 53388"/>
                  <a:gd name="connsiteX6" fmla="*/ 10834 w 26498"/>
                  <a:gd name="connsiteY6" fmla="*/ 53388 h 53388"/>
                  <a:gd name="connsiteX7" fmla="*/ 0 w 26498"/>
                  <a:gd name="connsiteY7" fmla="*/ 53388 h 53388"/>
                  <a:gd name="connsiteX8" fmla="*/ 0 w 26498"/>
                  <a:gd name="connsiteY8" fmla="*/ 783 h 53388"/>
                  <a:gd name="connsiteX9" fmla="*/ 10834 w 26498"/>
                  <a:gd name="connsiteY9" fmla="*/ 783 h 53388"/>
                  <a:gd name="connsiteX10" fmla="*/ 10834 w 26498"/>
                  <a:gd name="connsiteY10" fmla="*/ 8485 h 53388"/>
                  <a:gd name="connsiteX11" fmla="*/ 17230 w 26498"/>
                  <a:gd name="connsiteY11" fmla="*/ 2219 h 5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498" h="53388">
                    <a:moveTo>
                      <a:pt x="17100" y="2219"/>
                    </a:moveTo>
                    <a:cubicBezTo>
                      <a:pt x="19711" y="783"/>
                      <a:pt x="22843" y="0"/>
                      <a:pt x="26498" y="0"/>
                    </a:cubicBezTo>
                    <a:lnTo>
                      <a:pt x="26498" y="11226"/>
                    </a:lnTo>
                    <a:lnTo>
                      <a:pt x="23757" y="11226"/>
                    </a:lnTo>
                    <a:cubicBezTo>
                      <a:pt x="19450" y="11226"/>
                      <a:pt x="16317" y="12270"/>
                      <a:pt x="14098" y="14489"/>
                    </a:cubicBezTo>
                    <a:cubicBezTo>
                      <a:pt x="11879" y="16708"/>
                      <a:pt x="10834" y="20363"/>
                      <a:pt x="10834" y="25715"/>
                    </a:cubicBezTo>
                    <a:lnTo>
                      <a:pt x="10834" y="53388"/>
                    </a:lnTo>
                    <a:lnTo>
                      <a:pt x="0" y="53388"/>
                    </a:lnTo>
                    <a:lnTo>
                      <a:pt x="0" y="783"/>
                    </a:lnTo>
                    <a:lnTo>
                      <a:pt x="10834" y="783"/>
                    </a:lnTo>
                    <a:lnTo>
                      <a:pt x="10834" y="8485"/>
                    </a:lnTo>
                    <a:cubicBezTo>
                      <a:pt x="12401" y="5874"/>
                      <a:pt x="14489" y="3785"/>
                      <a:pt x="17230" y="2219"/>
                    </a:cubicBezTo>
                  </a:path>
                </a:pathLst>
              </a:custGeom>
              <a:grpFill/>
              <a:ln w="0" cap="flat">
                <a:noFill/>
                <a:prstDash val="solid"/>
                <a:miter/>
              </a:ln>
            </p:spPr>
            <p:txBody>
              <a:bodyPr rtlCol="0" anchor="ctr"/>
              <a:lstStyle/>
              <a:p>
                <a:pPr rtl="0"/>
                <a:endParaRPr lang="en-US">
                  <a:solidFill>
                    <a:schemeClr val="bg1"/>
                  </a:solidFill>
                </a:endParaRPr>
              </a:p>
            </p:txBody>
          </p:sp>
        </p:grpSp>
      </p:grpSp>
    </p:spTree>
    <p:extLst>
      <p:ext uri="{BB962C8B-B14F-4D97-AF65-F5344CB8AC3E}">
        <p14:creationId xmlns:p14="http://schemas.microsoft.com/office/powerpoint/2010/main" val="193124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FC3E3513-1D12-1C87-207B-2511B5E4EAB1}"/>
              </a:ext>
            </a:extLst>
          </p:cNvPr>
          <p:cNvGraphicFramePr>
            <a:graphicFrameLocks noChangeAspect="1"/>
          </p:cNvGraphicFramePr>
          <p:nvPr userDrawn="1">
            <p:custDataLst>
              <p:tags r:id="rId1"/>
            </p:custDataLst>
            <p:extLst>
              <p:ext uri="{D42A27DB-BD31-4B8C-83A1-F6EECF244321}">
                <p14:modId xmlns:p14="http://schemas.microsoft.com/office/powerpoint/2010/main" val="32871959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606" imgH="608" progId="TCLayout.ActiveDocument.1">
                  <p:embed/>
                </p:oleObj>
              </mc:Choice>
              <mc:Fallback>
                <p:oleObj name="think-cell Slide" r:id="rId3" imgW="606" imgH="608" progId="TCLayout.ActiveDocument.1">
                  <p:embed/>
                  <p:pic>
                    <p:nvPicPr>
                      <p:cNvPr id="4" name="think-cell data - do not delete" hidden="1">
                        <a:extLst>
                          <a:ext uri="{FF2B5EF4-FFF2-40B4-BE49-F238E27FC236}">
                            <a16:creationId xmlns:a16="http://schemas.microsoft.com/office/drawing/2014/main" id="{FC3E3513-1D12-1C87-207B-2511B5E4EA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itle 5"/>
          <p:cNvSpPr>
            <a:spLocks noGrp="1"/>
          </p:cNvSpPr>
          <p:nvPr>
            <p:ph type="title"/>
          </p:nvPr>
        </p:nvSpPr>
        <p:spPr>
          <a:xfrm>
            <a:off x="614679" y="412817"/>
            <a:ext cx="9420685" cy="1249845"/>
          </a:xfrm>
        </p:spPr>
        <p:txBody>
          <a:bodyPr vert="horz"/>
          <a:lstStyle>
            <a:lvl1pPr>
              <a:defRPr spc="0">
                <a:solidFill>
                  <a:srgbClr val="54565A"/>
                </a:solidFill>
              </a:defRPr>
            </a:lvl1pPr>
          </a:lstStyle>
          <a:p>
            <a:r>
              <a:rPr lang="en-US"/>
              <a:t>Click to edit Master title style</a:t>
            </a:r>
          </a:p>
        </p:txBody>
      </p:sp>
    </p:spTree>
    <p:extLst>
      <p:ext uri="{BB962C8B-B14F-4D97-AF65-F5344CB8AC3E}">
        <p14:creationId xmlns:p14="http://schemas.microsoft.com/office/powerpoint/2010/main" val="113529547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213780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4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48379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C4CF-3C87-3F20-9A7D-FC451B84DF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E7EABD-5C03-EC07-CDDA-80E138DEA3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90017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7167663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p:custDataLst>
              <p:tags r:id="rId5"/>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3" name="Group 2">
            <a:extLst>
              <a:ext uri="{FF2B5EF4-FFF2-40B4-BE49-F238E27FC236}">
                <a16:creationId xmlns:a16="http://schemas.microsoft.com/office/drawing/2014/main" id="{4F0099F4-9EB6-76FD-6E70-E048D6B602F9}"/>
              </a:ext>
            </a:extLst>
          </p:cNvPr>
          <p:cNvGrpSpPr/>
          <p:nvPr userDrawn="1"/>
        </p:nvGrpSpPr>
        <p:grpSpPr bwMode="ltGray">
          <a:xfrm>
            <a:off x="551941" y="680004"/>
            <a:ext cx="2107440" cy="564589"/>
            <a:chOff x="3890140" y="2866944"/>
            <a:chExt cx="2912259" cy="780202"/>
          </a:xfrm>
          <a:solidFill>
            <a:schemeClr val="accent1"/>
          </a:solidFill>
        </p:grpSpPr>
        <p:sp>
          <p:nvSpPr>
            <p:cNvPr id="4" name="object 2">
              <a:extLst>
                <a:ext uri="{FF2B5EF4-FFF2-40B4-BE49-F238E27FC236}">
                  <a16:creationId xmlns:a16="http://schemas.microsoft.com/office/drawing/2014/main" id="{530E9DD9-8234-604A-802F-A054023027D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5" name="object 3">
              <a:extLst>
                <a:ext uri="{FF2B5EF4-FFF2-40B4-BE49-F238E27FC236}">
                  <a16:creationId xmlns:a16="http://schemas.microsoft.com/office/drawing/2014/main" id="{74877B3B-2E75-94EF-0FFD-025C9960BC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6" name="object 4">
              <a:extLst>
                <a:ext uri="{FF2B5EF4-FFF2-40B4-BE49-F238E27FC236}">
                  <a16:creationId xmlns:a16="http://schemas.microsoft.com/office/drawing/2014/main" id="{A56A5F59-A909-9534-D1B7-F13A68E83B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E011A66A-F864-64F2-D918-E7B44FBE359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57F814EB-C003-AAFC-B087-3ECE3DF140B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0" name="object 7">
              <a:extLst>
                <a:ext uri="{FF2B5EF4-FFF2-40B4-BE49-F238E27FC236}">
                  <a16:creationId xmlns:a16="http://schemas.microsoft.com/office/drawing/2014/main" id="{FBA19776-56DE-C7CC-F340-70B41111B2F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1" name="object 8">
              <a:extLst>
                <a:ext uri="{FF2B5EF4-FFF2-40B4-BE49-F238E27FC236}">
                  <a16:creationId xmlns:a16="http://schemas.microsoft.com/office/drawing/2014/main" id="{CC90407A-30F6-698A-A8F2-FA7D90005B2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30999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72732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solidFill>
                  <a:schemeClr val="accent1"/>
                </a:solidFill>
              </a:defRPr>
            </a:lvl1pPr>
          </a:lstStyle>
          <a:p>
            <a:pPr lvl="0"/>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black">
          <a:xfrm>
            <a:off x="11311763"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7"/>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Tree>
    <p:extLst>
      <p:ext uri="{BB962C8B-B14F-4D97-AF65-F5344CB8AC3E}">
        <p14:creationId xmlns:p14="http://schemas.microsoft.com/office/powerpoint/2010/main" val="12054392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18507300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554736" y="1022441"/>
            <a:ext cx="11082528" cy="246221"/>
          </a:xfrm>
          <a:prstGeom prst="rect">
            <a:avLst/>
          </a:prstGeom>
        </p:spPr>
        <p:txBody>
          <a:bodyPr wrap="square">
            <a:no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Slide Number">
            <a:extLst>
              <a:ext uri="{FF2B5EF4-FFF2-40B4-BE49-F238E27FC236}">
                <a16:creationId xmlns:a16="http://schemas.microsoft.com/office/drawing/2014/main" id="{66686DBA-90DA-4033-B950-94CBD0D7A425}"/>
              </a:ext>
            </a:extLst>
          </p:cNvPr>
          <p:cNvSpPr>
            <a:spLocks noChangeArrowheads="1"/>
          </p:cNvSpPr>
          <p:nvPr userDrawn="1">
            <p:custDataLst>
              <p:tags r:id="rId4"/>
            </p:custDataLst>
          </p:nvPr>
        </p:nvSpPr>
        <p:spPr bwMode="gray">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554736" y="172212"/>
            <a:ext cx="11082528" cy="769441"/>
          </a:xfrm>
          <a:prstGeom prst="rect">
            <a:avLst/>
          </a:prstGeom>
        </p:spPr>
        <p:txBody>
          <a:bodyPr vert="horz" wrap="square" lIns="0" tIns="0" rIns="0" bIns="0" rtlCol="0" anchor="t" anchorCtr="0">
            <a:noAutofit/>
          </a:bodyPr>
          <a:lstStyle>
            <a:lvl1pPr>
              <a:defRPr/>
            </a:lvl1pPr>
          </a:lstStyle>
          <a:p>
            <a:r>
              <a:rPr lang="en-US"/>
              <a:t>Click to edit Master title style</a:t>
            </a:r>
            <a:br>
              <a:rPr lang="en-US"/>
            </a:br>
            <a:endParaRPr lang="en-US"/>
          </a:p>
        </p:txBody>
      </p:sp>
      <p:sp>
        <p:nvSpPr>
          <p:cNvPr id="2" name="5. Source" hidden="1">
            <a:extLst>
              <a:ext uri="{FF2B5EF4-FFF2-40B4-BE49-F238E27FC236}">
                <a16:creationId xmlns:a16="http://schemas.microsoft.com/office/drawing/2014/main" id="{1D8C8CD6-8844-FE7C-5AD1-A7D3B042B906}"/>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8803467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24453572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lnSpc>
                <a:spcPct val="100000"/>
              </a:lnSpc>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FB4BF85-6002-4998-80DC-DC1B92544D1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2CB87CCC-64DE-7123-0B0B-F05AF45955CD}"/>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6953556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1956950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2BF771FC-DD10-42B6-A51E-7F1E26F8184D}"/>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477A6075-2FDB-0655-CF50-2B453150D749}"/>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72094395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833244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A86AE8A6-05EF-4E76-AAAD-41743692E9F9}"/>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992700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9" name="Slide Number">
            <a:extLst>
              <a:ext uri="{FF2B5EF4-FFF2-40B4-BE49-F238E27FC236}">
                <a16:creationId xmlns:a16="http://schemas.microsoft.com/office/drawing/2014/main" id="{FAEB6FCE-50CC-4F2B-A5B3-CB508EDFCD46}"/>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590C56DD-B928-178B-15BB-20583E51AAAE}"/>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924248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7684763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5"/>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54736"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7" name="Group 6">
            <a:extLst>
              <a:ext uri="{FF2B5EF4-FFF2-40B4-BE49-F238E27FC236}">
                <a16:creationId xmlns:a16="http://schemas.microsoft.com/office/drawing/2014/main" id="{A380B986-1528-D4D0-A503-EC85AE55065F}"/>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8" name="object 2">
              <a:extLst>
                <a:ext uri="{FF2B5EF4-FFF2-40B4-BE49-F238E27FC236}">
                  <a16:creationId xmlns:a16="http://schemas.microsoft.com/office/drawing/2014/main" id="{478AB714-3BD8-47E9-8BEC-45EA4594BEB7}"/>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E18B0E1A-77D1-7B16-CE40-9748772EC11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155F3084-BE7F-938F-8413-CC49D879873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2FC221FE-057A-B6A1-2B0F-A168BE3341D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10F73A2F-CF0B-81A9-A4BF-5C34D040F38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58CFDC26-04D3-6E5E-00B8-ACD0CD7EA7E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F7CCAEC9-E786-3E78-31C5-DFA27A87E5E9}"/>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310775682"/>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19739165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5"/>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554735"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54736"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5. Source" hidden="1">
            <a:extLst>
              <a:ext uri="{FF2B5EF4-FFF2-40B4-BE49-F238E27FC236}">
                <a16:creationId xmlns:a16="http://schemas.microsoft.com/office/drawing/2014/main" id="{429F843E-9A91-6B85-5A1B-24B4890B881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8F12D445-2F36-9728-95CF-D74759219338}"/>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7" name="object 2">
              <a:extLst>
                <a:ext uri="{FF2B5EF4-FFF2-40B4-BE49-F238E27FC236}">
                  <a16:creationId xmlns:a16="http://schemas.microsoft.com/office/drawing/2014/main" id="{0D1C8941-7BB2-4741-2043-4AA48D2C5BE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8B4A3669-1857-A062-83B7-A6C682D8F92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8A1AA10C-A000-4B9F-D5B6-565A1D73E903}"/>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477AD1DA-9881-6EEA-3438-8478B2A16EA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934F2008-C178-117E-2F7C-D0E0ED010054}"/>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70819AD-6118-8F84-E045-9049202173B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F278F5ED-0618-37ED-28C1-BC9B71A1CA3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55036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1112989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5065776"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49250EEE-D951-7DCB-DEA6-BFEA0BF6DB7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7CB93712-D5EF-4A02-C1C4-7902821EAED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B16F91F5-06C1-A9D5-055E-63B383EBB94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C0F96876-4275-C93F-3345-A151DD0A0247}"/>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7A9375B1-40F1-2EB2-C405-F5296D983D2B}"/>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9E15D213-5F24-40C5-167A-5108AF0E24D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48AD77CA-1E18-F355-42D7-FFAEB213E93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9217093-2ADB-44BA-7DFC-E9BA5047C89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509290-DA15-A4CB-5B5D-829B86606D3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5287787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28986123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72" imgH="588" progId="TCLayout.ActiveDocument.1">
                  <p:embed/>
                </p:oleObj>
              </mc:Choice>
              <mc:Fallback>
                <p:oleObj name="think-cell Slide" r:id="rId10"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554736" y="172212"/>
            <a:ext cx="6967728" cy="384721"/>
          </a:xfrm>
        </p:spPr>
        <p:txBody>
          <a:bodyPr vert="horz">
            <a:sp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1D81D655-DC07-778C-534A-293DE0C7F45F}"/>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5EF465A-E66E-8F24-C7A8-0849D9A70D85}"/>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6840E99D-E179-A8CE-8D6D-DF542D82131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4537B1E8-090E-E48D-CF46-81109EF7CA0B}"/>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24D02175-D671-8D2F-2B55-9403F06910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7442156-FC11-B278-FE38-187B66E5BB63}"/>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580AAA9B-F1F1-1F55-3532-E9595647CA5A}"/>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ACC0E620-D337-2F31-012C-9CCA439C1E85}"/>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3E1F0468-9962-2C29-1CC4-9D086609D82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41336481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1409412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FFE5E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accent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accent1"/>
              </a:solidFill>
              <a:effectLst/>
              <a:uLnTx/>
              <a:uFillTx/>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5"/>
            </p:custDataLst>
          </p:nvPr>
        </p:nvSpPr>
        <p:spPr>
          <a:xfrm>
            <a:off x="554736" y="172212"/>
            <a:ext cx="7918704" cy="384721"/>
          </a:xfrm>
        </p:spPr>
        <p:txBody>
          <a:bodyPr vert="horz">
            <a:sp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u="none"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3E828924-9AEE-67CC-6392-875784F45AC9}"/>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5" name="Group 4">
            <a:extLst>
              <a:ext uri="{FF2B5EF4-FFF2-40B4-BE49-F238E27FC236}">
                <a16:creationId xmlns:a16="http://schemas.microsoft.com/office/drawing/2014/main" id="{6C625284-C7BC-A90A-C2F2-599AB6CD9F14}"/>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6" name="object 2">
              <a:extLst>
                <a:ext uri="{FF2B5EF4-FFF2-40B4-BE49-F238E27FC236}">
                  <a16:creationId xmlns:a16="http://schemas.microsoft.com/office/drawing/2014/main" id="{55AE63AA-54E7-2EBF-EA37-A160F1E6C97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4C1B07F5-99FE-D8E7-A419-C8EDA45F4F4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154EA3BB-226B-9478-DE69-B656D40497F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D7ABA14D-E593-37DE-90F7-DBE219FC63E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6">
              <a:extLst>
                <a:ext uri="{FF2B5EF4-FFF2-40B4-BE49-F238E27FC236}">
                  <a16:creationId xmlns:a16="http://schemas.microsoft.com/office/drawing/2014/main" id="{F75278F7-3F43-DE06-1E5A-DC8461CE6AA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2" name="object 7">
              <a:extLst>
                <a:ext uri="{FF2B5EF4-FFF2-40B4-BE49-F238E27FC236}">
                  <a16:creationId xmlns:a16="http://schemas.microsoft.com/office/drawing/2014/main" id="{D9A5777C-3A89-029D-0C9B-BA9C161C1EC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3" name="object 8">
              <a:extLst>
                <a:ext uri="{FF2B5EF4-FFF2-40B4-BE49-F238E27FC236}">
                  <a16:creationId xmlns:a16="http://schemas.microsoft.com/office/drawing/2014/main" id="{95FDEA1B-3A89-E0C5-AAC1-B34E7C58838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71578566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1997907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5" name="5. Source" hidden="1">
            <a:extLst>
              <a:ext uri="{FF2B5EF4-FFF2-40B4-BE49-F238E27FC236}">
                <a16:creationId xmlns:a16="http://schemas.microsoft.com/office/drawing/2014/main" id="{CEFE22D4-7640-D72C-5C6E-EF2255950CE1}"/>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cxnSp>
        <p:nvCxnSpPr>
          <p:cNvPr id="6" name="Straight Connector 5">
            <a:extLst>
              <a:ext uri="{FF2B5EF4-FFF2-40B4-BE49-F238E27FC236}">
                <a16:creationId xmlns:a16="http://schemas.microsoft.com/office/drawing/2014/main" id="{B0B5B30F-CE3D-FD75-1D5D-538444A7BEE4}"/>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CA029183-E1B0-2951-4D96-2B272B63AADD}"/>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11" name="object 2">
              <a:extLst>
                <a:ext uri="{FF2B5EF4-FFF2-40B4-BE49-F238E27FC236}">
                  <a16:creationId xmlns:a16="http://schemas.microsoft.com/office/drawing/2014/main" id="{EBEBB032-BB18-3D4D-9E73-F153735C31B2}"/>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2" name="object 3">
              <a:extLst>
                <a:ext uri="{FF2B5EF4-FFF2-40B4-BE49-F238E27FC236}">
                  <a16:creationId xmlns:a16="http://schemas.microsoft.com/office/drawing/2014/main" id="{DB45323E-BE70-6B16-C755-5E38C7EA545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4">
              <a:extLst>
                <a:ext uri="{FF2B5EF4-FFF2-40B4-BE49-F238E27FC236}">
                  <a16:creationId xmlns:a16="http://schemas.microsoft.com/office/drawing/2014/main" id="{9527C82F-40C1-061C-41D3-70E6DB8BF4B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4" name="object 5">
              <a:extLst>
                <a:ext uri="{FF2B5EF4-FFF2-40B4-BE49-F238E27FC236}">
                  <a16:creationId xmlns:a16="http://schemas.microsoft.com/office/drawing/2014/main" id="{F8D51490-7B6E-297D-57F8-990552B3068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6" name="object 6">
              <a:extLst>
                <a:ext uri="{FF2B5EF4-FFF2-40B4-BE49-F238E27FC236}">
                  <a16:creationId xmlns:a16="http://schemas.microsoft.com/office/drawing/2014/main" id="{5EC155C9-0023-A5A6-0647-E4EFAF86AA36}"/>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7" name="object 7">
              <a:extLst>
                <a:ext uri="{FF2B5EF4-FFF2-40B4-BE49-F238E27FC236}">
                  <a16:creationId xmlns:a16="http://schemas.microsoft.com/office/drawing/2014/main" id="{760AF58B-2630-9D7E-3B95-8C830D3AC81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8" name="object 8">
              <a:extLst>
                <a:ext uri="{FF2B5EF4-FFF2-40B4-BE49-F238E27FC236}">
                  <a16:creationId xmlns:a16="http://schemas.microsoft.com/office/drawing/2014/main" id="{15354115-02E3-B507-D442-E58333A766A7}"/>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84559009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9" name="Slide Number">
            <a:extLst>
              <a:ext uri="{FF2B5EF4-FFF2-40B4-BE49-F238E27FC236}">
                <a16:creationId xmlns:a16="http://schemas.microsoft.com/office/drawing/2014/main" id="{6982A9EE-ED1D-4D7E-84CA-3C36D0891D68}"/>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b="0" smtClean="0">
                <a:solidFill>
                  <a:schemeClr val="accent1"/>
                </a:solidFill>
                <a:latin typeface="+mn-lt"/>
                <a:ea typeface="+mn-ea"/>
                <a:cs typeface="Arial" panose="020B0604020202020204" pitchFamily="34" charset="0"/>
              </a:rPr>
              <a:pPr algn="r" defTabSz="610744" rtl="0" fontAlgn="auto">
                <a:spcBef>
                  <a:spcPts val="0"/>
                </a:spcBef>
                <a:spcAft>
                  <a:spcPts val="0"/>
                </a:spcAft>
                <a:defRPr/>
              </a:pPr>
              <a:t>‹#›</a:t>
            </a:fld>
            <a:endParaRPr lang="en-US" sz="900" b="0">
              <a:solidFill>
                <a:schemeClr val="accent1"/>
              </a:solidFill>
              <a:latin typeface="+mn-lt"/>
              <a:ea typeface="+mn-ea"/>
              <a:cs typeface="Arial" panose="020B0604020202020204" pitchFamily="34" charset="0"/>
            </a:endParaRP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A805FE97-8672-6282-0EC8-ABEAC52E46DB}"/>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grpSp>
        <p:nvGrpSpPr>
          <p:cNvPr id="4" name="Group 3">
            <a:extLst>
              <a:ext uri="{FF2B5EF4-FFF2-40B4-BE49-F238E27FC236}">
                <a16:creationId xmlns:a16="http://schemas.microsoft.com/office/drawing/2014/main" id="{AEAE6AFE-0E98-D1A0-CF9E-76E398E7DD6C}"/>
              </a:ext>
            </a:extLst>
          </p:cNvPr>
          <p:cNvGrpSpPr>
            <a:grpSpLocks/>
          </p:cNvGrpSpPr>
          <p:nvPr userDrawn="1"/>
        </p:nvGrpSpPr>
        <p:grpSpPr bwMode="ltGray">
          <a:xfrm>
            <a:off x="10620662" y="6475294"/>
            <a:ext cx="691515" cy="185420"/>
            <a:chOff x="3890140" y="2866944"/>
            <a:chExt cx="2912259" cy="780202"/>
          </a:xfrm>
          <a:solidFill>
            <a:schemeClr val="accent1"/>
          </a:solidFill>
        </p:grpSpPr>
        <p:sp>
          <p:nvSpPr>
            <p:cNvPr id="5" name="object 2">
              <a:extLst>
                <a:ext uri="{FF2B5EF4-FFF2-40B4-BE49-F238E27FC236}">
                  <a16:creationId xmlns:a16="http://schemas.microsoft.com/office/drawing/2014/main" id="{808576C1-EA25-5E9D-5664-EBCBEF6438B1}"/>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99EE54C3-6195-7D1A-3B53-25CECFEAF8B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4">
              <a:extLst>
                <a:ext uri="{FF2B5EF4-FFF2-40B4-BE49-F238E27FC236}">
                  <a16:creationId xmlns:a16="http://schemas.microsoft.com/office/drawing/2014/main" id="{D87D4BBE-A6E5-293A-6269-792D5DA90290}"/>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B620E40C-4635-CDC2-468F-F7E6FF2A5FBA}"/>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720A2D1E-F644-B955-0463-ABAE3D5F9DAB}"/>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240648-3458-1B5C-DF9E-0850F31EEA3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7E5E7F1C-BCDF-01A1-C7C7-178CD34185A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2523781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6689319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BD4041E3-E43E-BAA5-C37B-AAB2F2294265}"/>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919185A7-6D05-825D-A3ED-51A7C41962C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D62E0541-BE67-951F-AE32-7BD827E5C82A}"/>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ED88426E-8835-B3C1-AC3F-B5702933D4D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B40E39B5-EE73-9FDC-939B-336ED6F8A71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0" name="object 6">
              <a:extLst>
                <a:ext uri="{FF2B5EF4-FFF2-40B4-BE49-F238E27FC236}">
                  <a16:creationId xmlns:a16="http://schemas.microsoft.com/office/drawing/2014/main" id="{DC3172E5-4E28-B42E-C24F-3DACAC9F42FE}"/>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7A2C1478-5628-56F3-A2E5-13EF1111F03F}"/>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3429279D-E439-0D5F-A665-0B2210D9E09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8222413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319704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Documenttype">
            <a:extLst>
              <a:ext uri="{FF2B5EF4-FFF2-40B4-BE49-F238E27FC236}">
                <a16:creationId xmlns:a16="http://schemas.microsoft.com/office/drawing/2014/main" id="{718454E5-6285-00A9-53C9-B4BA91C926E8}"/>
              </a:ext>
            </a:extLst>
          </p:cNvPr>
          <p:cNvSpPr>
            <a:spLocks noGrp="1"/>
          </p:cNvSpPr>
          <p:nvPr>
            <p:ph type="body" sz="quarter" idx="13" hasCustomPrompt="1"/>
            <p:custDataLst>
              <p:tags r:id="rId2"/>
            </p:custDataLst>
          </p:nvPr>
        </p:nvSpPr>
        <p:spPr>
          <a:xfrm>
            <a:off x="550800" y="5428378"/>
            <a:ext cx="9726795"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400" dirty="0">
                <a:solidFill>
                  <a:schemeClr val="accent1"/>
                </a:solidFill>
              </a:defRPr>
            </a:lvl1pPr>
          </a:lstStyle>
          <a:p>
            <a:pPr lvl="0"/>
            <a:r>
              <a:rPr lang="en-US"/>
              <a:t>Edit date or title/role</a:t>
            </a:r>
          </a:p>
        </p:txBody>
      </p:sp>
      <p:sp>
        <p:nvSpPr>
          <p:cNvPr id="4" name="Subtitle">
            <a:extLst>
              <a:ext uri="{FF2B5EF4-FFF2-40B4-BE49-F238E27FC236}">
                <a16:creationId xmlns:a16="http://schemas.microsoft.com/office/drawing/2014/main" id="{5AFF17B0-782D-B204-10E2-A245DD390963}"/>
              </a:ext>
            </a:extLst>
          </p:cNvPr>
          <p:cNvSpPr>
            <a:spLocks noGrp="1"/>
          </p:cNvSpPr>
          <p:nvPr>
            <p:ph type="subTitle" idx="1"/>
            <p:custDataLst>
              <p:tags r:id="rId3"/>
            </p:custDataLst>
          </p:nvPr>
        </p:nvSpPr>
        <p:spPr>
          <a:xfrm>
            <a:off x="551941" y="4264009"/>
            <a:ext cx="9726795" cy="30777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2000" dirty="0">
                <a:solidFill>
                  <a:schemeClr val="accent1"/>
                </a:solidFill>
              </a:defRPr>
            </a:lvl1pPr>
          </a:lstStyle>
          <a:p>
            <a:pPr lvl="0"/>
            <a:r>
              <a:rPr lang="en-US"/>
              <a:t>Click to edit Master subtitle style</a:t>
            </a:r>
          </a:p>
        </p:txBody>
      </p:sp>
      <p:sp>
        <p:nvSpPr>
          <p:cNvPr id="5" name="Title">
            <a:extLst>
              <a:ext uri="{FF2B5EF4-FFF2-40B4-BE49-F238E27FC236}">
                <a16:creationId xmlns:a16="http://schemas.microsoft.com/office/drawing/2014/main" id="{0DA6FEE7-CDA4-81DC-2EA4-C7D677522110}"/>
              </a:ext>
            </a:extLst>
          </p:cNvPr>
          <p:cNvSpPr>
            <a:spLocks noGrp="1"/>
          </p:cNvSpPr>
          <p:nvPr>
            <p:ph type="title"/>
            <p:custDataLst>
              <p:tags r:id="rId4"/>
            </p:custDataLst>
          </p:nvPr>
        </p:nvSpPr>
        <p:spPr>
          <a:xfrm>
            <a:off x="551941" y="2788746"/>
            <a:ext cx="9726795" cy="135421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rmAutofit/>
          </a:bodyPr>
          <a:lstStyle>
            <a:lvl1pPr>
              <a:defRPr lang="en-US" sz="4400" dirty="0"/>
            </a:lvl1pPr>
          </a:lstStyle>
          <a:p>
            <a:pPr lvl="0"/>
            <a:r>
              <a:rPr lang="en-US"/>
              <a:t>Click to edit Master title style</a:t>
            </a:r>
          </a:p>
        </p:txBody>
      </p:sp>
      <p:grpSp>
        <p:nvGrpSpPr>
          <p:cNvPr id="6" name="Group 5">
            <a:extLst>
              <a:ext uri="{FF2B5EF4-FFF2-40B4-BE49-F238E27FC236}">
                <a16:creationId xmlns:a16="http://schemas.microsoft.com/office/drawing/2014/main" id="{CCBDFE16-BF8B-5BE4-DF87-CD2D67368F7D}"/>
              </a:ext>
            </a:extLst>
          </p:cNvPr>
          <p:cNvGrpSpPr/>
          <p:nvPr userDrawn="1"/>
        </p:nvGrpSpPr>
        <p:grpSpPr bwMode="ltGray">
          <a:xfrm>
            <a:off x="551941" y="680004"/>
            <a:ext cx="2107440" cy="564589"/>
            <a:chOff x="3890140" y="2866944"/>
            <a:chExt cx="2912259" cy="780202"/>
          </a:xfrm>
          <a:solidFill>
            <a:schemeClr val="accent1"/>
          </a:solidFill>
        </p:grpSpPr>
        <p:sp>
          <p:nvSpPr>
            <p:cNvPr id="7" name="object 2">
              <a:extLst>
                <a:ext uri="{FF2B5EF4-FFF2-40B4-BE49-F238E27FC236}">
                  <a16:creationId xmlns:a16="http://schemas.microsoft.com/office/drawing/2014/main" id="{C6DC2955-0EB0-A27B-B7E2-3E5B584E08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DAE08EB3-6E3D-C456-B8A3-0B504F2CAD09}"/>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04194BBE-D97B-6CEC-55AD-98AD2B4BFCEC}"/>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0" name="object 5">
              <a:extLst>
                <a:ext uri="{FF2B5EF4-FFF2-40B4-BE49-F238E27FC236}">
                  <a16:creationId xmlns:a16="http://schemas.microsoft.com/office/drawing/2014/main" id="{977C364D-2AAA-6E00-8041-0AB927BEC69B}"/>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9C1C4EE5-B02A-D600-21F3-C26002F8D67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C80419FA-CDD2-C161-354E-C17A266AA57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D6C68F69-7428-CA0E-D754-945C079ECFD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0377998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4480358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554736" y="172212"/>
            <a:ext cx="11082528"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554735" y="637721"/>
            <a:ext cx="1108252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b="0" baseline="0" dirty="0"/>
            </a:lvl1pPr>
          </a:lstStyle>
          <a:p>
            <a:pPr lvl="0"/>
            <a:r>
              <a:rPr lang="en-US"/>
              <a:t>Click to edit Master subtitle style</a:t>
            </a:r>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D4CFB085-D437-9546-5D9B-D65424052392}"/>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49821214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2165852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554736" y="1022441"/>
            <a:ext cx="11082528"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554736" y="172212"/>
            <a:ext cx="11082528" cy="769441"/>
          </a:xfrm>
        </p:spPr>
        <p:txBody>
          <a:bodyPr vert="horz">
            <a:spAutoFit/>
          </a:bodyPr>
          <a:lstStyle>
            <a:lvl1pPr rtl="0">
              <a:defRPr/>
            </a:lvl1pPr>
          </a:lstStyle>
          <a:p>
            <a:r>
              <a:rPr lang="en-US"/>
              <a:t>Click to edit Master title style</a:t>
            </a:r>
            <a:br>
              <a:rPr lang="en-US"/>
            </a:br>
            <a:endParaRPr lang="en-US"/>
          </a:p>
        </p:txBody>
      </p:sp>
      <p:sp>
        <p:nvSpPr>
          <p:cNvPr id="15" name="Slide Number">
            <a:extLst>
              <a:ext uri="{FF2B5EF4-FFF2-40B4-BE49-F238E27FC236}">
                <a16:creationId xmlns:a16="http://schemas.microsoft.com/office/drawing/2014/main" id="{E4920261-0593-4AC5-992E-73B8CB0A1C71}"/>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5. Source" hidden="1">
            <a:extLst>
              <a:ext uri="{FF2B5EF4-FFF2-40B4-BE49-F238E27FC236}">
                <a16:creationId xmlns:a16="http://schemas.microsoft.com/office/drawing/2014/main" id="{59B7093E-0F01-7C24-8CF8-07E16C4AD5C5}"/>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1167694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855279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1408557"/>
            <a:ext cx="3813048" cy="769441"/>
          </a:xfrm>
          <a:prstGeom prst="rect">
            <a:avLst/>
          </a:prstGeom>
        </p:spPr>
        <p:txBody>
          <a:bodyPr vert="horz" anchor="t">
            <a:noAutofit/>
          </a:bodyPr>
          <a:lstStyle>
            <a:lvl1pPr rtl="0">
              <a:defRPr>
                <a:ln w="6350" cap="flat">
                  <a:noFill/>
                  <a:miter lim="800000"/>
                </a:ln>
              </a:defRPr>
            </a:lvl1pPr>
          </a:lstStyle>
          <a:p>
            <a:r>
              <a:rPr lang="en-US"/>
              <a:t>Click to edit Master title style</a:t>
            </a:r>
          </a:p>
        </p:txBody>
      </p:sp>
      <p:sp>
        <p:nvSpPr>
          <p:cNvPr id="4" name="Slide Number">
            <a:extLst>
              <a:ext uri="{FF2B5EF4-FFF2-40B4-BE49-F238E27FC236}">
                <a16:creationId xmlns:a16="http://schemas.microsoft.com/office/drawing/2014/main" id="{E74A6D15-9D93-480F-A207-CA245151AE2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79744E48-04EF-4FA7-AF06-13E2E4A9BC5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63036A09-1C11-0390-172A-BDC1A70E859E}"/>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71429403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0192955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54736"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9" name="Slide Number">
            <a:extLst>
              <a:ext uri="{FF2B5EF4-FFF2-40B4-BE49-F238E27FC236}">
                <a16:creationId xmlns:a16="http://schemas.microsoft.com/office/drawing/2014/main" id="{8CFBA6B2-A084-4532-80C0-2629A5553A76}"/>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C53150A0-4712-4A9D-C377-B008F6549646}"/>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16824146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5345116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54736"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8" name="Slide Number">
            <a:extLst>
              <a:ext uri="{FF2B5EF4-FFF2-40B4-BE49-F238E27FC236}">
                <a16:creationId xmlns:a16="http://schemas.microsoft.com/office/drawing/2014/main" id="{9AC4B822-CA6B-4F05-8715-F74C6D5D34B1}"/>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40964E55-E537-8DF3-9342-8FF9B962A4E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347263197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8" name="Slide Number">
            <a:extLst>
              <a:ext uri="{FF2B5EF4-FFF2-40B4-BE49-F238E27FC236}">
                <a16:creationId xmlns:a16="http://schemas.microsoft.com/office/drawing/2014/main" id="{9A085514-D1F6-4D77-A23F-C5C66C21AB2E}"/>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70A2E5D9-3632-73D5-22CE-53932999F8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44322569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1557933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ACF9526A-1F1C-4E57-8A8D-21EDBC12066F}"/>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5"/>
            </p:custDataLst>
          </p:nvPr>
        </p:nvSpPr>
        <p:spPr>
          <a:xfrm>
            <a:off x="554736" y="2744369"/>
            <a:ext cx="2514600" cy="769441"/>
          </a:xfrm>
        </p:spPr>
        <p:txBody>
          <a:bodyPr vert="horz" anchor="b">
            <a:noAutofit/>
          </a:bodyPr>
          <a:lstStyle>
            <a:lvl1pPr rtl="0">
              <a:defRPr>
                <a:solidFill>
                  <a:schemeClr val="bg1"/>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6"/>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1B21DDDE-2B23-23E9-1204-14C28EEA031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7" name="Group 6">
            <a:extLst>
              <a:ext uri="{FF2B5EF4-FFF2-40B4-BE49-F238E27FC236}">
                <a16:creationId xmlns:a16="http://schemas.microsoft.com/office/drawing/2014/main" id="{9BAE575D-865A-696D-9644-9A71A325C022}"/>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1AE804E8-6E1E-B357-D5A8-392BDF56FE5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C139ADDA-B9C8-33E3-32FD-F832E9E4CA38}"/>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A93AB90-F01E-1ECF-CF13-04D36835587E}"/>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60A912A0-04A3-267E-A1E7-0E4479EE5CA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12AD44B5-0C1B-AB77-830B-8CC9B6ED098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07041B10-8540-73F4-D7FB-3C1B366D883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5EAB9D2E-4C00-F1DC-E30F-79775D1B89E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32343859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1537351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7" name="Slide Number">
            <a:extLst>
              <a:ext uri="{FF2B5EF4-FFF2-40B4-BE49-F238E27FC236}">
                <a16:creationId xmlns:a16="http://schemas.microsoft.com/office/drawing/2014/main" id="{36B65DC7-979F-4AB7-9872-8CF5F2DCB753}"/>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5"/>
            </p:custDataLst>
          </p:nvPr>
        </p:nvSpPr>
        <p:spPr>
          <a:xfrm>
            <a:off x="554736" y="2744369"/>
            <a:ext cx="3465576" cy="769441"/>
          </a:xfrm>
          <a:prstGeom prst="rect">
            <a:avLst/>
          </a:prstGeom>
        </p:spPr>
        <p:txBody>
          <a:bodyPr vert="horz" wrap="square" anchor="b">
            <a:noAutofit/>
          </a:bodyPr>
          <a:lstStyle>
            <a:lvl1pPr algn="l"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6"/>
            </p:custDataLst>
          </p:nvPr>
        </p:nvSpPr>
        <p:spPr>
          <a:xfrm>
            <a:off x="554735" y="3659644"/>
            <a:ext cx="3465575" cy="246221"/>
          </a:xfrm>
          <a:prstGeom prst="rect">
            <a:avLst/>
          </a:prstGeom>
        </p:spPr>
        <p:txBody>
          <a:bodyPr wrap="square">
            <a:spAutoFit/>
          </a:bodyPr>
          <a:lstStyle>
            <a:lvl1pPr marL="0" indent="0" algn="l" rtl="0">
              <a:buNone/>
              <a:defRPr sz="1600" b="0" baseline="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554735"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FF510DE5-09C2-80FC-CB16-ACA845E09030}"/>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5" name="Group 4">
            <a:extLst>
              <a:ext uri="{FF2B5EF4-FFF2-40B4-BE49-F238E27FC236}">
                <a16:creationId xmlns:a16="http://schemas.microsoft.com/office/drawing/2014/main" id="{A7368EE9-EA98-1050-3745-FD6473C7F02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475276AF-9E2D-5714-FB1A-39A77CBC8020}"/>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62F34E03-833A-9F85-06B0-0103B3D7DC2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C1157090-3021-BCF4-6724-81C0A7369639}"/>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2DB5B518-A808-9452-0571-8EA393B9F5E4}"/>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1D809124-9112-5038-6B75-8B243ACAF0B0}"/>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39C99E83-8111-545D-EFEF-3CB18CA601E0}"/>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8E2B5EB4-0861-E3F7-1D3B-339B80B90DE3}"/>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0335370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2262404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B4D8EE31-E95A-6D9A-F828-FFC3D9F8710B}"/>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CBBCD0B-29D3-C774-F3E2-0930EA2B591E}"/>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448951F1-10AE-AEA6-0F5D-AF64D92257F8}"/>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093BAF07-5C4C-0E0A-13BD-B6DDE276C22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462F0354-665F-589F-4E35-FCEB511CB38A}"/>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2811D5F0-72D0-1019-0C9E-D6D3D61EE766}"/>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F018FE43-DF21-BB4D-89D2-A37E096BF66F}"/>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3AA7E7A-10DB-3970-AAB1-6EA6AC480EF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8CFA103B-5413-62A4-1AB5-EB1D881C33AE}"/>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52482796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9830887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554736" y="172212"/>
            <a:ext cx="6967728" cy="384721"/>
          </a:xfrm>
        </p:spPr>
        <p:txBody>
          <a:bodyPr vert="horz">
            <a:spAutoFit/>
          </a:bodyPr>
          <a:lstStyle>
            <a:lvl1pPr rtl="0">
              <a:defRPr>
                <a:solidFill>
                  <a:schemeClr val="bg1"/>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5"/>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6"/>
            </p:custDataLst>
          </p:nvPr>
        </p:nvSpPr>
        <p:spPr>
          <a:xfrm>
            <a:off x="554735" y="637721"/>
            <a:ext cx="6967728"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AA63786F-0B44-C2A7-38DA-D61828E15AE4}"/>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B57EB6AA-58BC-A371-B70F-73EBC9E2AA80}"/>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8" name="object 2">
              <a:extLst>
                <a:ext uri="{FF2B5EF4-FFF2-40B4-BE49-F238E27FC236}">
                  <a16:creationId xmlns:a16="http://schemas.microsoft.com/office/drawing/2014/main" id="{CE2A6440-FF22-0F9B-1C5D-04C7C63859FC}"/>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9" name="object 3">
              <a:extLst>
                <a:ext uri="{FF2B5EF4-FFF2-40B4-BE49-F238E27FC236}">
                  <a16:creationId xmlns:a16="http://schemas.microsoft.com/office/drawing/2014/main" id="{50EE619E-AF61-2C88-4226-7810D6C01D0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2203968C-D908-71A2-BD5F-C6C725108C9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5EFF5A8C-F969-029F-1702-5112390FC93E}"/>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07F5B01-BED5-075E-16F7-F8FE0CAB5681}"/>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8B328CCC-DA5C-ED34-A8CC-F6D16683E3AA}"/>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04F01A39-3452-AE12-BA84-694B6DFFFC0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2899007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0336648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7918704" cy="384721"/>
          </a:xfrm>
        </p:spPr>
        <p:txBody>
          <a:bodyPr vert="horz">
            <a:spAutoFit/>
          </a:bodyPr>
          <a:lstStyle>
            <a:lvl1pPr rtl="0">
              <a:defRPr>
                <a:solidFill>
                  <a:schemeClr val="bg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7918704" cy="246221"/>
          </a:xfrm>
          <a:prstGeom prst="rect">
            <a:avLst/>
          </a:prstGeom>
        </p:spPr>
        <p:txBody>
          <a:bodyPr wrap="square">
            <a:spAutoFit/>
          </a:bodyPr>
          <a:lstStyle>
            <a:lvl1pPr marL="0" indent="0" algn="l" rtl="0">
              <a:buNone/>
              <a:defRPr sz="1600" b="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9BDC5E0C-4668-472F-0E96-361BA3A0CB51}"/>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bg2"/>
                </a:solidFill>
              </a:rPr>
              <a:t>Source: …</a:t>
            </a:r>
          </a:p>
        </p:txBody>
      </p:sp>
      <p:grpSp>
        <p:nvGrpSpPr>
          <p:cNvPr id="6" name="Group 5">
            <a:extLst>
              <a:ext uri="{FF2B5EF4-FFF2-40B4-BE49-F238E27FC236}">
                <a16:creationId xmlns:a16="http://schemas.microsoft.com/office/drawing/2014/main" id="{151E8823-E0AF-A248-9931-E03198307BDD}"/>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7" name="object 2">
              <a:extLst>
                <a:ext uri="{FF2B5EF4-FFF2-40B4-BE49-F238E27FC236}">
                  <a16:creationId xmlns:a16="http://schemas.microsoft.com/office/drawing/2014/main" id="{AA849B82-DD56-2BF8-5AE6-EDE569947145}"/>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150FE6D3-DB3C-5D81-CF8F-FCA2FAF21FA6}"/>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5877A923-4A3A-C545-5A82-235F00053DC8}"/>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C740D933-A1FB-089F-EC30-0B74847F023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47633DC-061E-574E-331E-E4F0A5E5F5C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4ECC6690-B08A-6D8D-E027-90E17B6C860B}"/>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1AD4D031-F41A-8689-E70C-3587BEB734D2}"/>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00202139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36004468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5"/>
            </p:custDataLst>
          </p:nvPr>
        </p:nvSpPr>
        <p:spPr>
          <a:xfrm>
            <a:off x="554736" y="172212"/>
            <a:ext cx="5065776" cy="384721"/>
          </a:xfrm>
        </p:spPr>
        <p:txBody>
          <a:bodyPr vert="horz">
            <a:sp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6"/>
            </p:custDataLst>
          </p:nvPr>
        </p:nvSpPr>
        <p:spPr>
          <a:xfrm>
            <a:off x="554735" y="637721"/>
            <a:ext cx="50657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4" name="5. Source" hidden="1">
            <a:extLst>
              <a:ext uri="{FF2B5EF4-FFF2-40B4-BE49-F238E27FC236}">
                <a16:creationId xmlns:a16="http://schemas.microsoft.com/office/drawing/2014/main" id="{2A691649-67B6-B45C-7BA8-D3F5EB280E55}"/>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0FC0CA76-D9F5-A54F-8AC5-69682AAFD2AB}"/>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6569E10-DF87-7ECB-7669-619C0C206779}"/>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F92F792C-FCBC-59C9-C096-03B03DE6157F}"/>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A17C6C0-6161-7C70-71AA-DFB0B31D81FF}"/>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1" name="object 5">
              <a:extLst>
                <a:ext uri="{FF2B5EF4-FFF2-40B4-BE49-F238E27FC236}">
                  <a16:creationId xmlns:a16="http://schemas.microsoft.com/office/drawing/2014/main" id="{F10F95B5-8B83-3AF9-ED67-ED48F3DAA52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6">
              <a:extLst>
                <a:ext uri="{FF2B5EF4-FFF2-40B4-BE49-F238E27FC236}">
                  <a16:creationId xmlns:a16="http://schemas.microsoft.com/office/drawing/2014/main" id="{889364C5-C67D-73A9-3B98-03FB26140CC5}"/>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3" name="object 7">
              <a:extLst>
                <a:ext uri="{FF2B5EF4-FFF2-40B4-BE49-F238E27FC236}">
                  <a16:creationId xmlns:a16="http://schemas.microsoft.com/office/drawing/2014/main" id="{D27ADBD6-48F7-1317-378E-12E9BC5D7146}"/>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4" name="object 8">
              <a:extLst>
                <a:ext uri="{FF2B5EF4-FFF2-40B4-BE49-F238E27FC236}">
                  <a16:creationId xmlns:a16="http://schemas.microsoft.com/office/drawing/2014/main" id="{0FBBECD5-1241-1491-5D8A-69E6C967CF65}"/>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5019418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40923317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7" name="Slide Number">
            <a:extLst>
              <a:ext uri="{FF2B5EF4-FFF2-40B4-BE49-F238E27FC236}">
                <a16:creationId xmlns:a16="http://schemas.microsoft.com/office/drawing/2014/main" id="{3B7A7C0C-AC02-4989-860B-73442D510162}"/>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rgbClr val="EA0029"/>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rgbClr val="EA0029"/>
              </a:solidFill>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554735"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54736"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54734"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76B794B1-DD45-2EC6-DABA-8C80B3B292B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8405CC83-C7E9-A791-F588-7EB80B096E61}"/>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2578DEC5-C385-3338-1200-4A649DD2838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8" name="object 3">
              <a:extLst>
                <a:ext uri="{FF2B5EF4-FFF2-40B4-BE49-F238E27FC236}">
                  <a16:creationId xmlns:a16="http://schemas.microsoft.com/office/drawing/2014/main" id="{35053DFC-83AC-3DDE-18B0-EE4C39387102}"/>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4">
              <a:extLst>
                <a:ext uri="{FF2B5EF4-FFF2-40B4-BE49-F238E27FC236}">
                  <a16:creationId xmlns:a16="http://schemas.microsoft.com/office/drawing/2014/main" id="{B2D4C49F-A1E0-7AB4-1977-32E777A3A81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1259331F-1A76-75FF-0D63-6BB9B742E83C}"/>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89B63FBC-711B-5661-B00D-4C3EB24E7177}"/>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5" name="object 7">
              <a:extLst>
                <a:ext uri="{FF2B5EF4-FFF2-40B4-BE49-F238E27FC236}">
                  <a16:creationId xmlns:a16="http://schemas.microsoft.com/office/drawing/2014/main" id="{396DA9E4-545B-6922-F14F-1B9055A27B0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6" name="object 8">
              <a:extLst>
                <a:ext uri="{FF2B5EF4-FFF2-40B4-BE49-F238E27FC236}">
                  <a16:creationId xmlns:a16="http://schemas.microsoft.com/office/drawing/2014/main" id="{3542F06E-7530-BF56-32B0-05FCCE8338CA}"/>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21518832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81874083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73" imgH="473" progId="TCLayout.ActiveDocument.1">
                  <p:embed/>
                </p:oleObj>
              </mc:Choice>
              <mc:Fallback>
                <p:oleObj name="think-cell Slide" r:id="rId10"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8" name="Slide Number">
            <a:extLst>
              <a:ext uri="{FF2B5EF4-FFF2-40B4-BE49-F238E27FC236}">
                <a16:creationId xmlns:a16="http://schemas.microsoft.com/office/drawing/2014/main" id="{D0E8D6D4-65CF-4E97-809E-C2399703986A}"/>
              </a:ext>
            </a:extLst>
          </p:cNvPr>
          <p:cNvSpPr>
            <a:spLocks noChangeArrowheads="1"/>
          </p:cNvSpPr>
          <p:nvPr userDrawn="1">
            <p:custDataLst>
              <p:tags r:id="rId4"/>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marL="0" marR="0" lvl="0" indent="0" algn="r" defTabSz="610744" rtl="0" eaLnBrk="1" fontAlgn="auto" latinLnBrk="0" hangingPunct="1">
              <a:lnSpc>
                <a:spcPct val="100000"/>
              </a:lnSpc>
              <a:spcBef>
                <a:spcPts val="0"/>
              </a:spcBef>
              <a:spcAft>
                <a:spcPts val="0"/>
              </a:spcAft>
              <a:buClrTx/>
              <a:buSzTx/>
              <a:buFontTx/>
              <a:buNone/>
              <a:tabLst/>
              <a:defRPr/>
            </a:pPr>
            <a:fld id="{4ABDCABE-3F10-B64C-92F1-862014417034}" type="slidenum">
              <a:rPr kumimoji="0" lang="en-US" sz="900" b="0" i="0" u="none" strike="noStrike" kern="1200" cap="none" spc="0" normalizeH="0" baseline="0" noProof="0" smtClean="0">
                <a:ln>
                  <a:noFill/>
                </a:ln>
                <a:solidFill>
                  <a:srgbClr val="EA0029"/>
                </a:solidFill>
                <a:effectLst/>
                <a:uLnTx/>
                <a:uFillTx/>
                <a:latin typeface="+mn-lt"/>
                <a:ea typeface="+mn-ea"/>
                <a:cs typeface="Arial" panose="020B0604020202020204" pitchFamily="34" charset="0"/>
              </a:rPr>
              <a:pPr marL="0" marR="0" lvl="0" indent="0" algn="r" defTabSz="610744"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EA0029"/>
              </a:solidFill>
              <a:effectLst/>
              <a:uLnTx/>
              <a:uFillTx/>
              <a:latin typeface="+mn-lt"/>
              <a:ea typeface="+mn-ea"/>
              <a:cs typeface="Arial" panose="020B0604020202020204" pitchFamily="34" charset="0"/>
            </a:endParaRP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554735"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54736"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54736"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5. Source" hidden="1">
            <a:extLst>
              <a:ext uri="{FF2B5EF4-FFF2-40B4-BE49-F238E27FC236}">
                <a16:creationId xmlns:a16="http://schemas.microsoft.com/office/drawing/2014/main" id="{5A0918DC-E16B-94A3-D920-15032BA30427}"/>
              </a:ext>
            </a:extLst>
          </p:cNvPr>
          <p:cNvSpPr txBox="1"/>
          <p:nvPr userDrawn="1">
            <p:custDataLst>
              <p:tags r:id="rId8"/>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5" name="Group 4">
            <a:extLst>
              <a:ext uri="{FF2B5EF4-FFF2-40B4-BE49-F238E27FC236}">
                <a16:creationId xmlns:a16="http://schemas.microsoft.com/office/drawing/2014/main" id="{34D8677E-7F98-E1C7-AB2B-36054DEE3847}"/>
              </a:ext>
            </a:extLst>
          </p:cNvPr>
          <p:cNvGrpSpPr>
            <a:grpSpLocks/>
          </p:cNvGrpSpPr>
          <p:nvPr userDrawn="1"/>
        </p:nvGrpSpPr>
        <p:grpSpPr bwMode="ltGray">
          <a:xfrm>
            <a:off x="10620662" y="6475294"/>
            <a:ext cx="691515" cy="185420"/>
            <a:chOff x="3890140" y="2866944"/>
            <a:chExt cx="2912259" cy="780202"/>
          </a:xfrm>
          <a:solidFill>
            <a:schemeClr val="bg1"/>
          </a:solidFill>
        </p:grpSpPr>
        <p:sp>
          <p:nvSpPr>
            <p:cNvPr id="6" name="object 2">
              <a:extLst>
                <a:ext uri="{FF2B5EF4-FFF2-40B4-BE49-F238E27FC236}">
                  <a16:creationId xmlns:a16="http://schemas.microsoft.com/office/drawing/2014/main" id="{0388CFDF-B73F-EA1C-95BE-BBEC811730BA}"/>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7" name="object 3">
              <a:extLst>
                <a:ext uri="{FF2B5EF4-FFF2-40B4-BE49-F238E27FC236}">
                  <a16:creationId xmlns:a16="http://schemas.microsoft.com/office/drawing/2014/main" id="{D6EB0D38-26E0-9B9F-6415-A753EA8B536D}"/>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8" name="object 4">
              <a:extLst>
                <a:ext uri="{FF2B5EF4-FFF2-40B4-BE49-F238E27FC236}">
                  <a16:creationId xmlns:a16="http://schemas.microsoft.com/office/drawing/2014/main" id="{A92A2217-9947-A838-EE33-D1DE43F88C7D}"/>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9" name="object 5">
              <a:extLst>
                <a:ext uri="{FF2B5EF4-FFF2-40B4-BE49-F238E27FC236}">
                  <a16:creationId xmlns:a16="http://schemas.microsoft.com/office/drawing/2014/main" id="{0586C0A0-461E-3059-5D7F-8705AE981371}"/>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CD9D15E5-6689-3F68-9084-917164A876F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9190B086-5902-048E-96CD-92E8387C6AAC}"/>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42C0B9AA-1571-2444-C3E4-D5466DC512C4}"/>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92478223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20875304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558489" y="1401800"/>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5" name="Slide Number">
            <a:extLst>
              <a:ext uri="{FF2B5EF4-FFF2-40B4-BE49-F238E27FC236}">
                <a16:creationId xmlns:a16="http://schemas.microsoft.com/office/drawing/2014/main" id="{0AA537C7-2883-43C1-848C-3A4E9645077F}"/>
              </a:ext>
            </a:extLst>
          </p:cNvPr>
          <p:cNvSpPr>
            <a:spLocks noChangeArrowheads="1"/>
          </p:cNvSpPr>
          <p:nvPr userDrawn="1">
            <p:custDataLst>
              <p:tags r:id="rId3"/>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4"/>
            </p:custDataLst>
          </p:nvPr>
        </p:nvSpPr>
        <p:spPr>
          <a:xfrm>
            <a:off x="554736" y="172212"/>
            <a:ext cx="11082528" cy="1154162"/>
          </a:xfrm>
        </p:spPr>
        <p:txBody>
          <a:bodyPr vert="horz">
            <a:spAutoFit/>
          </a:bodyPr>
          <a:lstStyle>
            <a:lvl1pPr rtl="0">
              <a:defRPr/>
            </a:lvl1pPr>
          </a:lstStyle>
          <a:p>
            <a:r>
              <a:rPr lang="en-US"/>
              <a:t>Click to edit Master title style</a:t>
            </a:r>
            <a:br>
              <a:rPr lang="en-US"/>
            </a:br>
            <a:br>
              <a:rPr lang="en-US"/>
            </a:br>
            <a:endParaRPr lang="en-US"/>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5. Source" hidden="1">
            <a:extLst>
              <a:ext uri="{FF2B5EF4-FFF2-40B4-BE49-F238E27FC236}">
                <a16:creationId xmlns:a16="http://schemas.microsoft.com/office/drawing/2014/main" id="{28E74CB8-BF11-1076-E307-A5BAF5277A43}"/>
              </a:ext>
            </a:extLst>
          </p:cNvPr>
          <p:cNvSpPr txBox="1"/>
          <p:nvPr userDrawn="1">
            <p:custDataLst>
              <p:tags r:id="rId6"/>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cxnSp>
        <p:nvCxnSpPr>
          <p:cNvPr id="6" name="Straight Connector 5">
            <a:extLst>
              <a:ext uri="{FF2B5EF4-FFF2-40B4-BE49-F238E27FC236}">
                <a16:creationId xmlns:a16="http://schemas.microsoft.com/office/drawing/2014/main" id="{6AACD0FF-C965-17DE-35CB-FD2D868AC2C9}"/>
              </a:ext>
            </a:extLst>
          </p:cNvPr>
          <p:cNvCxnSpPr>
            <a:cxnSpLocks/>
          </p:cNvCxnSpPr>
          <p:nvPr userDrawn="1"/>
        </p:nvCxnSpPr>
        <p:spPr bwMode="ltGray">
          <a:xfrm>
            <a:off x="554735" y="6568004"/>
            <a:ext cx="9837239"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87A19DFA-8C49-827D-50FF-BE77E25967E1}"/>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5B88209A-59C2-AA72-374F-51B919816FBB}"/>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1" name="object 3">
              <a:extLst>
                <a:ext uri="{FF2B5EF4-FFF2-40B4-BE49-F238E27FC236}">
                  <a16:creationId xmlns:a16="http://schemas.microsoft.com/office/drawing/2014/main" id="{BD4A748F-3B33-91F4-D5BB-D5909CD9B8E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2" name="object 4">
              <a:extLst>
                <a:ext uri="{FF2B5EF4-FFF2-40B4-BE49-F238E27FC236}">
                  <a16:creationId xmlns:a16="http://schemas.microsoft.com/office/drawing/2014/main" id="{ECFBA85E-BCED-2222-B4BD-074B3E030A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3" name="object 5">
              <a:extLst>
                <a:ext uri="{FF2B5EF4-FFF2-40B4-BE49-F238E27FC236}">
                  <a16:creationId xmlns:a16="http://schemas.microsoft.com/office/drawing/2014/main" id="{B9C98811-C84A-DF6B-8CF6-E8A1F96D3B22}"/>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4" name="object 6">
              <a:extLst>
                <a:ext uri="{FF2B5EF4-FFF2-40B4-BE49-F238E27FC236}">
                  <a16:creationId xmlns:a16="http://schemas.microsoft.com/office/drawing/2014/main" id="{5B0139F3-2AE4-7421-6E1F-F515F7E349ED}"/>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6" name="object 7">
              <a:extLst>
                <a:ext uri="{FF2B5EF4-FFF2-40B4-BE49-F238E27FC236}">
                  <a16:creationId xmlns:a16="http://schemas.microsoft.com/office/drawing/2014/main" id="{993FBCC4-8293-CEAD-137E-810BE05E54DD}"/>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7" name="object 8">
              <a:extLst>
                <a:ext uri="{FF2B5EF4-FFF2-40B4-BE49-F238E27FC236}">
                  <a16:creationId xmlns:a16="http://schemas.microsoft.com/office/drawing/2014/main" id="{EF517355-F18E-869C-0D80-972C51EB7DE1}"/>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40387154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5" name="Slide Number">
            <a:extLst>
              <a:ext uri="{FF2B5EF4-FFF2-40B4-BE49-F238E27FC236}">
                <a16:creationId xmlns:a16="http://schemas.microsoft.com/office/drawing/2014/main" id="{4833D5AF-2A75-4978-AA54-00BA594BBA72}"/>
              </a:ext>
            </a:extLst>
          </p:cNvPr>
          <p:cNvSpPr>
            <a:spLocks noChangeArrowheads="1"/>
          </p:cNvSpPr>
          <p:nvPr userDrawn="1">
            <p:custDataLst>
              <p:tags r:id="rId2"/>
            </p:custDataLst>
          </p:nvPr>
        </p:nvSpPr>
        <p:spPr bwMode="black">
          <a:xfrm>
            <a:off x="11312525" y="6498754"/>
            <a:ext cx="325501" cy="138499"/>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900" smtClean="0">
                <a:solidFill>
                  <a:schemeClr val="tx1"/>
                </a:solidFill>
                <a:latin typeface="+mn-lt"/>
                <a:ea typeface="+mn-ea"/>
                <a:cs typeface="Arial" panose="020B0604020202020204" pitchFamily="34" charset="0"/>
              </a:rPr>
              <a:pPr algn="r" defTabSz="610744" rtl="0" fontAlgn="auto">
                <a:spcBef>
                  <a:spcPts val="0"/>
                </a:spcBef>
                <a:spcAft>
                  <a:spcPts val="0"/>
                </a:spcAft>
                <a:defRPr/>
              </a:pPr>
              <a:t>‹#›</a:t>
            </a:fld>
            <a:endParaRPr lang="en-US" sz="900">
              <a:solidFill>
                <a:schemeClr val="tx1"/>
              </a:solidFill>
              <a:latin typeface="+mn-lt"/>
              <a:ea typeface="+mn-ea"/>
              <a:cs typeface="Arial" panose="020B0604020202020204" pitchFamily="34" charset="0"/>
            </a:endParaRP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554735"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5. Source" hidden="1">
            <a:extLst>
              <a:ext uri="{FF2B5EF4-FFF2-40B4-BE49-F238E27FC236}">
                <a16:creationId xmlns:a16="http://schemas.microsoft.com/office/drawing/2014/main" id="{7976AE6E-1007-617B-6D37-DAF22B336B7E}"/>
              </a:ext>
            </a:extLst>
          </p:cNvPr>
          <p:cNvSpPr txBox="1"/>
          <p:nvPr userDrawn="1">
            <p:custDataLst>
              <p:tags r:id="rId4"/>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solidFill>
                  <a:schemeClr val="tx1"/>
                </a:solidFill>
              </a:rPr>
              <a:t>Source: …</a:t>
            </a:r>
          </a:p>
        </p:txBody>
      </p:sp>
      <p:grpSp>
        <p:nvGrpSpPr>
          <p:cNvPr id="8" name="Group 7">
            <a:extLst>
              <a:ext uri="{FF2B5EF4-FFF2-40B4-BE49-F238E27FC236}">
                <a16:creationId xmlns:a16="http://schemas.microsoft.com/office/drawing/2014/main" id="{E6F0CB2C-0DAE-77AE-BAB3-FDD88EB6B275}"/>
              </a:ext>
            </a:extLst>
          </p:cNvPr>
          <p:cNvGrpSpPr>
            <a:grpSpLocks/>
          </p:cNvGrpSpPr>
          <p:nvPr userDrawn="1"/>
        </p:nvGrpSpPr>
        <p:grpSpPr bwMode="ltGray">
          <a:xfrm>
            <a:off x="10620662" y="6475294"/>
            <a:ext cx="691515" cy="185420"/>
            <a:chOff x="3890140" y="2866944"/>
            <a:chExt cx="2912259" cy="780202"/>
          </a:xfrm>
          <a:solidFill>
            <a:schemeClr val="tx1"/>
          </a:solidFill>
        </p:grpSpPr>
        <p:sp>
          <p:nvSpPr>
            <p:cNvPr id="9" name="object 2">
              <a:extLst>
                <a:ext uri="{FF2B5EF4-FFF2-40B4-BE49-F238E27FC236}">
                  <a16:creationId xmlns:a16="http://schemas.microsoft.com/office/drawing/2014/main" id="{E4B82813-5045-5D9A-A392-192D7F03EB04}"/>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10" name="object 3">
              <a:extLst>
                <a:ext uri="{FF2B5EF4-FFF2-40B4-BE49-F238E27FC236}">
                  <a16:creationId xmlns:a16="http://schemas.microsoft.com/office/drawing/2014/main" id="{77FD17CD-1B4C-76D8-08DE-D690E5935543}"/>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1" name="object 4">
              <a:extLst>
                <a:ext uri="{FF2B5EF4-FFF2-40B4-BE49-F238E27FC236}">
                  <a16:creationId xmlns:a16="http://schemas.microsoft.com/office/drawing/2014/main" id="{BF17A0A6-D7EB-8E73-E8A1-08CDE76B20D1}"/>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12" name="object 5">
              <a:extLst>
                <a:ext uri="{FF2B5EF4-FFF2-40B4-BE49-F238E27FC236}">
                  <a16:creationId xmlns:a16="http://schemas.microsoft.com/office/drawing/2014/main" id="{718BDFCD-6D65-FEB4-A299-F74ABC44CD08}"/>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13" name="object 6">
              <a:extLst>
                <a:ext uri="{FF2B5EF4-FFF2-40B4-BE49-F238E27FC236}">
                  <a16:creationId xmlns:a16="http://schemas.microsoft.com/office/drawing/2014/main" id="{B4D30287-95FC-218F-667E-422D44447468}"/>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4" name="object 7">
              <a:extLst>
                <a:ext uri="{FF2B5EF4-FFF2-40B4-BE49-F238E27FC236}">
                  <a16:creationId xmlns:a16="http://schemas.microsoft.com/office/drawing/2014/main" id="{D20C33C0-CE17-524E-B602-2FD923157427}"/>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5" name="object 8">
              <a:extLst>
                <a:ext uri="{FF2B5EF4-FFF2-40B4-BE49-F238E27FC236}">
                  <a16:creationId xmlns:a16="http://schemas.microsoft.com/office/drawing/2014/main" id="{127160B2-2E10-357A-9DEA-AC4AB98C350B}"/>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14026790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ontrast En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A9CF6F9-3F22-4C1D-8F1F-9500FF412228}"/>
              </a:ext>
            </a:extLst>
          </p:cNvPr>
          <p:cNvGraphicFramePr>
            <a:graphicFrameLocks noChangeAspect="1"/>
          </p:cNvGraphicFramePr>
          <p:nvPr userDrawn="1">
            <p:custDataLst>
              <p:tags r:id="rId1"/>
            </p:custDataLst>
            <p:extLst>
              <p:ext uri="{D42A27DB-BD31-4B8C-83A1-F6EECF244321}">
                <p14:modId xmlns:p14="http://schemas.microsoft.com/office/powerpoint/2010/main" val="7785827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592" imgH="591" progId="TCLayout.ActiveDocument.1">
                  <p:embed/>
                </p:oleObj>
              </mc:Choice>
              <mc:Fallback>
                <p:oleObj name="think-cell Slide" r:id="rId4" imgW="592" imgH="591" progId="TCLayout.ActiveDocument.1">
                  <p:embed/>
                  <p:pic>
                    <p:nvPicPr>
                      <p:cNvPr id="2" name="Object 1" hidden="1">
                        <a:extLst>
                          <a:ext uri="{FF2B5EF4-FFF2-40B4-BE49-F238E27FC236}">
                            <a16:creationId xmlns:a16="http://schemas.microsoft.com/office/drawing/2014/main" id="{DA9CF6F9-3F22-4C1D-8F1F-9500FF4122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0" name="5. Source" hidden="1">
            <a:extLst>
              <a:ext uri="{FF2B5EF4-FFF2-40B4-BE49-F238E27FC236}">
                <a16:creationId xmlns:a16="http://schemas.microsoft.com/office/drawing/2014/main" id="{EED9D83D-9CC3-45F3-876D-CC42BC0B70E0}"/>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grpSp>
        <p:nvGrpSpPr>
          <p:cNvPr id="3" name="Group 2">
            <a:extLst>
              <a:ext uri="{FF2B5EF4-FFF2-40B4-BE49-F238E27FC236}">
                <a16:creationId xmlns:a16="http://schemas.microsoft.com/office/drawing/2014/main" id="{646DE1ED-91A1-6DAE-9EF2-B450D30DBFC3}"/>
              </a:ext>
            </a:extLst>
          </p:cNvPr>
          <p:cNvGrpSpPr/>
          <p:nvPr userDrawn="1"/>
        </p:nvGrpSpPr>
        <p:grpSpPr bwMode="ltGray">
          <a:xfrm>
            <a:off x="4189646" y="2918283"/>
            <a:ext cx="3812708" cy="1021435"/>
            <a:chOff x="3890140" y="2866944"/>
            <a:chExt cx="2912259" cy="780202"/>
          </a:xfrm>
          <a:solidFill>
            <a:schemeClr val="accent1"/>
          </a:solidFill>
        </p:grpSpPr>
        <p:sp>
          <p:nvSpPr>
            <p:cNvPr id="5" name="object 2">
              <a:extLst>
                <a:ext uri="{FF2B5EF4-FFF2-40B4-BE49-F238E27FC236}">
                  <a16:creationId xmlns:a16="http://schemas.microsoft.com/office/drawing/2014/main" id="{87D43D03-AABE-2FEE-84E0-3D3933E4D4AE}"/>
                </a:ext>
              </a:extLst>
            </p:cNvPr>
            <p:cNvSpPr/>
            <p:nvPr/>
          </p:nvSpPr>
          <p:spPr bwMode="ltGray">
            <a:xfrm>
              <a:off x="3890140" y="2866944"/>
              <a:ext cx="520065" cy="607060"/>
            </a:xfrm>
            <a:custGeom>
              <a:avLst/>
              <a:gdLst/>
              <a:ahLst/>
              <a:cxnLst/>
              <a:rect l="l" t="t" r="r" b="b"/>
              <a:pathLst>
                <a:path w="520064" h="607060">
                  <a:moveTo>
                    <a:pt x="216573" y="0"/>
                  </a:moveTo>
                  <a:lnTo>
                    <a:pt x="0" y="0"/>
                  </a:lnTo>
                  <a:lnTo>
                    <a:pt x="0" y="86639"/>
                  </a:lnTo>
                  <a:lnTo>
                    <a:pt x="216573" y="86639"/>
                  </a:lnTo>
                  <a:lnTo>
                    <a:pt x="266171" y="92370"/>
                  </a:lnTo>
                  <a:lnTo>
                    <a:pt x="311735" y="108688"/>
                  </a:lnTo>
                  <a:lnTo>
                    <a:pt x="351952" y="134283"/>
                  </a:lnTo>
                  <a:lnTo>
                    <a:pt x="385514" y="167845"/>
                  </a:lnTo>
                  <a:lnTo>
                    <a:pt x="411110" y="208063"/>
                  </a:lnTo>
                  <a:lnTo>
                    <a:pt x="427428" y="253626"/>
                  </a:lnTo>
                  <a:lnTo>
                    <a:pt x="433158" y="303225"/>
                  </a:lnTo>
                  <a:lnTo>
                    <a:pt x="427428" y="352823"/>
                  </a:lnTo>
                  <a:lnTo>
                    <a:pt x="411110" y="398387"/>
                  </a:lnTo>
                  <a:lnTo>
                    <a:pt x="385514" y="438605"/>
                  </a:lnTo>
                  <a:lnTo>
                    <a:pt x="351952" y="472166"/>
                  </a:lnTo>
                  <a:lnTo>
                    <a:pt x="311735" y="497762"/>
                  </a:lnTo>
                  <a:lnTo>
                    <a:pt x="266171" y="514080"/>
                  </a:lnTo>
                  <a:lnTo>
                    <a:pt x="216573" y="519810"/>
                  </a:lnTo>
                  <a:lnTo>
                    <a:pt x="0" y="519810"/>
                  </a:lnTo>
                  <a:lnTo>
                    <a:pt x="0" y="606450"/>
                  </a:lnTo>
                  <a:lnTo>
                    <a:pt x="216573" y="606450"/>
                  </a:lnTo>
                  <a:lnTo>
                    <a:pt x="265694" y="602474"/>
                  </a:lnTo>
                  <a:lnTo>
                    <a:pt x="312316" y="590966"/>
                  </a:lnTo>
                  <a:lnTo>
                    <a:pt x="355808" y="572556"/>
                  </a:lnTo>
                  <a:lnTo>
                    <a:pt x="395542" y="547871"/>
                  </a:lnTo>
                  <a:lnTo>
                    <a:pt x="430888" y="517540"/>
                  </a:lnTo>
                  <a:lnTo>
                    <a:pt x="461218" y="482194"/>
                  </a:lnTo>
                  <a:lnTo>
                    <a:pt x="485904" y="442460"/>
                  </a:lnTo>
                  <a:lnTo>
                    <a:pt x="504314" y="398968"/>
                  </a:lnTo>
                  <a:lnTo>
                    <a:pt x="515822" y="352347"/>
                  </a:lnTo>
                  <a:lnTo>
                    <a:pt x="519798" y="303225"/>
                  </a:lnTo>
                  <a:lnTo>
                    <a:pt x="515822" y="254103"/>
                  </a:lnTo>
                  <a:lnTo>
                    <a:pt x="504314" y="207481"/>
                  </a:lnTo>
                  <a:lnTo>
                    <a:pt x="485904" y="163989"/>
                  </a:lnTo>
                  <a:lnTo>
                    <a:pt x="461218" y="124255"/>
                  </a:lnTo>
                  <a:lnTo>
                    <a:pt x="430888" y="88909"/>
                  </a:lnTo>
                  <a:lnTo>
                    <a:pt x="395542" y="58579"/>
                  </a:lnTo>
                  <a:lnTo>
                    <a:pt x="355808" y="33894"/>
                  </a:lnTo>
                  <a:lnTo>
                    <a:pt x="312316" y="15483"/>
                  </a:lnTo>
                  <a:lnTo>
                    <a:pt x="265694" y="3975"/>
                  </a:lnTo>
                  <a:lnTo>
                    <a:pt x="216573" y="0"/>
                  </a:lnTo>
                  <a:close/>
                </a:path>
              </a:pathLst>
            </a:custGeom>
            <a:grpFill/>
          </p:spPr>
          <p:txBody>
            <a:bodyPr wrap="square" lIns="0" tIns="0" rIns="0" bIns="0" rtlCol="0"/>
            <a:lstStyle/>
            <a:p>
              <a:endParaRPr/>
            </a:p>
          </p:txBody>
        </p:sp>
        <p:sp>
          <p:nvSpPr>
            <p:cNvPr id="6" name="object 3">
              <a:extLst>
                <a:ext uri="{FF2B5EF4-FFF2-40B4-BE49-F238E27FC236}">
                  <a16:creationId xmlns:a16="http://schemas.microsoft.com/office/drawing/2014/main" id="{367484EE-B3C3-164B-15FB-16785FCF5461}"/>
                </a:ext>
              </a:extLst>
            </p:cNvPr>
            <p:cNvSpPr/>
            <p:nvPr/>
          </p:nvSpPr>
          <p:spPr bwMode="ltGray">
            <a:xfrm>
              <a:off x="4513021"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7" name="object 4">
              <a:extLst>
                <a:ext uri="{FF2B5EF4-FFF2-40B4-BE49-F238E27FC236}">
                  <a16:creationId xmlns:a16="http://schemas.microsoft.com/office/drawing/2014/main" id="{F9E4DD72-7E91-4E88-DF46-71FEE94BB147}"/>
                </a:ext>
              </a:extLst>
            </p:cNvPr>
            <p:cNvSpPr/>
            <p:nvPr/>
          </p:nvSpPr>
          <p:spPr bwMode="ltGray">
            <a:xfrm>
              <a:off x="4702750" y="2996906"/>
              <a:ext cx="476884" cy="650240"/>
            </a:xfrm>
            <a:custGeom>
              <a:avLst/>
              <a:gdLst/>
              <a:ahLst/>
              <a:cxnLst/>
              <a:rect l="l" t="t" r="r" b="b"/>
              <a:pathLst>
                <a:path w="476885" h="650239">
                  <a:moveTo>
                    <a:pt x="476491" y="259892"/>
                  </a:moveTo>
                  <a:lnTo>
                    <a:pt x="389851" y="259892"/>
                  </a:lnTo>
                  <a:lnTo>
                    <a:pt x="389851" y="424218"/>
                  </a:lnTo>
                  <a:lnTo>
                    <a:pt x="382759" y="468075"/>
                  </a:lnTo>
                  <a:lnTo>
                    <a:pt x="363018" y="506199"/>
                  </a:lnTo>
                  <a:lnTo>
                    <a:pt x="332935" y="536284"/>
                  </a:lnTo>
                  <a:lnTo>
                    <a:pt x="294816" y="556025"/>
                  </a:lnTo>
                  <a:lnTo>
                    <a:pt x="250964" y="563118"/>
                  </a:lnTo>
                  <a:lnTo>
                    <a:pt x="86626" y="563118"/>
                  </a:lnTo>
                  <a:lnTo>
                    <a:pt x="86626" y="649757"/>
                  </a:lnTo>
                  <a:lnTo>
                    <a:pt x="250964" y="649757"/>
                  </a:lnTo>
                  <a:lnTo>
                    <a:pt x="296363" y="645167"/>
                  </a:lnTo>
                  <a:lnTo>
                    <a:pt x="338672" y="632006"/>
                  </a:lnTo>
                  <a:lnTo>
                    <a:pt x="376977" y="611188"/>
                  </a:lnTo>
                  <a:lnTo>
                    <a:pt x="410367" y="583626"/>
                  </a:lnTo>
                  <a:lnTo>
                    <a:pt x="437926" y="550235"/>
                  </a:lnTo>
                  <a:lnTo>
                    <a:pt x="458742" y="511927"/>
                  </a:lnTo>
                  <a:lnTo>
                    <a:pt x="471901" y="469617"/>
                  </a:lnTo>
                  <a:lnTo>
                    <a:pt x="476491" y="424218"/>
                  </a:lnTo>
                  <a:lnTo>
                    <a:pt x="476491" y="259892"/>
                  </a:lnTo>
                  <a:close/>
                </a:path>
                <a:path w="476885" h="650239">
                  <a:moveTo>
                    <a:pt x="476453" y="0"/>
                  </a:moveTo>
                  <a:lnTo>
                    <a:pt x="238239" y="0"/>
                  </a:lnTo>
                  <a:lnTo>
                    <a:pt x="190285" y="4848"/>
                  </a:lnTo>
                  <a:lnTo>
                    <a:pt x="145593" y="18751"/>
                  </a:lnTo>
                  <a:lnTo>
                    <a:pt x="105128" y="40742"/>
                  </a:lnTo>
                  <a:lnTo>
                    <a:pt x="69856" y="69856"/>
                  </a:lnTo>
                  <a:lnTo>
                    <a:pt x="40742" y="105128"/>
                  </a:lnTo>
                  <a:lnTo>
                    <a:pt x="18751" y="145593"/>
                  </a:lnTo>
                  <a:lnTo>
                    <a:pt x="4840" y="190362"/>
                  </a:lnTo>
                  <a:lnTo>
                    <a:pt x="0" y="238239"/>
                  </a:lnTo>
                  <a:lnTo>
                    <a:pt x="4608" y="284962"/>
                  </a:lnTo>
                  <a:lnTo>
                    <a:pt x="18027" y="329224"/>
                  </a:lnTo>
                  <a:lnTo>
                    <a:pt x="39644" y="369877"/>
                  </a:lnTo>
                  <a:lnTo>
                    <a:pt x="68849" y="405772"/>
                  </a:lnTo>
                  <a:lnTo>
                    <a:pt x="105029" y="435762"/>
                  </a:lnTo>
                  <a:lnTo>
                    <a:pt x="153479" y="363994"/>
                  </a:lnTo>
                  <a:lnTo>
                    <a:pt x="125370" y="339509"/>
                  </a:lnTo>
                  <a:lnTo>
                    <a:pt x="104343" y="309432"/>
                  </a:lnTo>
                  <a:lnTo>
                    <a:pt x="91164" y="275197"/>
                  </a:lnTo>
                  <a:lnTo>
                    <a:pt x="86601" y="238239"/>
                  </a:lnTo>
                  <a:lnTo>
                    <a:pt x="94344" y="190362"/>
                  </a:lnTo>
                  <a:lnTo>
                    <a:pt x="115893" y="148749"/>
                  </a:lnTo>
                  <a:lnTo>
                    <a:pt x="148732" y="115912"/>
                  </a:lnTo>
                  <a:lnTo>
                    <a:pt x="190340" y="94367"/>
                  </a:lnTo>
                  <a:lnTo>
                    <a:pt x="238201" y="86626"/>
                  </a:lnTo>
                  <a:lnTo>
                    <a:pt x="476453" y="86626"/>
                  </a:lnTo>
                  <a:lnTo>
                    <a:pt x="476453" y="0"/>
                  </a:lnTo>
                  <a:close/>
                </a:path>
              </a:pathLst>
            </a:custGeom>
            <a:grpFill/>
          </p:spPr>
          <p:txBody>
            <a:bodyPr wrap="square" lIns="0" tIns="0" rIns="0" bIns="0" rtlCol="0"/>
            <a:lstStyle/>
            <a:p>
              <a:endParaRPr/>
            </a:p>
          </p:txBody>
        </p:sp>
        <p:sp>
          <p:nvSpPr>
            <p:cNvPr id="8" name="object 5">
              <a:extLst>
                <a:ext uri="{FF2B5EF4-FFF2-40B4-BE49-F238E27FC236}">
                  <a16:creationId xmlns:a16="http://schemas.microsoft.com/office/drawing/2014/main" id="{6BEAA5E1-DFFC-2307-AEA9-C3209DE99AE0}"/>
                </a:ext>
              </a:extLst>
            </p:cNvPr>
            <p:cNvSpPr/>
            <p:nvPr/>
          </p:nvSpPr>
          <p:spPr bwMode="ltGray">
            <a:xfrm>
              <a:off x="5295315" y="2996907"/>
              <a:ext cx="86995" cy="476884"/>
            </a:xfrm>
            <a:custGeom>
              <a:avLst/>
              <a:gdLst/>
              <a:ahLst/>
              <a:cxnLst/>
              <a:rect l="l" t="t" r="r" b="b"/>
              <a:pathLst>
                <a:path w="86995" h="476885">
                  <a:moveTo>
                    <a:pt x="86639" y="0"/>
                  </a:moveTo>
                  <a:lnTo>
                    <a:pt x="0" y="0"/>
                  </a:lnTo>
                  <a:lnTo>
                    <a:pt x="0" y="476491"/>
                  </a:lnTo>
                  <a:lnTo>
                    <a:pt x="86639" y="476491"/>
                  </a:lnTo>
                  <a:lnTo>
                    <a:pt x="86639" y="0"/>
                  </a:lnTo>
                  <a:close/>
                </a:path>
              </a:pathLst>
            </a:custGeom>
            <a:grpFill/>
          </p:spPr>
          <p:txBody>
            <a:bodyPr wrap="square" lIns="0" tIns="0" rIns="0" bIns="0" rtlCol="0"/>
            <a:lstStyle/>
            <a:p>
              <a:endParaRPr/>
            </a:p>
          </p:txBody>
        </p:sp>
        <p:sp>
          <p:nvSpPr>
            <p:cNvPr id="9" name="object 6">
              <a:extLst>
                <a:ext uri="{FF2B5EF4-FFF2-40B4-BE49-F238E27FC236}">
                  <a16:creationId xmlns:a16="http://schemas.microsoft.com/office/drawing/2014/main" id="{AC8F52B6-98FC-391C-3BFA-DFF7C8E660D9}"/>
                </a:ext>
              </a:extLst>
            </p:cNvPr>
            <p:cNvSpPr/>
            <p:nvPr/>
          </p:nvSpPr>
          <p:spPr bwMode="ltGray">
            <a:xfrm>
              <a:off x="5510162" y="2867367"/>
              <a:ext cx="217170" cy="605790"/>
            </a:xfrm>
            <a:custGeom>
              <a:avLst/>
              <a:gdLst/>
              <a:ahLst/>
              <a:cxnLst/>
              <a:rect l="l" t="t" r="r" b="b"/>
              <a:pathLst>
                <a:path w="217170" h="605789">
                  <a:moveTo>
                    <a:pt x="216585" y="129540"/>
                  </a:moveTo>
                  <a:lnTo>
                    <a:pt x="86639" y="129540"/>
                  </a:lnTo>
                  <a:lnTo>
                    <a:pt x="86639" y="0"/>
                  </a:lnTo>
                  <a:lnTo>
                    <a:pt x="0" y="0"/>
                  </a:lnTo>
                  <a:lnTo>
                    <a:pt x="0" y="129540"/>
                  </a:lnTo>
                  <a:lnTo>
                    <a:pt x="0" y="215900"/>
                  </a:lnTo>
                  <a:lnTo>
                    <a:pt x="0" y="605790"/>
                  </a:lnTo>
                  <a:lnTo>
                    <a:pt x="86639" y="605790"/>
                  </a:lnTo>
                  <a:lnTo>
                    <a:pt x="86639" y="215900"/>
                  </a:lnTo>
                  <a:lnTo>
                    <a:pt x="216585" y="215900"/>
                  </a:lnTo>
                  <a:lnTo>
                    <a:pt x="216585" y="129540"/>
                  </a:lnTo>
                  <a:close/>
                </a:path>
              </a:pathLst>
            </a:custGeom>
            <a:grpFill/>
          </p:spPr>
          <p:txBody>
            <a:bodyPr wrap="square" lIns="0" tIns="0" rIns="0" bIns="0" rtlCol="0"/>
            <a:lstStyle/>
            <a:p>
              <a:endParaRPr/>
            </a:p>
          </p:txBody>
        </p:sp>
        <p:sp>
          <p:nvSpPr>
            <p:cNvPr id="11" name="object 7">
              <a:extLst>
                <a:ext uri="{FF2B5EF4-FFF2-40B4-BE49-F238E27FC236}">
                  <a16:creationId xmlns:a16="http://schemas.microsoft.com/office/drawing/2014/main" id="{9CE905E7-D443-E451-21D6-DB94A089F7E2}"/>
                </a:ext>
              </a:extLst>
            </p:cNvPr>
            <p:cNvSpPr/>
            <p:nvPr/>
          </p:nvSpPr>
          <p:spPr bwMode="ltGray">
            <a:xfrm>
              <a:off x="5798649" y="2996902"/>
              <a:ext cx="476884" cy="476884"/>
            </a:xfrm>
            <a:custGeom>
              <a:avLst/>
              <a:gdLst/>
              <a:ahLst/>
              <a:cxnLst/>
              <a:rect l="l" t="t" r="r" b="b"/>
              <a:pathLst>
                <a:path w="476885" h="476885">
                  <a:moveTo>
                    <a:pt x="476491" y="0"/>
                  </a:moveTo>
                  <a:lnTo>
                    <a:pt x="389851" y="0"/>
                  </a:lnTo>
                  <a:lnTo>
                    <a:pt x="389851" y="238239"/>
                  </a:lnTo>
                  <a:lnTo>
                    <a:pt x="382109" y="286115"/>
                  </a:lnTo>
                  <a:lnTo>
                    <a:pt x="360559" y="327729"/>
                  </a:lnTo>
                  <a:lnTo>
                    <a:pt x="327721" y="360565"/>
                  </a:lnTo>
                  <a:lnTo>
                    <a:pt x="286112" y="382111"/>
                  </a:lnTo>
                  <a:lnTo>
                    <a:pt x="238252" y="389851"/>
                  </a:lnTo>
                  <a:lnTo>
                    <a:pt x="190385" y="382111"/>
                  </a:lnTo>
                  <a:lnTo>
                    <a:pt x="148772" y="360565"/>
                  </a:lnTo>
                  <a:lnTo>
                    <a:pt x="115932" y="327729"/>
                  </a:lnTo>
                  <a:lnTo>
                    <a:pt x="94382" y="286115"/>
                  </a:lnTo>
                  <a:lnTo>
                    <a:pt x="86639" y="238239"/>
                  </a:lnTo>
                  <a:lnTo>
                    <a:pt x="86639" y="0"/>
                  </a:lnTo>
                  <a:lnTo>
                    <a:pt x="0" y="0"/>
                  </a:lnTo>
                  <a:lnTo>
                    <a:pt x="0" y="238239"/>
                  </a:lnTo>
                  <a:lnTo>
                    <a:pt x="4848" y="286197"/>
                  </a:lnTo>
                  <a:lnTo>
                    <a:pt x="18751" y="330892"/>
                  </a:lnTo>
                  <a:lnTo>
                    <a:pt x="40742" y="371359"/>
                  </a:lnTo>
                  <a:lnTo>
                    <a:pt x="69857" y="406633"/>
                  </a:lnTo>
                  <a:lnTo>
                    <a:pt x="105131" y="435748"/>
                  </a:lnTo>
                  <a:lnTo>
                    <a:pt x="145598" y="457739"/>
                  </a:lnTo>
                  <a:lnTo>
                    <a:pt x="190293" y="471642"/>
                  </a:lnTo>
                  <a:lnTo>
                    <a:pt x="238252" y="476491"/>
                  </a:lnTo>
                  <a:lnTo>
                    <a:pt x="286206" y="471642"/>
                  </a:lnTo>
                  <a:lnTo>
                    <a:pt x="330898" y="457739"/>
                  </a:lnTo>
                  <a:lnTo>
                    <a:pt x="371362" y="435748"/>
                  </a:lnTo>
                  <a:lnTo>
                    <a:pt x="406634" y="406633"/>
                  </a:lnTo>
                  <a:lnTo>
                    <a:pt x="435749" y="371359"/>
                  </a:lnTo>
                  <a:lnTo>
                    <a:pt x="457740" y="330892"/>
                  </a:lnTo>
                  <a:lnTo>
                    <a:pt x="471642" y="286197"/>
                  </a:lnTo>
                  <a:lnTo>
                    <a:pt x="476491" y="238239"/>
                  </a:lnTo>
                  <a:lnTo>
                    <a:pt x="476491" y="0"/>
                  </a:lnTo>
                  <a:close/>
                </a:path>
              </a:pathLst>
            </a:custGeom>
            <a:grpFill/>
          </p:spPr>
          <p:txBody>
            <a:bodyPr wrap="square" lIns="0" tIns="0" rIns="0" bIns="0" rtlCol="0"/>
            <a:lstStyle/>
            <a:p>
              <a:endParaRPr/>
            </a:p>
          </p:txBody>
        </p:sp>
        <p:sp>
          <p:nvSpPr>
            <p:cNvPr id="12" name="object 8">
              <a:extLst>
                <a:ext uri="{FF2B5EF4-FFF2-40B4-BE49-F238E27FC236}">
                  <a16:creationId xmlns:a16="http://schemas.microsoft.com/office/drawing/2014/main" id="{B4806490-B7DB-A39F-BFEA-0C3F447AEDA0}"/>
                </a:ext>
              </a:extLst>
            </p:cNvPr>
            <p:cNvSpPr/>
            <p:nvPr/>
          </p:nvSpPr>
          <p:spPr bwMode="ltGray">
            <a:xfrm>
              <a:off x="6368694" y="2996901"/>
              <a:ext cx="433705" cy="476884"/>
            </a:xfrm>
            <a:custGeom>
              <a:avLst/>
              <a:gdLst/>
              <a:ahLst/>
              <a:cxnLst/>
              <a:rect l="l" t="t" r="r" b="b"/>
              <a:pathLst>
                <a:path w="433704" h="476885">
                  <a:moveTo>
                    <a:pt x="411505" y="0"/>
                  </a:moveTo>
                  <a:lnTo>
                    <a:pt x="135318" y="0"/>
                  </a:lnTo>
                  <a:lnTo>
                    <a:pt x="92599" y="6911"/>
                  </a:lnTo>
                  <a:lnTo>
                    <a:pt x="55459" y="26149"/>
                  </a:lnTo>
                  <a:lnTo>
                    <a:pt x="26147" y="55467"/>
                  </a:lnTo>
                  <a:lnTo>
                    <a:pt x="6911" y="92618"/>
                  </a:lnTo>
                  <a:lnTo>
                    <a:pt x="0" y="135356"/>
                  </a:lnTo>
                  <a:lnTo>
                    <a:pt x="9021" y="183876"/>
                  </a:lnTo>
                  <a:lnTo>
                    <a:pt x="33935" y="224859"/>
                  </a:lnTo>
                  <a:lnTo>
                    <a:pt x="71521" y="254660"/>
                  </a:lnTo>
                  <a:lnTo>
                    <a:pt x="118554" y="269633"/>
                  </a:lnTo>
                  <a:lnTo>
                    <a:pt x="303885" y="292785"/>
                  </a:lnTo>
                  <a:lnTo>
                    <a:pt x="320809" y="298181"/>
                  </a:lnTo>
                  <a:lnTo>
                    <a:pt x="334329" y="308916"/>
                  </a:lnTo>
                  <a:lnTo>
                    <a:pt x="343288" y="323673"/>
                  </a:lnTo>
                  <a:lnTo>
                    <a:pt x="346532" y="341134"/>
                  </a:lnTo>
                  <a:lnTo>
                    <a:pt x="342697" y="360073"/>
                  </a:lnTo>
                  <a:lnTo>
                    <a:pt x="332251" y="375561"/>
                  </a:lnTo>
                  <a:lnTo>
                    <a:pt x="316774" y="386015"/>
                  </a:lnTo>
                  <a:lnTo>
                    <a:pt x="297853" y="389851"/>
                  </a:lnTo>
                  <a:lnTo>
                    <a:pt x="21666" y="389851"/>
                  </a:lnTo>
                  <a:lnTo>
                    <a:pt x="21666" y="476491"/>
                  </a:lnTo>
                  <a:lnTo>
                    <a:pt x="297853" y="476491"/>
                  </a:lnTo>
                  <a:lnTo>
                    <a:pt x="340572" y="469579"/>
                  </a:lnTo>
                  <a:lnTo>
                    <a:pt x="377712" y="450341"/>
                  </a:lnTo>
                  <a:lnTo>
                    <a:pt x="407024" y="421023"/>
                  </a:lnTo>
                  <a:lnTo>
                    <a:pt x="426260" y="383872"/>
                  </a:lnTo>
                  <a:lnTo>
                    <a:pt x="433171" y="341134"/>
                  </a:lnTo>
                  <a:lnTo>
                    <a:pt x="424150" y="292612"/>
                  </a:lnTo>
                  <a:lnTo>
                    <a:pt x="399235" y="251626"/>
                  </a:lnTo>
                  <a:lnTo>
                    <a:pt x="361650" y="221825"/>
                  </a:lnTo>
                  <a:lnTo>
                    <a:pt x="314617" y="206857"/>
                  </a:lnTo>
                  <a:lnTo>
                    <a:pt x="129298" y="183705"/>
                  </a:lnTo>
                  <a:lnTo>
                    <a:pt x="112367" y="178304"/>
                  </a:lnTo>
                  <a:lnTo>
                    <a:pt x="98844" y="167570"/>
                  </a:lnTo>
                  <a:lnTo>
                    <a:pt x="89883" y="152815"/>
                  </a:lnTo>
                  <a:lnTo>
                    <a:pt x="86639" y="135356"/>
                  </a:lnTo>
                  <a:lnTo>
                    <a:pt x="90473" y="116410"/>
                  </a:lnTo>
                  <a:lnTo>
                    <a:pt x="100920" y="100918"/>
                  </a:lnTo>
                  <a:lnTo>
                    <a:pt x="116396" y="90463"/>
                  </a:lnTo>
                  <a:lnTo>
                    <a:pt x="135318" y="86626"/>
                  </a:lnTo>
                  <a:lnTo>
                    <a:pt x="411505" y="86626"/>
                  </a:lnTo>
                  <a:lnTo>
                    <a:pt x="411505" y="0"/>
                  </a:lnTo>
                  <a:close/>
                </a:path>
              </a:pathLst>
            </a:custGeom>
            <a:grpFill/>
          </p:spPr>
          <p:txBody>
            <a:bodyPr wrap="square" lIns="0" tIns="0" rIns="0" bIns="0" rtlCol="0"/>
            <a:lstStyle/>
            <a:p>
              <a:endParaRPr/>
            </a:p>
          </p:txBody>
        </p:sp>
      </p:grpSp>
    </p:spTree>
    <p:extLst>
      <p:ext uri="{BB962C8B-B14F-4D97-AF65-F5344CB8AC3E}">
        <p14:creationId xmlns:p14="http://schemas.microsoft.com/office/powerpoint/2010/main" val="3680469579"/>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8A404-32DD-FE24-D28E-1071560865E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5019271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3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8302520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34FAAC0C-C4DA-2014-1F28-9C3F81B5572C}"/>
              </a:ext>
            </a:extLst>
          </p:cNvPr>
          <p:cNvSpPr/>
          <p:nvPr userDrawn="1"/>
        </p:nvSpPr>
        <p:spPr>
          <a:xfrm>
            <a:off x="0" y="0"/>
            <a:ext cx="12192000" cy="6858000"/>
          </a:xfrm>
          <a:prstGeom prst="rect">
            <a:avLst/>
          </a:prstGeom>
          <a:gradFill>
            <a:gsLst>
              <a:gs pos="76000">
                <a:schemeClr val="tx1"/>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216281694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4_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1126775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59CC5712-69F2-B304-CBCE-B0EBB8F18C5C}"/>
              </a:ext>
            </a:extLst>
          </p:cNvPr>
          <p:cNvPicPr>
            <a:picLocks noChangeAspect="1"/>
          </p:cNvPicPr>
          <p:nvPr userDrawn="1"/>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flipH="1">
            <a:off x="0" y="12561"/>
            <a:ext cx="12192000" cy="6845439"/>
          </a:xfrm>
          <a:prstGeom prst="rect">
            <a:avLst/>
          </a:prstGeom>
        </p:spPr>
      </p:pic>
      <p:sp>
        <p:nvSpPr>
          <p:cNvPr id="12" name="Rectangle 11">
            <a:extLst>
              <a:ext uri="{FF2B5EF4-FFF2-40B4-BE49-F238E27FC236}">
                <a16:creationId xmlns:a16="http://schemas.microsoft.com/office/drawing/2014/main" id="{B9A8B889-4515-F46A-E641-004E5FD2C2AD}"/>
              </a:ext>
            </a:extLst>
          </p:cNvPr>
          <p:cNvSpPr/>
          <p:nvPr userDrawn="1"/>
        </p:nvSpPr>
        <p:spPr>
          <a:xfrm rot="10800000" flipH="1">
            <a:off x="0" y="12559"/>
            <a:ext cx="12191999" cy="6857999"/>
          </a:xfrm>
          <a:prstGeom prst="rect">
            <a:avLst/>
          </a:prstGeom>
          <a:gradFill flip="none" rotWithShape="1">
            <a:gsLst>
              <a:gs pos="14000">
                <a:schemeClr val="tx1"/>
              </a:gs>
              <a:gs pos="100000">
                <a:schemeClr val="accent3">
                  <a:lumMod val="99000"/>
                  <a:alpha val="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6" name="Picture 5" descr="A red text on a black background&#10;&#10;Description automatically generated">
            <a:extLst>
              <a:ext uri="{FF2B5EF4-FFF2-40B4-BE49-F238E27FC236}">
                <a16:creationId xmlns:a16="http://schemas.microsoft.com/office/drawing/2014/main" id="{ED9A14AE-35A9-4E8A-482C-D78A1169CDA7}"/>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693D681E-E5BA-7F1D-E26B-4ECB82B9DFB8}"/>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BA46445A-16B6-77FB-41F9-73DD7DDEF43C}"/>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70E33314-4166-E8DC-EE91-59A60B13D1FD}"/>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2" name="Rectangle 1" hidden="1">
            <a:extLst>
              <a:ext uri="{FF2B5EF4-FFF2-40B4-BE49-F238E27FC236}">
                <a16:creationId xmlns:a16="http://schemas.microsoft.com/office/drawing/2014/main" id="{BDCF374B-2477-45CD-A00B-B8676A45ACDF}"/>
              </a:ext>
            </a:extLst>
          </p:cNvPr>
          <p:cNvSpPr/>
          <p:nvPr userDrawn="1">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4"/>
            </p:custDataLst>
          </p:nvPr>
        </p:nvSpPr>
        <p:spPr>
          <a:xfrm>
            <a:off x="609600" y="744007"/>
            <a:ext cx="4228618" cy="1354217"/>
          </a:xfrm>
        </p:spPr>
        <p:txBody>
          <a:bodyPr vert="horz" wrap="square" tIns="0" anchor="b">
            <a:spAutoFit/>
          </a:bodyPr>
          <a:lstStyle>
            <a:lvl1pPr rtl="0">
              <a:lnSpc>
                <a:spcPct val="100000"/>
              </a:lnSpc>
              <a:defRPr sz="4400">
                <a:solidFill>
                  <a:schemeClr val="bg2"/>
                </a:solidFill>
              </a:defRPr>
            </a:lvl1pPr>
          </a:lstStyle>
          <a:p>
            <a:r>
              <a:rPr lang="en-US"/>
              <a:t>Click to edit Master title style</a:t>
            </a:r>
          </a:p>
        </p:txBody>
      </p:sp>
      <p:sp>
        <p:nvSpPr>
          <p:cNvPr id="4" name="5. Source" hidden="1">
            <a:extLst>
              <a:ext uri="{FF2B5EF4-FFF2-40B4-BE49-F238E27FC236}">
                <a16:creationId xmlns:a16="http://schemas.microsoft.com/office/drawing/2014/main" id="{9065E06A-F12D-932C-418E-BBE97AFCD25A}"/>
              </a:ext>
            </a:extLst>
          </p:cNvPr>
          <p:cNvSpPr txBox="1"/>
          <p:nvPr userDrawn="1">
            <p:custDataLst>
              <p:tags r:id="rId5"/>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Tree>
    <p:extLst>
      <p:ext uri="{BB962C8B-B14F-4D97-AF65-F5344CB8AC3E}">
        <p14:creationId xmlns:p14="http://schemas.microsoft.com/office/powerpoint/2010/main" val="131539393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9730137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DD5861E-A5F2-4134-8EBA-5A27237BB32C}"/>
              </a:ext>
            </a:extLst>
          </p:cNvPr>
          <p:cNvPicPr>
            <a:picLocks noChangeAspect="1"/>
          </p:cNvPicPr>
          <p:nvPr userDrawn="1"/>
        </p:nvPicPr>
        <p:blipFill rotWithShape="1">
          <a:blip r:embed="rId6">
            <a:grayscl/>
            <a:alphaModFix amt="53000"/>
          </a:blip>
          <a:srcRect l="16598" r="1182"/>
          <a:stretch/>
        </p:blipFill>
        <p:spPr>
          <a:xfrm>
            <a:off x="5181600" y="0"/>
            <a:ext cx="7010400" cy="6858000"/>
          </a:xfrm>
          <a:prstGeom prst="rect">
            <a:avLst/>
          </a:prstGeom>
        </p:spPr>
      </p:pic>
      <p:sp>
        <p:nvSpPr>
          <p:cNvPr id="28" name="Rectangle 27">
            <a:extLst>
              <a:ext uri="{FF2B5EF4-FFF2-40B4-BE49-F238E27FC236}">
                <a16:creationId xmlns:a16="http://schemas.microsoft.com/office/drawing/2014/main" id="{B0F48FF3-7DD6-C6D0-1A16-4579E5F9F127}"/>
              </a:ext>
            </a:extLst>
          </p:cNvPr>
          <p:cNvSpPr/>
          <p:nvPr userDrawn="1"/>
        </p:nvSpPr>
        <p:spPr>
          <a:xfrm>
            <a:off x="-38986" y="-16429"/>
            <a:ext cx="11612607" cy="6858000"/>
          </a:xfrm>
          <a:prstGeom prst="rect">
            <a:avLst/>
          </a:prstGeom>
          <a:gradFill>
            <a:gsLst>
              <a:gs pos="55000">
                <a:schemeClr val="tx1"/>
              </a:gs>
              <a:gs pos="93000">
                <a:schemeClr val="tx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1" name="Title 5">
            <a:extLst>
              <a:ext uri="{FF2B5EF4-FFF2-40B4-BE49-F238E27FC236}">
                <a16:creationId xmlns:a16="http://schemas.microsoft.com/office/drawing/2014/main" id="{B031A6CD-9DBF-5730-A37B-E5C39DBFDE7B}"/>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112853137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037156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41444B72-4351-167C-AA52-C63D2C85E37D}"/>
              </a:ext>
            </a:extLst>
          </p:cNvPr>
          <p:cNvSpPr/>
          <p:nvPr userDrawn="1"/>
        </p:nvSpPr>
        <p:spPr>
          <a:xfrm>
            <a:off x="0" y="0"/>
            <a:ext cx="12192000" cy="6858000"/>
          </a:xfrm>
          <a:prstGeom prst="rect">
            <a:avLst/>
          </a:prstGeom>
          <a:gradFill>
            <a:gsLst>
              <a:gs pos="76000">
                <a:schemeClr val="tx2"/>
              </a:gs>
              <a:gs pos="100000">
                <a:schemeClr val="accent3">
                  <a:lumMod val="99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图片占位符 12"/>
          <p:cNvPicPr>
            <a:picLocks noChangeAspect="1"/>
          </p:cNvPicPr>
          <p:nvPr userDrawn="1"/>
        </p:nvPicPr>
        <p:blipFill rotWithShape="1">
          <a:blip r:embed="rId6">
            <a:grayscl/>
            <a:alphaModFix amt="64000"/>
            <a:extLst>
              <a:ext uri="{28A0092B-C50C-407E-A947-70E740481C1C}">
                <a14:useLocalDpi xmlns:a14="http://schemas.microsoft.com/office/drawing/2010/main" val="0"/>
              </a:ext>
            </a:extLst>
          </a:blip>
          <a:stretch/>
        </p:blipFill>
        <p:spPr>
          <a:xfrm>
            <a:off x="3989388" y="0"/>
            <a:ext cx="8202612" cy="6858000"/>
          </a:xfrm>
          <a:prstGeom prst="rect">
            <a:avLst/>
          </a:prstGeom>
        </p:spPr>
      </p:pic>
      <p:sp>
        <p:nvSpPr>
          <p:cNvPr id="4" name="Rectangle 3">
            <a:extLst>
              <a:ext uri="{FF2B5EF4-FFF2-40B4-BE49-F238E27FC236}">
                <a16:creationId xmlns:a16="http://schemas.microsoft.com/office/drawing/2014/main" id="{3997604B-1F15-0B63-C055-41CC8436A87F}"/>
              </a:ext>
            </a:extLst>
          </p:cNvPr>
          <p:cNvSpPr/>
          <p:nvPr userDrawn="1"/>
        </p:nvSpPr>
        <p:spPr>
          <a:xfrm>
            <a:off x="0" y="0"/>
            <a:ext cx="12192000" cy="6858000"/>
          </a:xfrm>
          <a:prstGeom prst="rect">
            <a:avLst/>
          </a:prstGeom>
          <a:gradFill>
            <a:gsLst>
              <a:gs pos="47000">
                <a:schemeClr val="tx1"/>
              </a:gs>
              <a:gs pos="100000">
                <a:schemeClr val="tx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E4A31890-9831-E69C-A46F-60406C2A75E4}"/>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85584636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32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5725640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E29582D8-580D-1FFA-1ADA-D8F311BE092D}"/>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5D627F90-D464-F0F9-630D-0F0C7895563E}"/>
              </a:ext>
            </a:extLst>
          </p:cNvPr>
          <p:cNvSpPr/>
          <p:nvPr userDrawn="1"/>
        </p:nvSpPr>
        <p:spPr>
          <a:xfrm rot="10800000" flipH="1">
            <a:off x="0" y="0"/>
            <a:ext cx="12192000" cy="6858000"/>
          </a:xfrm>
          <a:prstGeom prst="rect">
            <a:avLst/>
          </a:prstGeom>
          <a:gradFill flip="none" rotWithShape="1">
            <a:gsLst>
              <a:gs pos="69000">
                <a:schemeClr val="tx1">
                  <a:alpha val="94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156232142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3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7392710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1" name="Picture 10">
            <a:extLst>
              <a:ext uri="{FF2B5EF4-FFF2-40B4-BE49-F238E27FC236}">
                <a16:creationId xmlns:a16="http://schemas.microsoft.com/office/drawing/2014/main" id="{F1B6E49C-9FCE-1A4A-7020-71691C1CCCBC}"/>
              </a:ext>
            </a:extLst>
          </p:cNvPr>
          <p:cNvPicPr>
            <a:picLocks noChangeAspect="1"/>
          </p:cNvPicPr>
          <p:nvPr userDrawn="1"/>
        </p:nvPicPr>
        <p:blipFill>
          <a:blip r:embed="rId6"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0" y="12134"/>
            <a:ext cx="12192000" cy="6833732"/>
          </a:xfrm>
          <a:prstGeom prst="rect">
            <a:avLst/>
          </a:prstGeom>
        </p:spPr>
      </p:pic>
      <p:sp>
        <p:nvSpPr>
          <p:cNvPr id="2" name="Rectangle 1">
            <a:extLst>
              <a:ext uri="{FF2B5EF4-FFF2-40B4-BE49-F238E27FC236}">
                <a16:creationId xmlns:a16="http://schemas.microsoft.com/office/drawing/2014/main" id="{CCD04B41-4F91-3216-67A4-63968EB48286}"/>
              </a:ext>
            </a:extLst>
          </p:cNvPr>
          <p:cNvSpPr/>
          <p:nvPr userDrawn="1"/>
        </p:nvSpPr>
        <p:spPr>
          <a:xfrm rot="10800000" flipH="1">
            <a:off x="-1" y="0"/>
            <a:ext cx="12191999" cy="6858000"/>
          </a:xfrm>
          <a:prstGeom prst="rect">
            <a:avLst/>
          </a:prstGeom>
          <a:gradFill flip="none" rotWithShape="1">
            <a:gsLst>
              <a:gs pos="69000">
                <a:schemeClr val="tx1">
                  <a:alpha val="86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sp>
        <p:nvSpPr>
          <p:cNvPr id="6" name="Title 5"/>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128185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26535739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0C039BF3-1B23-77C0-CB68-DE654FC3A007}"/>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8" name="Rectangle 27">
            <a:extLst>
              <a:ext uri="{FF2B5EF4-FFF2-40B4-BE49-F238E27FC236}">
                <a16:creationId xmlns:a16="http://schemas.microsoft.com/office/drawing/2014/main" id="{08970AEE-8A91-9B4A-83FF-2DEB9DD51453}"/>
              </a:ext>
            </a:extLst>
          </p:cNvPr>
          <p:cNvSpPr/>
          <p:nvPr userDrawn="1"/>
        </p:nvSpPr>
        <p:spPr>
          <a:xfrm rot="10800000" flipH="1">
            <a:off x="0" y="1"/>
            <a:ext cx="12192000" cy="6858000"/>
          </a:xfrm>
          <a:prstGeom prst="rect">
            <a:avLst/>
          </a:prstGeom>
          <a:gradFill flip="none" rotWithShape="1">
            <a:gsLst>
              <a:gs pos="63000">
                <a:schemeClr val="tx1">
                  <a:alpha val="88000"/>
                </a:schemeClr>
              </a:gs>
              <a:gs pos="100000">
                <a:schemeClr val="accent3">
                  <a:lumMod val="99000"/>
                  <a:alpha val="86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2" name="Title 5">
            <a:extLst>
              <a:ext uri="{FF2B5EF4-FFF2-40B4-BE49-F238E27FC236}">
                <a16:creationId xmlns:a16="http://schemas.microsoft.com/office/drawing/2014/main" id="{575471FE-627E-1B54-BE5C-43118C2DD3FE}"/>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90861926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390686185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749D46FD-B6BC-BAF1-3651-460EDD5E8480}"/>
              </a:ext>
            </a:extLst>
          </p:cNvPr>
          <p:cNvPicPr>
            <a:picLocks noChangeAspect="1"/>
          </p:cNvPicPr>
          <p:nvPr userDrawn="1"/>
        </p:nvPicPr>
        <p:blipFill rotWithShape="1">
          <a:blip r:embed="rId6" cstate="print">
            <a:duotone>
              <a:prstClr val="black"/>
              <a:schemeClr val="accent1">
                <a:tint val="45000"/>
                <a:satMod val="400000"/>
              </a:schemeClr>
            </a:duotone>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37" name="Rectangle 36">
            <a:extLst>
              <a:ext uri="{FF2B5EF4-FFF2-40B4-BE49-F238E27FC236}">
                <a16:creationId xmlns:a16="http://schemas.microsoft.com/office/drawing/2014/main" id="{DCAC8E13-E8F3-D0DF-02F9-06FC45D0718C}"/>
              </a:ext>
            </a:extLst>
          </p:cNvPr>
          <p:cNvSpPr/>
          <p:nvPr userDrawn="1"/>
        </p:nvSpPr>
        <p:spPr>
          <a:xfrm rot="10800000" flipH="1">
            <a:off x="0" y="1"/>
            <a:ext cx="12192000" cy="6858000"/>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7" name="Picture 6"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8" name="TextBox 7">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5" name="Title 5">
            <a:extLst>
              <a:ext uri="{FF2B5EF4-FFF2-40B4-BE49-F238E27FC236}">
                <a16:creationId xmlns:a16="http://schemas.microsoft.com/office/drawing/2014/main" id="{0A9317E6-B6B0-DA2A-C24F-113D2AC878B1}"/>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3827718698"/>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CAA5673-9274-581F-1FD1-2F8711C894AC}"/>
              </a:ext>
            </a:extLst>
          </p:cNvPr>
          <p:cNvGraphicFramePr>
            <a:graphicFrameLocks noChangeAspect="1"/>
          </p:cNvGraphicFramePr>
          <p:nvPr userDrawn="1">
            <p:custDataLst>
              <p:tags r:id="rId1"/>
            </p:custDataLst>
            <p:extLst>
              <p:ext uri="{D42A27DB-BD31-4B8C-83A1-F6EECF244321}">
                <p14:modId xmlns:p14="http://schemas.microsoft.com/office/powerpoint/2010/main" val="10808595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6" progId="TCLayout.ActiveDocument.1">
                  <p:embed/>
                </p:oleObj>
              </mc:Choice>
              <mc:Fallback>
                <p:oleObj name="think-cell Slide" r:id="rId4" imgW="425" imgH="426" progId="TCLayout.ActiveDocument.1">
                  <p:embed/>
                  <p:pic>
                    <p:nvPicPr>
                      <p:cNvPr id="3" name="think-cell data - do not delete" hidden="1">
                        <a:extLst>
                          <a:ext uri="{FF2B5EF4-FFF2-40B4-BE49-F238E27FC236}">
                            <a16:creationId xmlns:a16="http://schemas.microsoft.com/office/drawing/2014/main" id="{3CAA5673-9274-581F-1FD1-2F8711C894A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BBCAC184-8EEC-EA9B-4868-60C5B316EDF5}"/>
              </a:ext>
            </a:extLst>
          </p:cNvPr>
          <p:cNvSpPr/>
          <p:nvPr userDrawn="1"/>
        </p:nvSpPr>
        <p:spPr>
          <a:xfrm>
            <a:off x="0" y="-15919"/>
            <a:ext cx="12205383" cy="68659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C6405665-2AA2-4697-952F-2AE150E3C6A4}"/>
              </a:ext>
            </a:extLst>
          </p:cNvPr>
          <p:cNvPicPr>
            <a:picLocks noChangeAspect="1"/>
          </p:cNvPicPr>
          <p:nvPr userDrawn="1"/>
        </p:nvPicPr>
        <p:blipFill>
          <a:blip r:embed="rId6" cstate="screen">
            <a:grayscl/>
            <a:alphaModFix amt="28000"/>
            <a:extLst>
              <a:ext uri="{28A0092B-C50C-407E-A947-70E740481C1C}">
                <a14:useLocalDpi xmlns:a14="http://schemas.microsoft.com/office/drawing/2010/main"/>
              </a:ext>
            </a:extLst>
          </a:blip>
          <a:stretch>
            <a:fillRect/>
          </a:stretch>
        </p:blipFill>
        <p:spPr>
          <a:xfrm>
            <a:off x="4266405" y="-7961"/>
            <a:ext cx="7938978" cy="6858000"/>
          </a:xfrm>
          <a:prstGeom prst="rect">
            <a:avLst/>
          </a:prstGeom>
        </p:spPr>
      </p:pic>
      <p:sp>
        <p:nvSpPr>
          <p:cNvPr id="2" name="Rectangle 1">
            <a:extLst>
              <a:ext uri="{FF2B5EF4-FFF2-40B4-BE49-F238E27FC236}">
                <a16:creationId xmlns:a16="http://schemas.microsoft.com/office/drawing/2014/main" id="{84EB6621-A58B-E979-B932-DE0C74643EBE}"/>
              </a:ext>
            </a:extLst>
          </p:cNvPr>
          <p:cNvSpPr/>
          <p:nvPr userDrawn="1"/>
        </p:nvSpPr>
        <p:spPr>
          <a:xfrm rot="10800000" flipH="1">
            <a:off x="0" y="-15930"/>
            <a:ext cx="12192000" cy="6873929"/>
          </a:xfrm>
          <a:prstGeom prst="rect">
            <a:avLst/>
          </a:prstGeom>
          <a:gradFill flip="none" rotWithShape="1">
            <a:gsLst>
              <a:gs pos="63000">
                <a:schemeClr val="tx1">
                  <a:alpha val="78000"/>
                </a:schemeClr>
              </a:gs>
              <a:gs pos="100000">
                <a:schemeClr val="accent3">
                  <a:lumMod val="99000"/>
                  <a:alpha val="44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1200" cap="none" spc="0" normalizeH="0" baseline="0" noProof="0">
              <a:ln>
                <a:noFill/>
              </a:ln>
              <a:solidFill>
                <a:srgbClr val="F7F7F7"/>
              </a:solidFill>
              <a:effectLst/>
              <a:uLnTx/>
              <a:uFillTx/>
              <a:latin typeface="Open Sans"/>
              <a:ea typeface="+mn-ea"/>
              <a:cs typeface="+mn-cs"/>
            </a:endParaRPr>
          </a:p>
        </p:txBody>
      </p:sp>
      <p:pic>
        <p:nvPicPr>
          <p:cNvPr id="13" name="Picture 12" descr="A red text on a black background&#10;&#10;Description automatically generated">
            <a:extLst>
              <a:ext uri="{FF2B5EF4-FFF2-40B4-BE49-F238E27FC236}">
                <a16:creationId xmlns:a16="http://schemas.microsoft.com/office/drawing/2014/main" id="{7960D955-E8EF-9A07-C167-5512ECD8ADD9}"/>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14" name="TextBox 13">
            <a:extLst>
              <a:ext uri="{FF2B5EF4-FFF2-40B4-BE49-F238E27FC236}">
                <a16:creationId xmlns:a16="http://schemas.microsoft.com/office/drawing/2014/main" id="{EA34102B-02B3-56DE-86FF-CA5962CE82DF}"/>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F9944E37-C07F-A172-6279-DB2B4AF2787B}"/>
              </a:ext>
            </a:extLst>
          </p:cNvPr>
          <p:cNvCxnSpPr>
            <a:cxnSpLocks/>
          </p:cNvCxnSpPr>
          <p:nvPr userDrawn="1"/>
        </p:nvCxnSpPr>
        <p:spPr>
          <a:xfrm>
            <a:off x="1866165" y="6467189"/>
            <a:ext cx="6817489" cy="0"/>
          </a:xfrm>
          <a:prstGeom prst="straightConnector1">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Slide Number">
            <a:extLst>
              <a:ext uri="{FF2B5EF4-FFF2-40B4-BE49-F238E27FC236}">
                <a16:creationId xmlns:a16="http://schemas.microsoft.com/office/drawing/2014/main" id="{2AF7B352-17D9-9BD8-0014-85AA2DEAA284}"/>
              </a:ext>
            </a:extLst>
          </p:cNvPr>
          <p:cNvSpPr>
            <a:spLocks noChangeArrowheads="1"/>
          </p:cNvSpPr>
          <p:nvPr userDrawn="1">
            <p:custDataLst>
              <p:tags r:id="rId2"/>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
        <p:nvSpPr>
          <p:cNvPr id="17" name="Title 5">
            <a:extLst>
              <a:ext uri="{FF2B5EF4-FFF2-40B4-BE49-F238E27FC236}">
                <a16:creationId xmlns:a16="http://schemas.microsoft.com/office/drawing/2014/main" id="{D9CF207C-68CD-A853-88A4-BEF24128710C}"/>
              </a:ext>
            </a:extLst>
          </p:cNvPr>
          <p:cNvSpPr>
            <a:spLocks noGrp="1"/>
          </p:cNvSpPr>
          <p:nvPr>
            <p:ph type="title"/>
          </p:nvPr>
        </p:nvSpPr>
        <p:spPr>
          <a:xfrm>
            <a:off x="614680" y="578592"/>
            <a:ext cx="10962641" cy="1249845"/>
          </a:xfrm>
        </p:spPr>
        <p:txBody>
          <a:bodyPr vert="horz" tIns="0"/>
          <a:lstStyle>
            <a:lvl1pPr>
              <a:defRPr spc="0">
                <a:solidFill>
                  <a:schemeClr val="bg2"/>
                </a:solidFill>
              </a:defRPr>
            </a:lvl1pPr>
          </a:lstStyle>
          <a:p>
            <a:r>
              <a:rPr lang="en-US"/>
              <a:t>Click to edit Master title style</a:t>
            </a:r>
          </a:p>
        </p:txBody>
      </p:sp>
    </p:spTree>
    <p:extLst>
      <p:ext uri="{BB962C8B-B14F-4D97-AF65-F5344CB8AC3E}">
        <p14:creationId xmlns:p14="http://schemas.microsoft.com/office/powerpoint/2010/main" val="4039163526"/>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14666714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13" imgH="416" progId="TCLayout.ActiveDocument.1">
                  <p:embed/>
                </p:oleObj>
              </mc:Choice>
              <mc:Fallback>
                <p:oleObj name="think-cell Slide" r:id="rId10"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gradFill>
            <a:gsLst>
              <a:gs pos="75000">
                <a:schemeClr val="tx1"/>
              </a:gs>
              <a:gs pos="100000">
                <a:schemeClr val="accent3">
                  <a:lumMod val="99000"/>
                </a:schemeClr>
              </a:gs>
            </a:gsLst>
            <a:lin ang="2700000" scaled="0"/>
          </a:gra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609600" y="3659644"/>
            <a:ext cx="2459736" cy="492443"/>
          </a:xfrm>
          <a:prstGeom prst="rect">
            <a:avLst/>
          </a:prstGeom>
        </p:spPr>
        <p:txBody>
          <a:bodyPr wrap="square">
            <a:spAutoFit/>
          </a:bodyPr>
          <a:lstStyle>
            <a:lvl1pPr marL="0" indent="0" algn="l" rtl="0">
              <a:lnSpc>
                <a:spcPct val="100000"/>
              </a:lnSpc>
              <a:buNone/>
              <a:defRPr sz="1600" b="0" baseline="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5"/>
            </p:custDataLst>
          </p:nvPr>
        </p:nvSpPr>
        <p:spPr>
          <a:xfrm>
            <a:off x="554735"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6"/>
            </p:custDataLst>
          </p:nvPr>
        </p:nvSpPr>
        <p:spPr>
          <a:xfrm>
            <a:off x="609600" y="1851817"/>
            <a:ext cx="2459736" cy="1661993"/>
          </a:xfrm>
          <a:prstGeom prst="rect">
            <a:avLst/>
          </a:prstGeom>
        </p:spPr>
        <p:txBody>
          <a:bodyPr vert="horz" wrap="square" lIns="0" tIns="0" rIns="0" bIns="0" rtlCol="0" anchor="b" anchorCtr="0">
            <a:spAutoFit/>
          </a:bodyPr>
          <a:lstStyle>
            <a:lvl1pPr>
              <a:lnSpc>
                <a:spcPct val="100000"/>
              </a:lnSpc>
              <a:defRPr>
                <a:solidFill>
                  <a:srgbClr val="53565A"/>
                </a:solidFill>
              </a:defRPr>
            </a:lvl1pPr>
          </a:lstStyle>
          <a:p>
            <a:pPr lvl="0"/>
            <a:r>
              <a:rPr lang="en-US"/>
              <a:t>Click to edit Master title style</a:t>
            </a:r>
          </a:p>
        </p:txBody>
      </p:sp>
      <p:sp>
        <p:nvSpPr>
          <p:cNvPr id="5" name="5. Source" hidden="1">
            <a:extLst>
              <a:ext uri="{FF2B5EF4-FFF2-40B4-BE49-F238E27FC236}">
                <a16:creationId xmlns:a16="http://schemas.microsoft.com/office/drawing/2014/main" id="{63C2A5FD-790D-7BF3-929C-D3B1D7A2B58D}"/>
              </a:ext>
            </a:extLst>
          </p:cNvPr>
          <p:cNvSpPr txBox="1"/>
          <p:nvPr userDrawn="1">
            <p:custDataLst>
              <p:tags r:id="rId7"/>
            </p:custDataLst>
          </p:nvPr>
        </p:nvSpPr>
        <p:spPr>
          <a:xfrm>
            <a:off x="554735" y="6343430"/>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pic>
        <p:nvPicPr>
          <p:cNvPr id="22" name="Picture 21" descr="A red text on a black background&#10;&#10;Description automatically generated">
            <a:extLst>
              <a:ext uri="{FF2B5EF4-FFF2-40B4-BE49-F238E27FC236}">
                <a16:creationId xmlns:a16="http://schemas.microsoft.com/office/drawing/2014/main" id="{220797C4-62B6-112D-0F75-73A014523CAC}"/>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8379" y="6378128"/>
            <a:ext cx="666774" cy="178122"/>
          </a:xfrm>
          <a:prstGeom prst="rect">
            <a:avLst/>
          </a:prstGeom>
        </p:spPr>
      </p:pic>
      <p:sp>
        <p:nvSpPr>
          <p:cNvPr id="23" name="TextBox 22">
            <a:extLst>
              <a:ext uri="{FF2B5EF4-FFF2-40B4-BE49-F238E27FC236}">
                <a16:creationId xmlns:a16="http://schemas.microsoft.com/office/drawing/2014/main" id="{3CB48618-92AD-354F-E958-EBF46CD785E5}"/>
              </a:ext>
            </a:extLst>
          </p:cNvPr>
          <p:cNvSpPr txBox="1"/>
          <p:nvPr userDrawn="1"/>
        </p:nvSpPr>
        <p:spPr>
          <a:xfrm>
            <a:off x="9264666" y="6367162"/>
            <a:ext cx="1932898" cy="200055"/>
          </a:xfrm>
          <a:prstGeom prst="rect">
            <a:avLst/>
          </a:prstGeom>
          <a:noFill/>
        </p:spPr>
        <p:txBody>
          <a:bodyPr wrap="square" lIns="0" rIns="0" rtlCol="0">
            <a:spAutoFit/>
          </a:bodyPr>
          <a:lstStyle/>
          <a:p>
            <a:pPr algn="r" eaLnBrk="1" hangingPunct="1">
              <a:spcBef>
                <a:spcPct val="0"/>
              </a:spcBef>
              <a:buSzTx/>
              <a:buFontTx/>
              <a:buNone/>
            </a:pPr>
            <a:r>
              <a:rPr lang="en-US" sz="700">
                <a:solidFill>
                  <a:schemeClr val="bg2"/>
                </a:solidFill>
                <a:latin typeface="Poppins Light" panose="00000400000000000000" pitchFamily="2" charset="0"/>
                <a:ea typeface="Lato" panose="020F0502020204030203" pitchFamily="34" charset="0"/>
                <a:cs typeface="Poppins Light" panose="00000400000000000000" pitchFamily="2" charset="0"/>
              </a:rPr>
              <a:t>Copyright © Digitus 2025, All rights reserved</a:t>
            </a:r>
            <a:endParaRPr lang="en-IE" altLang="en-US" sz="700" b="0" i="0" kern="1200" spc="300">
              <a:solidFill>
                <a:schemeClr val="bg2"/>
              </a:solidFill>
              <a:latin typeface="Calibri Light" panose="020F0302020204030204" pitchFamily="34" charset="0"/>
              <a:cs typeface="Calibri Light" panose="020F0302020204030204" pitchFamily="34" charset="0"/>
            </a:endParaRPr>
          </a:p>
        </p:txBody>
      </p:sp>
      <p:sp>
        <p:nvSpPr>
          <p:cNvPr id="25" name="Slide Number">
            <a:extLst>
              <a:ext uri="{FF2B5EF4-FFF2-40B4-BE49-F238E27FC236}">
                <a16:creationId xmlns:a16="http://schemas.microsoft.com/office/drawing/2014/main" id="{8F3921CC-B724-719B-6CCA-6C11659FF8A2}"/>
              </a:ext>
            </a:extLst>
          </p:cNvPr>
          <p:cNvSpPr>
            <a:spLocks noChangeArrowheads="1"/>
          </p:cNvSpPr>
          <p:nvPr userDrawn="1">
            <p:custDataLst>
              <p:tags r:id="rId8"/>
            </p:custDataLst>
          </p:nvPr>
        </p:nvSpPr>
        <p:spPr bwMode="black">
          <a:xfrm>
            <a:off x="11248120" y="6405634"/>
            <a:ext cx="325501" cy="123111"/>
          </a:xfrm>
          <a:prstGeom prst="rect">
            <a:avLst/>
          </a:prstGeom>
          <a:noFill/>
          <a:ln w="9525" algn="ctr">
            <a:noFill/>
            <a:miter lim="800000"/>
            <a:headEnd/>
            <a:tailEnd/>
          </a:ln>
          <a:effectLst/>
        </p:spPr>
        <p:txBody>
          <a:bodyPr wrap="square" lIns="0" tIns="0" rIns="0" bIns="0" anchor="b">
            <a:spAutoFit/>
          </a:bodyPr>
          <a:lstStyle/>
          <a:p>
            <a:pPr algn="r" defTabSz="610744" rtl="0" fontAlgn="auto">
              <a:spcBef>
                <a:spcPts val="0"/>
              </a:spcBef>
              <a:spcAft>
                <a:spcPts val="0"/>
              </a:spcAft>
              <a:defRPr/>
            </a:pPr>
            <a:fld id="{4ABDCABE-3F10-B64C-92F1-862014417034}" type="slidenum">
              <a:rPr lang="en-US" sz="800" smtClean="0">
                <a:solidFill>
                  <a:schemeClr val="bg2"/>
                </a:solidFill>
                <a:latin typeface="+mn-lt"/>
                <a:ea typeface="+mn-ea"/>
                <a:cs typeface="Arial" panose="020B0604020202020204" pitchFamily="34" charset="0"/>
              </a:rPr>
              <a:pPr algn="r" defTabSz="610744" rtl="0" fontAlgn="auto">
                <a:spcBef>
                  <a:spcPts val="0"/>
                </a:spcBef>
                <a:spcAft>
                  <a:spcPts val="0"/>
                </a:spcAft>
                <a:defRPr/>
              </a:pPr>
              <a:t>‹#›</a:t>
            </a:fld>
            <a:endParaRPr lang="en-US" sz="800">
              <a:solidFill>
                <a:schemeClr val="bg2"/>
              </a:solidFill>
              <a:latin typeface="+mn-lt"/>
              <a:ea typeface="+mn-ea"/>
              <a:cs typeface="Arial" panose="020B0604020202020204" pitchFamily="34" charset="0"/>
            </a:endParaRPr>
          </a:p>
        </p:txBody>
      </p:sp>
    </p:spTree>
    <p:extLst>
      <p:ext uri="{BB962C8B-B14F-4D97-AF65-F5344CB8AC3E}">
        <p14:creationId xmlns:p14="http://schemas.microsoft.com/office/powerpoint/2010/main" val="336770839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tags" Target="../tags/tag2.xml"/><Relationship Id="rId26" Type="http://schemas.openxmlformats.org/officeDocument/2006/relationships/tags" Target="../tags/tag10.xml"/><Relationship Id="rId39" Type="http://schemas.openxmlformats.org/officeDocument/2006/relationships/image" Target="../media/image1.emf"/><Relationship Id="rId21" Type="http://schemas.openxmlformats.org/officeDocument/2006/relationships/tags" Target="../tags/tag5.xml"/><Relationship Id="rId34" Type="http://schemas.openxmlformats.org/officeDocument/2006/relationships/tags" Target="../tags/tag18.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5" Type="http://schemas.openxmlformats.org/officeDocument/2006/relationships/tags" Target="../tags/tag9.xml"/><Relationship Id="rId33" Type="http://schemas.openxmlformats.org/officeDocument/2006/relationships/tags" Target="../tags/tag17.xml"/><Relationship Id="rId38"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ags" Target="../tags/tag4.xml"/><Relationship Id="rId29" Type="http://schemas.openxmlformats.org/officeDocument/2006/relationships/tags" Target="../tags/tag1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8.xml"/><Relationship Id="rId32" Type="http://schemas.openxmlformats.org/officeDocument/2006/relationships/tags" Target="../tags/tag16.xml"/><Relationship Id="rId37" Type="http://schemas.openxmlformats.org/officeDocument/2006/relationships/tags" Target="../tags/tag21.xml"/><Relationship Id="rId40"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7.xml"/><Relationship Id="rId28" Type="http://schemas.openxmlformats.org/officeDocument/2006/relationships/tags" Target="../tags/tag12.xml"/><Relationship Id="rId36" Type="http://schemas.openxmlformats.org/officeDocument/2006/relationships/tags" Target="../tags/tag20.xml"/><Relationship Id="rId10" Type="http://schemas.openxmlformats.org/officeDocument/2006/relationships/slideLayout" Target="../slideLayouts/slideLayout10.xml"/><Relationship Id="rId19" Type="http://schemas.openxmlformats.org/officeDocument/2006/relationships/tags" Target="../tags/tag3.xml"/><Relationship Id="rId31" Type="http://schemas.openxmlformats.org/officeDocument/2006/relationships/tags" Target="../tags/tag15.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6.xml"/><Relationship Id="rId27" Type="http://schemas.openxmlformats.org/officeDocument/2006/relationships/tags" Target="../tags/tag11.xml"/><Relationship Id="rId30" Type="http://schemas.openxmlformats.org/officeDocument/2006/relationships/tags" Target="../tags/tag14.xml"/><Relationship Id="rId35" Type="http://schemas.openxmlformats.org/officeDocument/2006/relationships/tags" Target="../tags/tag19.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tags" Target="../tags/tag115.xml"/><Relationship Id="rId1"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8.emf"/></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9.xml"/><Relationship Id="rId18" Type="http://schemas.openxmlformats.org/officeDocument/2006/relationships/slideLayout" Target="../slideLayouts/slideLayout34.xml"/><Relationship Id="rId26" Type="http://schemas.openxmlformats.org/officeDocument/2006/relationships/slideLayout" Target="../slideLayouts/slideLayout42.xml"/><Relationship Id="rId39" Type="http://schemas.openxmlformats.org/officeDocument/2006/relationships/slideLayout" Target="../slideLayouts/slideLayout55.xml"/><Relationship Id="rId21" Type="http://schemas.openxmlformats.org/officeDocument/2006/relationships/slideLayout" Target="../slideLayouts/slideLayout37.xml"/><Relationship Id="rId34" Type="http://schemas.openxmlformats.org/officeDocument/2006/relationships/slideLayout" Target="../slideLayouts/slideLayout50.xml"/><Relationship Id="rId42" Type="http://schemas.openxmlformats.org/officeDocument/2006/relationships/slideLayout" Target="../slideLayouts/slideLayout58.xml"/><Relationship Id="rId47" Type="http://schemas.openxmlformats.org/officeDocument/2006/relationships/slideLayout" Target="../slideLayouts/slideLayout63.xml"/><Relationship Id="rId50" Type="http://schemas.openxmlformats.org/officeDocument/2006/relationships/theme" Target="../theme/theme3.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29" Type="http://schemas.openxmlformats.org/officeDocument/2006/relationships/slideLayout" Target="../slideLayouts/slideLayout45.xml"/><Relationship Id="rId11" Type="http://schemas.openxmlformats.org/officeDocument/2006/relationships/slideLayout" Target="../slideLayouts/slideLayout27.xml"/><Relationship Id="rId24" Type="http://schemas.openxmlformats.org/officeDocument/2006/relationships/slideLayout" Target="../slideLayouts/slideLayout40.xml"/><Relationship Id="rId32" Type="http://schemas.openxmlformats.org/officeDocument/2006/relationships/slideLayout" Target="../slideLayouts/slideLayout48.xml"/><Relationship Id="rId37" Type="http://schemas.openxmlformats.org/officeDocument/2006/relationships/slideLayout" Target="../slideLayouts/slideLayout53.xml"/><Relationship Id="rId40" Type="http://schemas.openxmlformats.org/officeDocument/2006/relationships/slideLayout" Target="../slideLayouts/slideLayout56.xml"/><Relationship Id="rId45" Type="http://schemas.openxmlformats.org/officeDocument/2006/relationships/slideLayout" Target="../slideLayouts/slideLayout61.xml"/><Relationship Id="rId53" Type="http://schemas.openxmlformats.org/officeDocument/2006/relationships/image" Target="../media/image8.emf"/><Relationship Id="rId5" Type="http://schemas.openxmlformats.org/officeDocument/2006/relationships/slideLayout" Target="../slideLayouts/slideLayout21.xml"/><Relationship Id="rId10" Type="http://schemas.openxmlformats.org/officeDocument/2006/relationships/slideLayout" Target="../slideLayouts/slideLayout26.xml"/><Relationship Id="rId19" Type="http://schemas.openxmlformats.org/officeDocument/2006/relationships/slideLayout" Target="../slideLayouts/slideLayout35.xml"/><Relationship Id="rId31" Type="http://schemas.openxmlformats.org/officeDocument/2006/relationships/slideLayout" Target="../slideLayouts/slideLayout47.xml"/><Relationship Id="rId44" Type="http://schemas.openxmlformats.org/officeDocument/2006/relationships/slideLayout" Target="../slideLayouts/slideLayout60.xml"/><Relationship Id="rId52" Type="http://schemas.openxmlformats.org/officeDocument/2006/relationships/oleObject" Target="../embeddings/oleObject18.bin"/><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 Id="rId22" Type="http://schemas.openxmlformats.org/officeDocument/2006/relationships/slideLayout" Target="../slideLayouts/slideLayout38.xml"/><Relationship Id="rId27" Type="http://schemas.openxmlformats.org/officeDocument/2006/relationships/slideLayout" Target="../slideLayouts/slideLayout43.xml"/><Relationship Id="rId30" Type="http://schemas.openxmlformats.org/officeDocument/2006/relationships/slideLayout" Target="../slideLayouts/slideLayout46.xml"/><Relationship Id="rId35" Type="http://schemas.openxmlformats.org/officeDocument/2006/relationships/slideLayout" Target="../slideLayouts/slideLayout51.xml"/><Relationship Id="rId43" Type="http://schemas.openxmlformats.org/officeDocument/2006/relationships/slideLayout" Target="../slideLayouts/slideLayout59.xml"/><Relationship Id="rId48" Type="http://schemas.openxmlformats.org/officeDocument/2006/relationships/slideLayout" Target="../slideLayouts/slideLayout64.xml"/><Relationship Id="rId8" Type="http://schemas.openxmlformats.org/officeDocument/2006/relationships/slideLayout" Target="../slideLayouts/slideLayout24.xml"/><Relationship Id="rId51" Type="http://schemas.openxmlformats.org/officeDocument/2006/relationships/tags" Target="../tags/tag116.xml"/><Relationship Id="rId3" Type="http://schemas.openxmlformats.org/officeDocument/2006/relationships/slideLayout" Target="../slideLayouts/slideLayout19.xml"/><Relationship Id="rId12" Type="http://schemas.openxmlformats.org/officeDocument/2006/relationships/slideLayout" Target="../slideLayouts/slideLayout28.xml"/><Relationship Id="rId17" Type="http://schemas.openxmlformats.org/officeDocument/2006/relationships/slideLayout" Target="../slideLayouts/slideLayout33.xml"/><Relationship Id="rId25" Type="http://schemas.openxmlformats.org/officeDocument/2006/relationships/slideLayout" Target="../slideLayouts/slideLayout41.xml"/><Relationship Id="rId33" Type="http://schemas.openxmlformats.org/officeDocument/2006/relationships/slideLayout" Target="../slideLayouts/slideLayout49.xml"/><Relationship Id="rId38" Type="http://schemas.openxmlformats.org/officeDocument/2006/relationships/slideLayout" Target="../slideLayouts/slideLayout54.xml"/><Relationship Id="rId46" Type="http://schemas.openxmlformats.org/officeDocument/2006/relationships/slideLayout" Target="../slideLayouts/slideLayout62.xml"/><Relationship Id="rId20" Type="http://schemas.openxmlformats.org/officeDocument/2006/relationships/slideLayout" Target="../slideLayouts/slideLayout36.xml"/><Relationship Id="rId41" Type="http://schemas.openxmlformats.org/officeDocument/2006/relationships/slideLayout" Target="../slideLayouts/slideLayout57.xml"/><Relationship Id="rId54" Type="http://schemas.openxmlformats.org/officeDocument/2006/relationships/image" Target="../media/image2.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5" Type="http://schemas.openxmlformats.org/officeDocument/2006/relationships/slideLayout" Target="../slideLayouts/slideLayout31.xml"/><Relationship Id="rId23" Type="http://schemas.openxmlformats.org/officeDocument/2006/relationships/slideLayout" Target="../slideLayouts/slideLayout39.xml"/><Relationship Id="rId28" Type="http://schemas.openxmlformats.org/officeDocument/2006/relationships/slideLayout" Target="../slideLayouts/slideLayout44.xml"/><Relationship Id="rId36" Type="http://schemas.openxmlformats.org/officeDocument/2006/relationships/slideLayout" Target="../slideLayouts/slideLayout52.xml"/><Relationship Id="rId49" Type="http://schemas.openxmlformats.org/officeDocument/2006/relationships/slideLayout" Target="../slideLayouts/slideLayout65.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8.xml"/><Relationship Id="rId18" Type="http://schemas.openxmlformats.org/officeDocument/2006/relationships/tags" Target="../tags/tag369.xml"/><Relationship Id="rId26" Type="http://schemas.openxmlformats.org/officeDocument/2006/relationships/tags" Target="../tags/tag377.xml"/><Relationship Id="rId39" Type="http://schemas.openxmlformats.org/officeDocument/2006/relationships/image" Target="../media/image1.emf"/><Relationship Id="rId21" Type="http://schemas.openxmlformats.org/officeDocument/2006/relationships/tags" Target="../tags/tag372.xml"/><Relationship Id="rId34" Type="http://schemas.openxmlformats.org/officeDocument/2006/relationships/tags" Target="../tags/tag385.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4.xml"/><Relationship Id="rId25" Type="http://schemas.openxmlformats.org/officeDocument/2006/relationships/tags" Target="../tags/tag376.xml"/><Relationship Id="rId33" Type="http://schemas.openxmlformats.org/officeDocument/2006/relationships/tags" Target="../tags/tag384.xml"/><Relationship Id="rId38" Type="http://schemas.openxmlformats.org/officeDocument/2006/relationships/oleObject" Target="../embeddings/oleObject1.bin"/><Relationship Id="rId2" Type="http://schemas.openxmlformats.org/officeDocument/2006/relationships/slideLayout" Target="../slideLayouts/slideLayout67.xml"/><Relationship Id="rId16" Type="http://schemas.openxmlformats.org/officeDocument/2006/relationships/slideLayout" Target="../slideLayouts/slideLayout81.xml"/><Relationship Id="rId20" Type="http://schemas.openxmlformats.org/officeDocument/2006/relationships/tags" Target="../tags/tag371.xml"/><Relationship Id="rId29" Type="http://schemas.openxmlformats.org/officeDocument/2006/relationships/tags" Target="../tags/tag380.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24" Type="http://schemas.openxmlformats.org/officeDocument/2006/relationships/tags" Target="../tags/tag375.xml"/><Relationship Id="rId32" Type="http://schemas.openxmlformats.org/officeDocument/2006/relationships/tags" Target="../tags/tag383.xml"/><Relationship Id="rId37" Type="http://schemas.openxmlformats.org/officeDocument/2006/relationships/tags" Target="../tags/tag388.xml"/><Relationship Id="rId40" Type="http://schemas.openxmlformats.org/officeDocument/2006/relationships/image" Target="../media/image2.png"/><Relationship Id="rId5" Type="http://schemas.openxmlformats.org/officeDocument/2006/relationships/slideLayout" Target="../slideLayouts/slideLayout70.xml"/><Relationship Id="rId15" Type="http://schemas.openxmlformats.org/officeDocument/2006/relationships/slideLayout" Target="../slideLayouts/slideLayout80.xml"/><Relationship Id="rId23" Type="http://schemas.openxmlformats.org/officeDocument/2006/relationships/tags" Target="../tags/tag374.xml"/><Relationship Id="rId28" Type="http://schemas.openxmlformats.org/officeDocument/2006/relationships/tags" Target="../tags/tag379.xml"/><Relationship Id="rId36" Type="http://schemas.openxmlformats.org/officeDocument/2006/relationships/tags" Target="../tags/tag387.xml"/><Relationship Id="rId10" Type="http://schemas.openxmlformats.org/officeDocument/2006/relationships/slideLayout" Target="../slideLayouts/slideLayout75.xml"/><Relationship Id="rId19" Type="http://schemas.openxmlformats.org/officeDocument/2006/relationships/tags" Target="../tags/tag370.xml"/><Relationship Id="rId31" Type="http://schemas.openxmlformats.org/officeDocument/2006/relationships/tags" Target="../tags/tag382.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 Id="rId22" Type="http://schemas.openxmlformats.org/officeDocument/2006/relationships/tags" Target="../tags/tag373.xml"/><Relationship Id="rId27" Type="http://schemas.openxmlformats.org/officeDocument/2006/relationships/tags" Target="../tags/tag378.xml"/><Relationship Id="rId30" Type="http://schemas.openxmlformats.org/officeDocument/2006/relationships/tags" Target="../tags/tag381.xml"/><Relationship Id="rId35" Type="http://schemas.openxmlformats.org/officeDocument/2006/relationships/tags" Target="../tags/tag386.xml"/><Relationship Id="rId8" Type="http://schemas.openxmlformats.org/officeDocument/2006/relationships/slideLayout" Target="../slideLayouts/slideLayout73.xml"/><Relationship Id="rId3"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50" Type="http://schemas.openxmlformats.org/officeDocument/2006/relationships/theme" Target="../theme/theme5.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image" Target="../media/image8.emf"/><Relationship Id="rId5" Type="http://schemas.openxmlformats.org/officeDocument/2006/relationships/slideLayout" Target="../slideLayouts/slideLayout86.xml"/><Relationship Id="rId10" Type="http://schemas.openxmlformats.org/officeDocument/2006/relationships/slideLayout" Target="../slideLayouts/slideLayout91.xml"/><Relationship Id="rId19" Type="http://schemas.openxmlformats.org/officeDocument/2006/relationships/slideLayout" Target="../slideLayouts/slideLayout100.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oleObject" Target="../embeddings/oleObject18.bin"/><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8" Type="http://schemas.openxmlformats.org/officeDocument/2006/relationships/slideLayout" Target="../slideLayouts/slideLayout89.xml"/><Relationship Id="rId51" Type="http://schemas.openxmlformats.org/officeDocument/2006/relationships/tags" Target="../tags/tag48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image" Target="../media/image2.png"/><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b="0" i="0" dirty="0">
                <a:solidFill>
                  <a:schemeClr val="tx1"/>
                </a:solidFill>
                <a:latin typeface="Aptos" panose="020B0004020202020204" pitchFamily="34" charset="0"/>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b="0" i="0" dirty="0">
                <a:solidFill>
                  <a:schemeClr val="tx1"/>
                </a:solidFill>
                <a:latin typeface="Aptos" panose="020B0004020202020204" pitchFamily="34" charset="0"/>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b="0" i="0" dirty="0">
                <a:solidFill>
                  <a:schemeClr val="tx1"/>
                </a:solidFill>
                <a:latin typeface="Aptos" panose="020B0004020202020204" pitchFamily="34" charset="0"/>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b="0" i="0" dirty="0">
                <a:latin typeface="Aptos" panose="020B0004020202020204" pitchFamily="34" charset="0"/>
              </a:rPr>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b="0" i="0" dirty="0">
                <a:latin typeface="Aptos" panose="020B0004020202020204" pitchFamily="34" charset="0"/>
              </a:rPr>
              <a:t>Above Chart Exhibit Title</a:t>
            </a:r>
          </a:p>
          <a:p>
            <a:pPr lvl="0"/>
            <a:r>
              <a:rPr lang="en-US" sz="1400" b="0" i="0" dirty="0">
                <a:latin typeface="Aptos" panose="020B0004020202020204" pitchFamily="34" charset="0"/>
              </a:rPr>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83118"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b="0" i="0" dirty="0">
                <a:latin typeface="Aptos" panose="020B0004020202020204" pitchFamily="34" charset="0"/>
              </a:rPr>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88606" cy="958286"/>
            <a:chOff x="10162879" y="3243772"/>
            <a:chExt cx="128860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0" i="0" baseline="0" dirty="0">
                <a:latin typeface="Aptos" panose="020B0004020202020204" pitchFamily="34" charset="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917595" cy="1731859"/>
            <a:chOff x="7723680" y="1702457"/>
            <a:chExt cx="91759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0" i="0" dirty="0">
                  <a:solidFill>
                    <a:schemeClr val="tx1"/>
                  </a:solidFill>
                  <a:latin typeface="Aptos" panose="020B0004020202020204" pitchFamily="34" charset="0"/>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b="0" i="0" dirty="0">
                  <a:latin typeface="Aptos" panose="020B0004020202020204" pitchFamily="34" charset="0"/>
                </a:endParaRPr>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91109" cy="1717282"/>
            <a:chOff x="10652400" y="4322824"/>
            <a:chExt cx="89110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b="0" i="0" dirty="0">
                <a:solidFill>
                  <a:schemeClr val="tx1"/>
                </a:solidFill>
                <a:latin typeface="Aptos" panose="020B0004020202020204" pitchFamily="34" charset="0"/>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64963" cy="215444"/>
            </a:xfrm>
            <a:prstGeom prst="rect">
              <a:avLst/>
            </a:prstGeom>
            <a:noFill/>
            <a:ln>
              <a:noFill/>
              <a:miter lim="800000"/>
            </a:ln>
          </p:spPr>
          <p:txBody>
            <a:bodyPr wrap="none" lIns="0" tIns="0" rIns="0" bIns="0" rtlCol="0" anchor="ctr" anchorCtr="0">
              <a:spAutoFit/>
            </a:bodyPr>
            <a:lstStyle/>
            <a:p>
              <a:pPr>
                <a:spcAft>
                  <a:spcPts val="600"/>
                </a:spcAft>
              </a:pPr>
              <a:r>
                <a:rPr lang="en-US" sz="1400" b="0" i="0" dirty="0">
                  <a:latin typeface="Aptos" panose="020B0004020202020204" pitchFamily="34" charset="0"/>
                </a:rPr>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accent2"/>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accent2"/>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spc="300" dirty="0">
                <a:solidFill>
                  <a:schemeClr val="accent2"/>
                </a:solidFill>
                <a:latin typeface="Aptos" panose="020B0004020202020204" pitchFamily="34" charset="0"/>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804" r:id="rId6"/>
    <p:sldLayoutId id="2147483882" r:id="rId7"/>
    <p:sldLayoutId id="2147483883" r:id="rId8"/>
    <p:sldLayoutId id="2147483884" r:id="rId9"/>
    <p:sldLayoutId id="2147483885" r:id="rId10"/>
    <p:sldLayoutId id="2147483886" r:id="rId11"/>
    <p:sldLayoutId id="2147483887" r:id="rId12"/>
    <p:sldLayoutId id="2147483706" r:id="rId13"/>
    <p:sldLayoutId id="2147483718" r:id="rId14"/>
    <p:sldLayoutId id="2147483916" r:id="rId15"/>
    <p:sldLayoutId id="2147483939" r:id="rId16"/>
  </p:sldLayoutIdLst>
  <p:txStyles>
    <p:titleStyle>
      <a:lvl1pPr algn="l" defTabSz="914400" rtl="0" eaLnBrk="1" latinLnBrk="0" hangingPunct="1">
        <a:lnSpc>
          <a:spcPct val="100000"/>
        </a:lnSpc>
        <a:spcBef>
          <a:spcPct val="0"/>
        </a:spcBef>
        <a:buNone/>
        <a:defRPr lang="en-US" sz="2500" b="1" i="0" kern="1200" spc="0" baseline="0" dirty="0">
          <a:ln w="6350" cap="flat">
            <a:noFill/>
            <a:miter lim="800000"/>
          </a:ln>
          <a:solidFill>
            <a:schemeClr val="tx1"/>
          </a:solidFill>
          <a:latin typeface="Aptos SemiBold"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b="0" i="0" kern="1200" dirty="0">
          <a:solidFill>
            <a:schemeClr val="tx1"/>
          </a:solidFill>
          <a:latin typeface="Aptos" panose="020B0004020202020204" pitchFamily="34" charset="0"/>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b="0" i="0" kern="1200" dirty="0">
          <a:solidFill>
            <a:schemeClr val="tx1"/>
          </a:solidFill>
          <a:latin typeface="Aptos" panose="020B0004020202020204" pitchFamily="34" charset="0"/>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b="0" i="0" kern="1200" dirty="0">
          <a:solidFill>
            <a:schemeClr val="tx1"/>
          </a:solidFill>
          <a:latin typeface="Aptos" panose="020B0004020202020204" pitchFamily="34" charset="0"/>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userDrawn="1">
          <p15:clr>
            <a:srgbClr val="5ACBF0"/>
          </p15:clr>
        </p15:guide>
        <p15:guide id="3" orient="horz" pos="3816" userDrawn="1">
          <p15:clr>
            <a:srgbClr val="5ACBF0"/>
          </p15:clr>
        </p15:guide>
        <p15:guide id="4" orient="horz" pos="890" userDrawn="1">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2"/>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36C48702-E445-134E-B960-6F692773524F}" type="slidenum">
              <a:rPr kumimoji="0" lang="en-US" sz="800" b="0" i="0" u="none" strike="noStrike" kern="1200" cap="none" spc="0" normalizeH="0" baseline="0" noProof="0" smtClean="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222222"/>
              </a:solidFill>
              <a:effectLst/>
              <a:uLnTx/>
              <a:uFillTx/>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Copyright © </a:t>
            </a:r>
            <a:r>
              <a:rPr kumimoji="0" lang="en-US" sz="700" b="0" i="0" u="none" strike="noStrike" kern="1200" cap="none" spc="0" normalizeH="0" baseline="0" noProof="0" dirty="0" err="1">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Digitus</a:t>
            </a:r>
            <a:r>
              <a:rPr kumimoji="0" lang="en-US" sz="700" b="0" i="0" u="none" strike="noStrike" kern="1200" cap="none" spc="0" normalizeH="0" baseline="0" noProof="0" dirty="0">
                <a:ln>
                  <a:noFill/>
                </a:ln>
                <a:solidFill>
                  <a:srgbClr val="222222">
                    <a:lumMod val="65000"/>
                    <a:lumOff val="35000"/>
                  </a:srgbClr>
                </a:solidFill>
                <a:effectLst/>
                <a:uLnTx/>
                <a:uFillTx/>
                <a:latin typeface="Aptos" panose="020B0004020202020204" pitchFamily="34" charset="0"/>
                <a:ea typeface="Lato" panose="020F0502020204030203" pitchFamily="34" charset="0"/>
                <a:cs typeface="Poppins Light" panose="00000400000000000000" pitchFamily="2" charset="0"/>
              </a:rPr>
              <a:t> 2025, All rights reserved</a:t>
            </a:r>
            <a:endParaRPr kumimoji="0" lang="en-IE" altLang="en-US" sz="700" b="0" i="0" u="none" strike="noStrike" kern="1200" cap="none" spc="300" normalizeH="0" baseline="0" noProof="0" dirty="0">
              <a:ln>
                <a:noFill/>
              </a:ln>
              <a:solidFill>
                <a:srgbClr val="1B72D6"/>
              </a:solidFill>
              <a:effectLst/>
              <a:uLnTx/>
              <a:uFillTx/>
              <a:latin typeface="Aptos" panose="020B0004020202020204" pitchFamily="34" charset="0"/>
              <a:ea typeface="+mn-ea"/>
              <a:cs typeface="Calibri Light" panose="020F0302020204030204" pitchFamily="34" charset="0"/>
            </a:endParaRPr>
          </a:p>
        </p:txBody>
      </p:sp>
    </p:spTree>
    <p:extLst>
      <p:ext uri="{BB962C8B-B14F-4D97-AF65-F5344CB8AC3E}">
        <p14:creationId xmlns:p14="http://schemas.microsoft.com/office/powerpoint/2010/main" val="1752998954"/>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Aptos" panose="020B0004020202020204" pitchFamily="34" charset="0"/>
              <a:cs typeface="Calibri Light" panose="020F0302020204030204" pitchFamily="34" charset="0"/>
            </a:endParaRPr>
          </a:p>
        </p:txBody>
      </p:sp>
    </p:spTree>
    <p:extLst>
      <p:ext uri="{BB962C8B-B14F-4D97-AF65-F5344CB8AC3E}">
        <p14:creationId xmlns:p14="http://schemas.microsoft.com/office/powerpoint/2010/main" val="266840986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 id="2147483970" r:id="rId28"/>
    <p:sldLayoutId id="2147483971" r:id="rId29"/>
    <p:sldLayoutId id="2147483972" r:id="rId30"/>
    <p:sldLayoutId id="2147483973" r:id="rId31"/>
    <p:sldLayoutId id="2147483974" r:id="rId32"/>
    <p:sldLayoutId id="2147483975" r:id="rId33"/>
    <p:sldLayoutId id="2147483976" r:id="rId34"/>
    <p:sldLayoutId id="2147483977" r:id="rId35"/>
    <p:sldLayoutId id="2147483978" r:id="rId36"/>
    <p:sldLayoutId id="2147483979" r:id="rId37"/>
    <p:sldLayoutId id="2147483980" r:id="rId38"/>
    <p:sldLayoutId id="2147483981" r:id="rId39"/>
    <p:sldLayoutId id="2147483982" r:id="rId40"/>
    <p:sldLayoutId id="2147483983" r:id="rId41"/>
    <p:sldLayoutId id="2147483984" r:id="rId42"/>
    <p:sldLayoutId id="2147483985" r:id="rId43"/>
    <p:sldLayoutId id="2147483986" r:id="rId44"/>
    <p:sldLayoutId id="2147483987" r:id="rId45"/>
    <p:sldLayoutId id="2147483988" r:id="rId46"/>
    <p:sldLayoutId id="2147483989" r:id="rId47"/>
    <p:sldLayoutId id="2147483990" r:id="rId48"/>
    <p:sldLayoutId id="2147483991"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18"/>
            </p:custDataLst>
            <p:extLst>
              <p:ext uri="{D42A27DB-BD31-4B8C-83A1-F6EECF244321}">
                <p14:modId xmlns:p14="http://schemas.microsoft.com/office/powerpoint/2010/main" val="1598983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8" imgW="413" imgH="416" progId="TCLayout.ActiveDocument.1">
                  <p:embed/>
                </p:oleObj>
              </mc:Choice>
              <mc:Fallback>
                <p:oleObj name="think-cell Slide" r:id="rId38"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3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5B28737-798E-48D4-BBDB-8EB35CB9FFFB}"/>
              </a:ext>
            </a:extLst>
          </p:cNvPr>
          <p:cNvSpPr/>
          <p:nvPr userDrawn="1">
            <p:custDataLst>
              <p:tags r:id="rId19"/>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dirty="0">
              <a:solidFill>
                <a:schemeClr val="bg1"/>
              </a:solidFill>
              <a:latin typeface="Arial" panose="020B0604020202020204" pitchFamily="34" charset="0"/>
              <a:ea typeface="+mj-ea"/>
              <a:cs typeface="+mj-cs"/>
              <a:sym typeface="Arial" panose="020B0604020202020204" pitchFamily="34" charset="0"/>
            </a:endParaRPr>
          </a:p>
        </p:txBody>
      </p:sp>
      <p:grpSp>
        <p:nvGrpSpPr>
          <p:cNvPr id="170" name="Grid" hidden="1">
            <a:extLst>
              <a:ext uri="{FF2B5EF4-FFF2-40B4-BE49-F238E27FC236}">
                <a16:creationId xmlns:a16="http://schemas.microsoft.com/office/drawing/2014/main" id="{3BBFEB30-B5C9-4D5C-9A82-066C6BF363E3}"/>
              </a:ext>
            </a:extLst>
          </p:cNvPr>
          <p:cNvGrpSpPr/>
          <p:nvPr userDrawn="1"/>
        </p:nvGrpSpPr>
        <p:grpSpPr>
          <a:xfrm>
            <a:off x="0" y="0"/>
            <a:ext cx="12190476" cy="6858000"/>
            <a:chOff x="0" y="0"/>
            <a:chExt cx="12190476" cy="6858000"/>
          </a:xfrm>
        </p:grpSpPr>
        <p:sp>
          <p:nvSpPr>
            <p:cNvPr id="171" name="Freeform: Shape 170">
              <a:extLst>
                <a:ext uri="{FF2B5EF4-FFF2-40B4-BE49-F238E27FC236}">
                  <a16:creationId xmlns:a16="http://schemas.microsoft.com/office/drawing/2014/main" id="{950B3518-D8B6-4062-A4CE-0C1A1A286FE1}"/>
                </a:ext>
              </a:extLst>
            </p:cNvPr>
            <p:cNvSpPr/>
            <p:nvPr userDrawn="1"/>
          </p:nvSpPr>
          <p:spPr bwMode="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172" name="Freeform: Shape 171">
              <a:extLst>
                <a:ext uri="{FF2B5EF4-FFF2-40B4-BE49-F238E27FC236}">
                  <a16:creationId xmlns:a16="http://schemas.microsoft.com/office/drawing/2014/main" id="{EC45F528-EF91-4619-AF16-5D11F63D2FFC}"/>
                </a:ext>
              </a:extLst>
            </p:cNvPr>
            <p:cNvSpPr/>
            <p:nvPr/>
          </p:nvSpPr>
          <p:spPr bwMode="gray">
            <a:xfrm>
              <a:off x="1524" y="0"/>
              <a:ext cx="12188952" cy="6858000"/>
            </a:xfrm>
            <a:custGeom>
              <a:avLst/>
              <a:gdLst>
                <a:gd name="connsiteX0" fmla="*/ 553212 w 12188952"/>
                <a:gd name="connsiteY0" fmla="*/ 1405610 h 6858000"/>
                <a:gd name="connsiteX1" fmla="*/ 553212 w 12188952"/>
                <a:gd name="connsiteY1" fmla="*/ 1709928 h 6858000"/>
                <a:gd name="connsiteX2" fmla="*/ 551868 w 12188952"/>
                <a:gd name="connsiteY2" fmla="*/ 1709928 h 6858000"/>
                <a:gd name="connsiteX3" fmla="*/ 551868 w 12188952"/>
                <a:gd name="connsiteY3" fmla="*/ 6217920 h 6858000"/>
                <a:gd name="connsiteX4" fmla="*/ 553212 w 12188952"/>
                <a:gd name="connsiteY4" fmla="*/ 6217920 h 6858000"/>
                <a:gd name="connsiteX5" fmla="*/ 11635740 w 12188952"/>
                <a:gd name="connsiteY5" fmla="*/ 6217920 h 6858000"/>
                <a:gd name="connsiteX6" fmla="*/ 11636196 w 12188952"/>
                <a:gd name="connsiteY6" fmla="*/ 6217920 h 6858000"/>
                <a:gd name="connsiteX7" fmla="*/ 11636196 w 12188952"/>
                <a:gd name="connsiteY7" fmla="*/ 1709928 h 6858000"/>
                <a:gd name="connsiteX8" fmla="*/ 11635740 w 12188952"/>
                <a:gd name="connsiteY8" fmla="*/ 1709928 h 6858000"/>
                <a:gd name="connsiteX9" fmla="*/ 11635740 w 12188952"/>
                <a:gd name="connsiteY9" fmla="*/ 1405610 h 6858000"/>
                <a:gd name="connsiteX10" fmla="*/ 0 w 12188952"/>
                <a:gd name="connsiteY10" fmla="*/ 0 h 6858000"/>
                <a:gd name="connsiteX11" fmla="*/ 12188952 w 12188952"/>
                <a:gd name="connsiteY11" fmla="*/ 0 h 6858000"/>
                <a:gd name="connsiteX12" fmla="*/ 12188952 w 12188952"/>
                <a:gd name="connsiteY12" fmla="*/ 6858000 h 6858000"/>
                <a:gd name="connsiteX13" fmla="*/ 0 w 12188952"/>
                <a:gd name="connsiteY13"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88952" h="6858000">
                  <a:moveTo>
                    <a:pt x="553212" y="1405610"/>
                  </a:moveTo>
                  <a:lnTo>
                    <a:pt x="553212" y="1709928"/>
                  </a:lnTo>
                  <a:lnTo>
                    <a:pt x="551868" y="1709928"/>
                  </a:lnTo>
                  <a:lnTo>
                    <a:pt x="551868" y="6217920"/>
                  </a:lnTo>
                  <a:lnTo>
                    <a:pt x="553212" y="6217920"/>
                  </a:lnTo>
                  <a:lnTo>
                    <a:pt x="11635740" y="6217920"/>
                  </a:lnTo>
                  <a:lnTo>
                    <a:pt x="11636196" y="6217920"/>
                  </a:lnTo>
                  <a:lnTo>
                    <a:pt x="11636196" y="1709928"/>
                  </a:lnTo>
                  <a:lnTo>
                    <a:pt x="11635740" y="1709928"/>
                  </a:lnTo>
                  <a:lnTo>
                    <a:pt x="11635740" y="1405610"/>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dirty="0">
                <a:solidFill>
                  <a:schemeClr val="tx1"/>
                </a:solidFill>
                <a:latin typeface="+mn-lt"/>
              </a:endParaRPr>
            </a:p>
          </p:txBody>
        </p:sp>
        <p:cxnSp>
          <p:nvCxnSpPr>
            <p:cNvPr id="173" name="Straight Connector 172">
              <a:extLst>
                <a:ext uri="{FF2B5EF4-FFF2-40B4-BE49-F238E27FC236}">
                  <a16:creationId xmlns:a16="http://schemas.microsoft.com/office/drawing/2014/main" id="{77ABF7BA-0428-4141-8351-03A2727DECBD}"/>
                </a:ext>
              </a:extLst>
            </p:cNvPr>
            <p:cNvCxnSpPr/>
            <p:nvPr/>
          </p:nvCxnSpPr>
          <p:spPr bwMode="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94EB93D9-2FE5-4212-8DB4-7A0327E33766}"/>
                </a:ext>
              </a:extLst>
            </p:cNvPr>
            <p:cNvCxnSpPr/>
            <p:nvPr/>
          </p:nvCxnSpPr>
          <p:spPr bwMode="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C2F34081-E688-4287-A553-264328F1E1E1}"/>
                </a:ext>
              </a:extLst>
            </p:cNvPr>
            <p:cNvCxnSpPr/>
            <p:nvPr/>
          </p:nvCxnSpPr>
          <p:spPr bwMode="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868CDEE-044B-4D04-A5D3-6A526BE51179}"/>
                </a:ext>
              </a:extLst>
            </p:cNvPr>
            <p:cNvCxnSpPr/>
            <p:nvPr/>
          </p:nvCxnSpPr>
          <p:spPr bwMode="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0100C653-5CFA-4B3C-BD97-47499B419B53}"/>
                </a:ext>
              </a:extLst>
            </p:cNvPr>
            <p:cNvCxnSpPr/>
            <p:nvPr/>
          </p:nvCxnSpPr>
          <p:spPr bwMode="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F21F5AB2-1154-4ACD-832F-CB2539EE783F}"/>
                </a:ext>
              </a:extLst>
            </p:cNvPr>
            <p:cNvCxnSpPr/>
            <p:nvPr/>
          </p:nvCxnSpPr>
          <p:spPr bwMode="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466910D2-AFA9-4FD1-8D04-D99BB3645452}"/>
                </a:ext>
              </a:extLst>
            </p:cNvPr>
            <p:cNvCxnSpPr/>
            <p:nvPr/>
          </p:nvCxnSpPr>
          <p:spPr bwMode="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769A11B-0399-4716-A212-6F179313A427}"/>
                </a:ext>
              </a:extLst>
            </p:cNvPr>
            <p:cNvCxnSpPr/>
            <p:nvPr/>
          </p:nvCxnSpPr>
          <p:spPr bwMode="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2CB3272D-021B-49B8-92A5-D1DEB3202AE0}"/>
                </a:ext>
              </a:extLst>
            </p:cNvPr>
            <p:cNvCxnSpPr/>
            <p:nvPr/>
          </p:nvCxnSpPr>
          <p:spPr bwMode="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1701AE9-04C5-4AD4-8DEE-873680FD231F}"/>
                </a:ext>
              </a:extLst>
            </p:cNvPr>
            <p:cNvCxnSpPr/>
            <p:nvPr/>
          </p:nvCxnSpPr>
          <p:spPr bwMode="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050D91B-89C3-45DE-BE0C-1430E2BE6F4B}"/>
                </a:ext>
              </a:extLst>
            </p:cNvPr>
            <p:cNvCxnSpPr/>
            <p:nvPr/>
          </p:nvCxnSpPr>
          <p:spPr bwMode="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68E5EF5D-0D94-4FCE-8BE2-F0790F7B1879}"/>
                </a:ext>
              </a:extLst>
            </p:cNvPr>
            <p:cNvCxnSpPr/>
            <p:nvPr/>
          </p:nvCxnSpPr>
          <p:spPr bwMode="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203" name="Freeform: Shape 202">
              <a:extLst>
                <a:ext uri="{FF2B5EF4-FFF2-40B4-BE49-F238E27FC236}">
                  <a16:creationId xmlns:a16="http://schemas.microsoft.com/office/drawing/2014/main" id="{205F8351-710E-49E9-A523-EA0755B417C5}"/>
                </a:ext>
              </a:extLst>
            </p:cNvPr>
            <p:cNvSpPr/>
            <p:nvPr/>
          </p:nvSpPr>
          <p:spPr bwMode="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4" name="Freeform: Shape 203">
              <a:extLst>
                <a:ext uri="{FF2B5EF4-FFF2-40B4-BE49-F238E27FC236}">
                  <a16:creationId xmlns:a16="http://schemas.microsoft.com/office/drawing/2014/main" id="{47C1C31B-A122-4A09-9500-27B0684B272F}"/>
                </a:ext>
              </a:extLst>
            </p:cNvPr>
            <p:cNvSpPr/>
            <p:nvPr/>
          </p:nvSpPr>
          <p:spPr bwMode="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5" name="Freeform: Shape 204">
              <a:extLst>
                <a:ext uri="{FF2B5EF4-FFF2-40B4-BE49-F238E27FC236}">
                  <a16:creationId xmlns:a16="http://schemas.microsoft.com/office/drawing/2014/main" id="{7DF86859-7D4B-4DA1-91AA-0992644F5903}"/>
                </a:ext>
              </a:extLst>
            </p:cNvPr>
            <p:cNvSpPr/>
            <p:nvPr/>
          </p:nvSpPr>
          <p:spPr bwMode="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6" name="Freeform: Shape 205">
              <a:extLst>
                <a:ext uri="{FF2B5EF4-FFF2-40B4-BE49-F238E27FC236}">
                  <a16:creationId xmlns:a16="http://schemas.microsoft.com/office/drawing/2014/main" id="{3DC3E9CA-569C-4414-A75A-C805A4A40B64}"/>
                </a:ext>
              </a:extLst>
            </p:cNvPr>
            <p:cNvSpPr/>
            <p:nvPr/>
          </p:nvSpPr>
          <p:spPr bwMode="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7" name="Freeform: Shape 206">
              <a:extLst>
                <a:ext uri="{FF2B5EF4-FFF2-40B4-BE49-F238E27FC236}">
                  <a16:creationId xmlns:a16="http://schemas.microsoft.com/office/drawing/2014/main" id="{B532C466-D8D3-43AC-995C-2B54885AC096}"/>
                </a:ext>
              </a:extLst>
            </p:cNvPr>
            <p:cNvSpPr/>
            <p:nvPr/>
          </p:nvSpPr>
          <p:spPr bwMode="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8" name="Freeform: Shape 207">
              <a:extLst>
                <a:ext uri="{FF2B5EF4-FFF2-40B4-BE49-F238E27FC236}">
                  <a16:creationId xmlns:a16="http://schemas.microsoft.com/office/drawing/2014/main" id="{B0920AE1-B909-471F-9E77-7C3A31509F84}"/>
                </a:ext>
              </a:extLst>
            </p:cNvPr>
            <p:cNvSpPr/>
            <p:nvPr/>
          </p:nvSpPr>
          <p:spPr bwMode="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09" name="Freeform: Shape 208">
              <a:extLst>
                <a:ext uri="{FF2B5EF4-FFF2-40B4-BE49-F238E27FC236}">
                  <a16:creationId xmlns:a16="http://schemas.microsoft.com/office/drawing/2014/main" id="{2A1E8190-F3C6-4BF7-97E3-90F3FC84746E}"/>
                </a:ext>
              </a:extLst>
            </p:cNvPr>
            <p:cNvSpPr/>
            <p:nvPr/>
          </p:nvSpPr>
          <p:spPr bwMode="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0" name="Freeform: Shape 209">
              <a:extLst>
                <a:ext uri="{FF2B5EF4-FFF2-40B4-BE49-F238E27FC236}">
                  <a16:creationId xmlns:a16="http://schemas.microsoft.com/office/drawing/2014/main" id="{33B1FC28-C9D6-4928-BCCE-9873C7DEEFDE}"/>
                </a:ext>
              </a:extLst>
            </p:cNvPr>
            <p:cNvSpPr/>
            <p:nvPr/>
          </p:nvSpPr>
          <p:spPr bwMode="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1" name="Freeform: Shape 210">
              <a:extLst>
                <a:ext uri="{FF2B5EF4-FFF2-40B4-BE49-F238E27FC236}">
                  <a16:creationId xmlns:a16="http://schemas.microsoft.com/office/drawing/2014/main" id="{13C9C1F2-E745-44A5-AEA3-9DE0D69F2B15}"/>
                </a:ext>
              </a:extLst>
            </p:cNvPr>
            <p:cNvSpPr/>
            <p:nvPr/>
          </p:nvSpPr>
          <p:spPr bwMode="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2" name="Freeform: Shape 211">
              <a:extLst>
                <a:ext uri="{FF2B5EF4-FFF2-40B4-BE49-F238E27FC236}">
                  <a16:creationId xmlns:a16="http://schemas.microsoft.com/office/drawing/2014/main" id="{3F7DB9B8-09EF-46A7-9839-EE0FA8E11651}"/>
                </a:ext>
              </a:extLst>
            </p:cNvPr>
            <p:cNvSpPr/>
            <p:nvPr/>
          </p:nvSpPr>
          <p:spPr bwMode="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3" name="Freeform: Shape 212">
              <a:extLst>
                <a:ext uri="{FF2B5EF4-FFF2-40B4-BE49-F238E27FC236}">
                  <a16:creationId xmlns:a16="http://schemas.microsoft.com/office/drawing/2014/main" id="{759DC929-939A-40DF-96D2-82427AD8E191}"/>
                </a:ext>
              </a:extLst>
            </p:cNvPr>
            <p:cNvSpPr/>
            <p:nvPr/>
          </p:nvSpPr>
          <p:spPr bwMode="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4" name="Freeform: Shape 213">
              <a:extLst>
                <a:ext uri="{FF2B5EF4-FFF2-40B4-BE49-F238E27FC236}">
                  <a16:creationId xmlns:a16="http://schemas.microsoft.com/office/drawing/2014/main" id="{71E475EA-3BCA-4BD2-9129-0A15F92784B0}"/>
                </a:ext>
              </a:extLst>
            </p:cNvPr>
            <p:cNvSpPr/>
            <p:nvPr/>
          </p:nvSpPr>
          <p:spPr bwMode="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5" name="Freeform: Shape 214">
              <a:extLst>
                <a:ext uri="{FF2B5EF4-FFF2-40B4-BE49-F238E27FC236}">
                  <a16:creationId xmlns:a16="http://schemas.microsoft.com/office/drawing/2014/main" id="{B58358D8-4286-4ED9-A0FF-82879D8C9183}"/>
                </a:ext>
              </a:extLst>
            </p:cNvPr>
            <p:cNvSpPr/>
            <p:nvPr/>
          </p:nvSpPr>
          <p:spPr bwMode="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6" name="Freeform: Shape 215">
              <a:extLst>
                <a:ext uri="{FF2B5EF4-FFF2-40B4-BE49-F238E27FC236}">
                  <a16:creationId xmlns:a16="http://schemas.microsoft.com/office/drawing/2014/main" id="{07E8672D-5A21-4EE8-8FA5-FBB35E3AF6F8}"/>
                </a:ext>
              </a:extLst>
            </p:cNvPr>
            <p:cNvSpPr/>
            <p:nvPr/>
          </p:nvSpPr>
          <p:spPr bwMode="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7" name="Freeform: Shape 216">
              <a:extLst>
                <a:ext uri="{FF2B5EF4-FFF2-40B4-BE49-F238E27FC236}">
                  <a16:creationId xmlns:a16="http://schemas.microsoft.com/office/drawing/2014/main" id="{FA059A59-9BBE-4F86-862A-48E139D1EE64}"/>
                </a:ext>
              </a:extLst>
            </p:cNvPr>
            <p:cNvSpPr/>
            <p:nvPr userDrawn="1"/>
          </p:nvSpPr>
          <p:spPr bwMode="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8" name="Freeform: Shape 217">
              <a:extLst>
                <a:ext uri="{FF2B5EF4-FFF2-40B4-BE49-F238E27FC236}">
                  <a16:creationId xmlns:a16="http://schemas.microsoft.com/office/drawing/2014/main" id="{55CF5402-4FC2-4420-ABC5-BBFA3EA9D203}"/>
                </a:ext>
              </a:extLst>
            </p:cNvPr>
            <p:cNvSpPr/>
            <p:nvPr userDrawn="1"/>
          </p:nvSpPr>
          <p:spPr bwMode="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19" name="Freeform: Shape 218">
              <a:extLst>
                <a:ext uri="{FF2B5EF4-FFF2-40B4-BE49-F238E27FC236}">
                  <a16:creationId xmlns:a16="http://schemas.microsoft.com/office/drawing/2014/main" id="{10BB1258-8102-4E47-BE2F-816FBB6BA408}"/>
                </a:ext>
              </a:extLst>
            </p:cNvPr>
            <p:cNvSpPr/>
            <p:nvPr userDrawn="1"/>
          </p:nvSpPr>
          <p:spPr bwMode="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0" name="Freeform: Shape 219">
              <a:extLst>
                <a:ext uri="{FF2B5EF4-FFF2-40B4-BE49-F238E27FC236}">
                  <a16:creationId xmlns:a16="http://schemas.microsoft.com/office/drawing/2014/main" id="{B270BD53-6742-47F1-853C-FA770237F3FD}"/>
                </a:ext>
              </a:extLst>
            </p:cNvPr>
            <p:cNvSpPr/>
            <p:nvPr userDrawn="1"/>
          </p:nvSpPr>
          <p:spPr bwMode="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1" name="Freeform: Shape 220">
              <a:extLst>
                <a:ext uri="{FF2B5EF4-FFF2-40B4-BE49-F238E27FC236}">
                  <a16:creationId xmlns:a16="http://schemas.microsoft.com/office/drawing/2014/main" id="{3395B319-4702-4CD9-838C-C0612B6879BC}"/>
                </a:ext>
              </a:extLst>
            </p:cNvPr>
            <p:cNvSpPr/>
            <p:nvPr userDrawn="1"/>
          </p:nvSpPr>
          <p:spPr bwMode="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2" name="Freeform: Shape 221">
              <a:extLst>
                <a:ext uri="{FF2B5EF4-FFF2-40B4-BE49-F238E27FC236}">
                  <a16:creationId xmlns:a16="http://schemas.microsoft.com/office/drawing/2014/main" id="{AE5E70F1-247D-4F01-A473-C5A9226BCADC}"/>
                </a:ext>
              </a:extLst>
            </p:cNvPr>
            <p:cNvSpPr/>
            <p:nvPr userDrawn="1"/>
          </p:nvSpPr>
          <p:spPr bwMode="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3" name="Freeform: Shape 222">
              <a:extLst>
                <a:ext uri="{FF2B5EF4-FFF2-40B4-BE49-F238E27FC236}">
                  <a16:creationId xmlns:a16="http://schemas.microsoft.com/office/drawing/2014/main" id="{732858E4-B133-4A91-9BCA-BF80F093194A}"/>
                </a:ext>
              </a:extLst>
            </p:cNvPr>
            <p:cNvSpPr/>
            <p:nvPr userDrawn="1"/>
          </p:nvSpPr>
          <p:spPr bwMode="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4" name="Freeform: Shape 223">
              <a:extLst>
                <a:ext uri="{FF2B5EF4-FFF2-40B4-BE49-F238E27FC236}">
                  <a16:creationId xmlns:a16="http://schemas.microsoft.com/office/drawing/2014/main" id="{027DED92-EF7A-4687-A1A4-BDAA2F1EAF12}"/>
                </a:ext>
              </a:extLst>
            </p:cNvPr>
            <p:cNvSpPr/>
            <p:nvPr userDrawn="1"/>
          </p:nvSpPr>
          <p:spPr bwMode="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5" name="Freeform: Shape 224">
              <a:extLst>
                <a:ext uri="{FF2B5EF4-FFF2-40B4-BE49-F238E27FC236}">
                  <a16:creationId xmlns:a16="http://schemas.microsoft.com/office/drawing/2014/main" id="{53D72483-35F2-49AC-989D-0E1BC8456803}"/>
                </a:ext>
              </a:extLst>
            </p:cNvPr>
            <p:cNvSpPr/>
            <p:nvPr userDrawn="1"/>
          </p:nvSpPr>
          <p:spPr bwMode="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sp>
          <p:nvSpPr>
            <p:cNvPr id="226" name="Freeform: Shape 225">
              <a:extLst>
                <a:ext uri="{FF2B5EF4-FFF2-40B4-BE49-F238E27FC236}">
                  <a16:creationId xmlns:a16="http://schemas.microsoft.com/office/drawing/2014/main" id="{2DD2F54E-53A3-49F6-905E-B0F8E1348C8E}"/>
                </a:ext>
              </a:extLst>
            </p:cNvPr>
            <p:cNvSpPr/>
            <p:nvPr userDrawn="1"/>
          </p:nvSpPr>
          <p:spPr bwMode="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dirty="0">
                <a:solidFill>
                  <a:schemeClr val="tx1"/>
                </a:solidFill>
                <a:latin typeface="+mn-lt"/>
              </a:endParaRPr>
            </a:p>
          </p:txBody>
        </p:sp>
        <p:cxnSp>
          <p:nvCxnSpPr>
            <p:cNvPr id="227" name="Straight Connector 226">
              <a:extLst>
                <a:ext uri="{FF2B5EF4-FFF2-40B4-BE49-F238E27FC236}">
                  <a16:creationId xmlns:a16="http://schemas.microsoft.com/office/drawing/2014/main" id="{557A01EE-7FB2-4BA0-B35A-2F95546E462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8" name="Straight Connector 227">
              <a:extLst>
                <a:ext uri="{FF2B5EF4-FFF2-40B4-BE49-F238E27FC236}">
                  <a16:creationId xmlns:a16="http://schemas.microsoft.com/office/drawing/2014/main" id="{7FC1C45B-2B29-4A42-8D4B-721F68CA134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B1A27E92-9270-4990-A7E0-13762B5DCF31}"/>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9F46154D-791B-4F7D-8E1C-E15CD03A29AA}"/>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C9B4B757-25C9-484E-A4FE-A49FBA3319A4}"/>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75535B4E-91AD-45A5-B3C9-3699892DFD1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B8DA04A-5D80-45BB-8266-4A4ECB242742}"/>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E5E52966-F7BC-421A-9050-FFBE6C9FDFFC}"/>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27183FD6-ADDC-4DBA-AD69-7D5A08920C83}"/>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3B1C3B52-250A-482D-AE65-9AAC3A76868D}"/>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AB6E369-DE4F-4AA3-9B2B-FD9286DC14E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02D96B38-98DE-4984-BD84-08887A144206}"/>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2A47B8B7-112A-4075-B20A-90A845CE256B}"/>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0FEBE3CB-E087-4212-96D5-920E5C903EF2}"/>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686B76C-7301-4C4A-B5BE-0AFF241FAEB0}"/>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2B029B6E-808D-40CF-A2D1-AADA131A0D00}"/>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8705E053-FBF3-4534-A74B-EC16CC92EE77}"/>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BE0E44BE-C4B0-46A9-A59B-A43157B927C1}"/>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9B09A95B-D404-461F-A093-7C895E3A741F}"/>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A79A7095-2656-44EB-B0A3-4271C7264720}"/>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BA4BC595-5B69-4C71-A5EC-2940C48186D2}"/>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97474A32-631C-4FA8-B250-D9C17610DA92}"/>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49" name="Straight Connector 248">
              <a:extLst>
                <a:ext uri="{FF2B5EF4-FFF2-40B4-BE49-F238E27FC236}">
                  <a16:creationId xmlns:a16="http://schemas.microsoft.com/office/drawing/2014/main" id="{4FA397D1-2FFD-4719-93E4-17828F08EC1D}"/>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12CDBCAF-60C0-40A4-97EA-7B190F17D13D}"/>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88614279-F6F1-4779-A908-BEF080C471AB}"/>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D77A8DFC-FE4B-4B06-8AEF-607F9AEE764E}"/>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42E819A-5DA8-4032-B3EB-D10DC14D6C84}"/>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1912236D-CA1F-4315-989A-12010EB46505}"/>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44ED2ACF-C68A-42CC-A632-CD03AB2544F3}"/>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4A8F039F-D473-4D39-8AC6-81810B219B3E}"/>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BA241E12-AAE1-45D8-9D67-A8007269A3E0}"/>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B3D829D9-0D54-4FB5-9FD5-512316CE5897}"/>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6DCAEE40-53ED-4281-A3F1-ACB0AA93B7BD}"/>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16D3477-104A-45EC-ABA6-46CC43BAB1CA}"/>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25EC7B04-40CF-4499-BF37-9874AB2E42BC}"/>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A1B7D422-DF11-439B-AA7B-5AE071A4C7DC}"/>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21103B97-22A5-4A41-A8B4-4FBC1AB3251F}"/>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706654E2-EE76-422E-8306-19CDD004E451}"/>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61A46DB1-E3F1-48B8-8CD6-686C08337E3D}"/>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C7EB58E3-EE98-4C63-A5FA-31A1F31261BD}"/>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FDF83986-66A6-442D-9688-89B353D5848C}"/>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AC32EE19-D046-4DA8-83C8-C7090C2032B7}"/>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E9073FA-D009-4B43-AE1C-76B2371EDB7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A37EEEBC-9035-46B4-859D-8637EB5F71E7}"/>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271" name="main body box">
              <a:extLst>
                <a:ext uri="{FF2B5EF4-FFF2-40B4-BE49-F238E27FC236}">
                  <a16:creationId xmlns:a16="http://schemas.microsoft.com/office/drawing/2014/main" id="{5A4E68D2-98C2-4107-A058-DD36C69DD1BD}"/>
                </a:ext>
              </a:extLst>
            </p:cNvPr>
            <p:cNvSpPr/>
            <p:nvPr userDrawn="1"/>
          </p:nvSpPr>
          <p:spPr bwMode="gray">
            <a:xfrm>
              <a:off x="554736" y="1405610"/>
              <a:ext cx="11082528" cy="4652290"/>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dirty="0">
                <a:solidFill>
                  <a:schemeClr val="tx1"/>
                </a:solidFill>
                <a:latin typeface="+mn-lt"/>
              </a:endParaRPr>
            </a:p>
          </p:txBody>
        </p:sp>
        <p:cxnSp>
          <p:nvCxnSpPr>
            <p:cNvPr id="272" name="Straight Connector 271">
              <a:extLst>
                <a:ext uri="{FF2B5EF4-FFF2-40B4-BE49-F238E27FC236}">
                  <a16:creationId xmlns:a16="http://schemas.microsoft.com/office/drawing/2014/main" id="{CD320E2E-9A90-4FBD-95ED-547D38976E3C}"/>
                </a:ext>
              </a:extLst>
            </p:cNvPr>
            <p:cNvCxnSpPr/>
            <p:nvPr userDrawn="1"/>
          </p:nvCxnSpPr>
          <p:spPr bwMode="gray">
            <a:xfrm>
              <a:off x="554736" y="1865376"/>
              <a:ext cx="11082528" cy="0"/>
            </a:xfrm>
            <a:prstGeom prst="line">
              <a:avLst/>
            </a:prstGeom>
            <a:noFill/>
            <a:ln w="12700">
              <a:solidFill>
                <a:srgbClr val="19D3C5">
                  <a:alpha val="50000"/>
                </a:srgbClr>
              </a:solidFill>
            </a:ln>
          </p:spPr>
        </p:cxnSp>
        <p:cxnSp>
          <p:nvCxnSpPr>
            <p:cNvPr id="273" name="Straight Connector 272">
              <a:extLst>
                <a:ext uri="{FF2B5EF4-FFF2-40B4-BE49-F238E27FC236}">
                  <a16:creationId xmlns:a16="http://schemas.microsoft.com/office/drawing/2014/main" id="{70454B89-8DFA-4EF3-83A9-38CF648F4CD1}"/>
                </a:ext>
              </a:extLst>
            </p:cNvPr>
            <p:cNvCxnSpPr/>
            <p:nvPr userDrawn="1"/>
          </p:nvCxnSpPr>
          <p:spPr bwMode="gray">
            <a:xfrm>
              <a:off x="554736" y="1408557"/>
              <a:ext cx="11082528" cy="0"/>
            </a:xfrm>
            <a:prstGeom prst="line">
              <a:avLst/>
            </a:prstGeom>
            <a:noFill/>
            <a:ln w="12700">
              <a:solidFill>
                <a:srgbClr val="19D3C5">
                  <a:alpha val="50000"/>
                </a:srgbClr>
              </a:solidFill>
            </a:ln>
          </p:spPr>
        </p:cxnSp>
      </p:gr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0"/>
            </p:custDataLst>
          </p:nvPr>
        </p:nvSpPr>
        <p:spPr>
          <a:xfrm>
            <a:off x="553972" y="608536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dirty="0"/>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1"/>
            </p:custDataLst>
          </p:nvPr>
        </p:nvSpPr>
        <p:spPr>
          <a:xfrm>
            <a:off x="554736" y="172212"/>
            <a:ext cx="11082528"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p>
            <a:pPr lvl="0"/>
            <a:r>
              <a:rPr lang="en-US" dirty="0"/>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2"/>
            </p:custDataLst>
          </p:nvPr>
        </p:nvSpPr>
        <p:spPr>
          <a:xfrm>
            <a:off x="5987738" y="2170800"/>
            <a:ext cx="3049253" cy="53860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dirty="0"/>
              <a:t>Above Chart Exhibit Title</a:t>
            </a:r>
          </a:p>
          <a:p>
            <a:pPr lvl="0"/>
            <a:r>
              <a:rPr lang="en-US" sz="1400" b="0" dirty="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54736" y="2170800"/>
            <a:ext cx="2879250" cy="1384995"/>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558489" y="964729"/>
            <a:ext cx="325410"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dirty="0"/>
              <a:t>STICKER</a:t>
            </a:r>
          </a:p>
        </p:txBody>
      </p:sp>
      <p:grpSp>
        <p:nvGrpSpPr>
          <p:cNvPr id="46" name="LegendLines" hidden="1">
            <a:extLst>
              <a:ext uri="{FF2B5EF4-FFF2-40B4-BE49-F238E27FC236}">
                <a16:creationId xmlns:a16="http://schemas.microsoft.com/office/drawing/2014/main" id="{C65030F2-29B7-ABCD-1108-7B2C37D9C421}"/>
              </a:ext>
            </a:extLst>
          </p:cNvPr>
          <p:cNvGrpSpPr/>
          <p:nvPr userDrawn="1"/>
        </p:nvGrpSpPr>
        <p:grpSpPr>
          <a:xfrm>
            <a:off x="10317304" y="3355023"/>
            <a:ext cx="1244876" cy="958286"/>
            <a:chOff x="10162879" y="3243772"/>
            <a:chExt cx="1244876" cy="958286"/>
          </a:xfrm>
        </p:grpSpPr>
        <p:sp>
          <p:nvSpPr>
            <p:cNvPr id="47" name="Legend1" hidden="1">
              <a:extLst>
                <a:ext uri="{FF2B5EF4-FFF2-40B4-BE49-F238E27FC236}">
                  <a16:creationId xmlns:a16="http://schemas.microsoft.com/office/drawing/2014/main" id="{8579FCCB-0075-3E72-3AB7-6F2C8A7567D7}"/>
                </a:ext>
              </a:extLst>
            </p:cNvPr>
            <p:cNvSpPr txBox="1"/>
            <p:nvPr/>
          </p:nvSpPr>
          <p:spPr>
            <a:xfrm>
              <a:off x="10886522" y="324377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8" name="Legend2" hidden="1">
              <a:extLst>
                <a:ext uri="{FF2B5EF4-FFF2-40B4-BE49-F238E27FC236}">
                  <a16:creationId xmlns:a16="http://schemas.microsoft.com/office/drawing/2014/main" id="{6D8FADD4-58B2-56F8-188D-FF097594B24E}"/>
                </a:ext>
              </a:extLst>
            </p:cNvPr>
            <p:cNvSpPr txBox="1"/>
            <p:nvPr/>
          </p:nvSpPr>
          <p:spPr>
            <a:xfrm>
              <a:off x="10886522" y="3615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49" name="Legend3" hidden="1">
              <a:extLst>
                <a:ext uri="{FF2B5EF4-FFF2-40B4-BE49-F238E27FC236}">
                  <a16:creationId xmlns:a16="http://schemas.microsoft.com/office/drawing/2014/main" id="{C581C03E-7AAA-A7B8-43E1-F3A6D700BB5C}"/>
                </a:ext>
              </a:extLst>
            </p:cNvPr>
            <p:cNvSpPr txBox="1"/>
            <p:nvPr/>
          </p:nvSpPr>
          <p:spPr>
            <a:xfrm>
              <a:off x="10886522" y="398661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0" name="LineLegend3" hidden="1">
              <a:extLst>
                <a:ext uri="{FF2B5EF4-FFF2-40B4-BE49-F238E27FC236}">
                  <a16:creationId xmlns:a16="http://schemas.microsoft.com/office/drawing/2014/main" id="{886EAFAC-F4A8-6357-909A-075B332856AC}"/>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1" name="LineLegend2" hidden="1">
              <a:extLst>
                <a:ext uri="{FF2B5EF4-FFF2-40B4-BE49-F238E27FC236}">
                  <a16:creationId xmlns:a16="http://schemas.microsoft.com/office/drawing/2014/main" id="{B7155F13-288E-F654-2C20-70E0043DFCFB}"/>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sp>
          <p:nvSpPr>
            <p:cNvPr id="52" name="LineLegend1" hidden="1">
              <a:extLst>
                <a:ext uri="{FF2B5EF4-FFF2-40B4-BE49-F238E27FC236}">
                  <a16:creationId xmlns:a16="http://schemas.microsoft.com/office/drawing/2014/main" id="{383BD987-F44E-10E8-5738-C612A18A6E3D}"/>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dirty="0">
                <a:ea typeface="+mn-ea"/>
              </a:endParaRPr>
            </a:p>
          </p:txBody>
        </p:sp>
      </p:grpSp>
      <p:grpSp>
        <p:nvGrpSpPr>
          <p:cNvPr id="53" name="LegendMoons" hidden="1">
            <a:extLst>
              <a:ext uri="{FF2B5EF4-FFF2-40B4-BE49-F238E27FC236}">
                <a16:creationId xmlns:a16="http://schemas.microsoft.com/office/drawing/2014/main" id="{70B6863B-DBD0-1F28-1F50-0AE1847A2577}"/>
              </a:ext>
            </a:extLst>
          </p:cNvPr>
          <p:cNvGrpSpPr/>
          <p:nvPr userDrawn="1"/>
        </p:nvGrpSpPr>
        <p:grpSpPr>
          <a:xfrm>
            <a:off x="10688315" y="1415983"/>
            <a:ext cx="873865" cy="1731859"/>
            <a:chOff x="7723680" y="1702457"/>
            <a:chExt cx="873865" cy="1731859"/>
          </a:xfrm>
        </p:grpSpPr>
        <p:sp>
          <p:nvSpPr>
            <p:cNvPr id="54" name="Legend1" hidden="1">
              <a:extLst>
                <a:ext uri="{FF2B5EF4-FFF2-40B4-BE49-F238E27FC236}">
                  <a16:creationId xmlns:a16="http://schemas.microsoft.com/office/drawing/2014/main" id="{CBA68C11-DF39-3B72-5778-ED09A6CFAD91}"/>
                </a:ext>
              </a:extLst>
            </p:cNvPr>
            <p:cNvSpPr txBox="1"/>
            <p:nvPr/>
          </p:nvSpPr>
          <p:spPr>
            <a:xfrm>
              <a:off x="8076312" y="1709816"/>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5" name="Legend2" hidden="1">
              <a:extLst>
                <a:ext uri="{FF2B5EF4-FFF2-40B4-BE49-F238E27FC236}">
                  <a16:creationId xmlns:a16="http://schemas.microsoft.com/office/drawing/2014/main" id="{FD62D831-C9E9-D49D-0BCF-8A8269D0FA76}"/>
                </a:ext>
              </a:extLst>
            </p:cNvPr>
            <p:cNvSpPr txBox="1"/>
            <p:nvPr/>
          </p:nvSpPr>
          <p:spPr>
            <a:xfrm>
              <a:off x="8076312" y="2085275"/>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6" name="Legend3" hidden="1">
              <a:extLst>
                <a:ext uri="{FF2B5EF4-FFF2-40B4-BE49-F238E27FC236}">
                  <a16:creationId xmlns:a16="http://schemas.microsoft.com/office/drawing/2014/main" id="{46F44DEE-5F9C-9DCB-8F92-D11E7CACBE9D}"/>
                </a:ext>
              </a:extLst>
            </p:cNvPr>
            <p:cNvSpPr txBox="1"/>
            <p:nvPr/>
          </p:nvSpPr>
          <p:spPr>
            <a:xfrm>
              <a:off x="8076312" y="246073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8" name="Legend4" hidden="1">
              <a:extLst>
                <a:ext uri="{FF2B5EF4-FFF2-40B4-BE49-F238E27FC236}">
                  <a16:creationId xmlns:a16="http://schemas.microsoft.com/office/drawing/2014/main" id="{1B7326E4-23A3-C9E6-3A7B-33AEB68750EF}"/>
                </a:ext>
              </a:extLst>
            </p:cNvPr>
            <p:cNvSpPr txBox="1"/>
            <p:nvPr/>
          </p:nvSpPr>
          <p:spPr>
            <a:xfrm>
              <a:off x="8076312" y="2836193"/>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59" name="Legend5" hidden="1">
              <a:extLst>
                <a:ext uri="{FF2B5EF4-FFF2-40B4-BE49-F238E27FC236}">
                  <a16:creationId xmlns:a16="http://schemas.microsoft.com/office/drawing/2014/main" id="{30ADF6B0-9A54-76F3-8E4A-373C927625CA}"/>
                </a:ext>
              </a:extLst>
            </p:cNvPr>
            <p:cNvSpPr txBox="1"/>
            <p:nvPr/>
          </p:nvSpPr>
          <p:spPr>
            <a:xfrm>
              <a:off x="8076312" y="321165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nvGrpSpPr>
            <p:cNvPr id="60" name="MoonLegend1" hidden="1">
              <a:extLst>
                <a:ext uri="{FF2B5EF4-FFF2-40B4-BE49-F238E27FC236}">
                  <a16:creationId xmlns:a16="http://schemas.microsoft.com/office/drawing/2014/main" id="{12768B86-74BA-87AF-F236-1356FDAB4A27}"/>
                </a:ext>
              </a:extLst>
            </p:cNvPr>
            <p:cNvGrpSpPr>
              <a:grpSpLocks noChangeAspect="1"/>
            </p:cNvGrpSpPr>
            <p:nvPr>
              <p:custDataLst>
                <p:tags r:id="rId23"/>
              </p:custDataLst>
            </p:nvPr>
          </p:nvGrpSpPr>
          <p:grpSpPr>
            <a:xfrm>
              <a:off x="7723680" y="1702457"/>
              <a:ext cx="228600" cy="228600"/>
              <a:chOff x="762000" y="1270000"/>
              <a:chExt cx="254000" cy="254000"/>
            </a:xfrm>
          </p:grpSpPr>
          <p:sp>
            <p:nvSpPr>
              <p:cNvPr id="137" name="Oval 136" hidden="1">
                <a:extLst>
                  <a:ext uri="{FF2B5EF4-FFF2-40B4-BE49-F238E27FC236}">
                    <a16:creationId xmlns:a16="http://schemas.microsoft.com/office/drawing/2014/main" id="{50214AF7-8E4B-9058-D8AB-7419D9776164}"/>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8" name="Arc 137" hidden="1">
                <a:extLst>
                  <a:ext uri="{FF2B5EF4-FFF2-40B4-BE49-F238E27FC236}">
                    <a16:creationId xmlns:a16="http://schemas.microsoft.com/office/drawing/2014/main" id="{207E8B91-12FD-5839-5023-0BD8BF364F6F}"/>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1" name="MoonLegend2" hidden="1">
              <a:extLst>
                <a:ext uri="{FF2B5EF4-FFF2-40B4-BE49-F238E27FC236}">
                  <a16:creationId xmlns:a16="http://schemas.microsoft.com/office/drawing/2014/main" id="{D36DB8C8-2037-9A50-4835-C85BB8904EC7}"/>
                </a:ext>
              </a:extLst>
            </p:cNvPr>
            <p:cNvGrpSpPr>
              <a:grpSpLocks noChangeAspect="1"/>
            </p:cNvGrpSpPr>
            <p:nvPr>
              <p:custDataLst>
                <p:tags r:id="rId24"/>
              </p:custDataLst>
            </p:nvPr>
          </p:nvGrpSpPr>
          <p:grpSpPr>
            <a:xfrm>
              <a:off x="7723680" y="2078270"/>
              <a:ext cx="228600" cy="228600"/>
              <a:chOff x="762000" y="1270000"/>
              <a:chExt cx="254000" cy="254000"/>
            </a:xfrm>
          </p:grpSpPr>
          <p:sp>
            <p:nvSpPr>
              <p:cNvPr id="135" name="Oval 134" hidden="1">
                <a:extLst>
                  <a:ext uri="{FF2B5EF4-FFF2-40B4-BE49-F238E27FC236}">
                    <a16:creationId xmlns:a16="http://schemas.microsoft.com/office/drawing/2014/main" id="{ED6503EC-A53B-5622-B96F-961403C1A6D2}"/>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6" name="Arc 135" hidden="1">
                <a:extLst>
                  <a:ext uri="{FF2B5EF4-FFF2-40B4-BE49-F238E27FC236}">
                    <a16:creationId xmlns:a16="http://schemas.microsoft.com/office/drawing/2014/main" id="{061DA022-64D3-F180-2B29-DB70E63DF05A}"/>
                  </a:ext>
                </a:extLst>
              </p:cNvPr>
              <p:cNvSpPr/>
              <p:nvPr>
                <p:custDataLst>
                  <p:tags r:id="rId35"/>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2" name="MoonLegend3" hidden="1">
              <a:extLst>
                <a:ext uri="{FF2B5EF4-FFF2-40B4-BE49-F238E27FC236}">
                  <a16:creationId xmlns:a16="http://schemas.microsoft.com/office/drawing/2014/main" id="{FB26857F-7AD6-4C04-4687-45ADEB130F23}"/>
                </a:ext>
              </a:extLst>
            </p:cNvPr>
            <p:cNvGrpSpPr>
              <a:grpSpLocks noChangeAspect="1"/>
            </p:cNvGrpSpPr>
            <p:nvPr>
              <p:custDataLst>
                <p:tags r:id="rId25"/>
              </p:custDataLst>
            </p:nvPr>
          </p:nvGrpSpPr>
          <p:grpSpPr>
            <a:xfrm>
              <a:off x="7723680" y="2454085"/>
              <a:ext cx="228600" cy="228600"/>
              <a:chOff x="762000" y="1270000"/>
              <a:chExt cx="254000" cy="254000"/>
            </a:xfrm>
          </p:grpSpPr>
          <p:sp>
            <p:nvSpPr>
              <p:cNvPr id="133" name="Oval 132" hidden="1">
                <a:extLst>
                  <a:ext uri="{FF2B5EF4-FFF2-40B4-BE49-F238E27FC236}">
                    <a16:creationId xmlns:a16="http://schemas.microsoft.com/office/drawing/2014/main" id="{8A95E3B8-B9F9-1B81-6D4F-67D7DEA02384}"/>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4" name="Arc 133" hidden="1">
                <a:extLst>
                  <a:ext uri="{FF2B5EF4-FFF2-40B4-BE49-F238E27FC236}">
                    <a16:creationId xmlns:a16="http://schemas.microsoft.com/office/drawing/2014/main" id="{A3DEF716-3FD6-6C74-0893-969FCE237F3F}"/>
                  </a:ext>
                </a:extLst>
              </p:cNvPr>
              <p:cNvSpPr/>
              <p:nvPr>
                <p:custDataLst>
                  <p:tags r:id="rId33"/>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63" name="MoonLegend4" hidden="1">
              <a:extLst>
                <a:ext uri="{FF2B5EF4-FFF2-40B4-BE49-F238E27FC236}">
                  <a16:creationId xmlns:a16="http://schemas.microsoft.com/office/drawing/2014/main" id="{DFBACA77-2689-6943-FBC5-6BBFBC7EE6F9}"/>
                </a:ext>
              </a:extLst>
            </p:cNvPr>
            <p:cNvGrpSpPr>
              <a:grpSpLocks noChangeAspect="1"/>
            </p:cNvGrpSpPr>
            <p:nvPr>
              <p:custDataLst>
                <p:tags r:id="rId26"/>
              </p:custDataLst>
            </p:nvPr>
          </p:nvGrpSpPr>
          <p:grpSpPr>
            <a:xfrm>
              <a:off x="7723680" y="2829900"/>
              <a:ext cx="228600" cy="228600"/>
              <a:chOff x="762000" y="1270000"/>
              <a:chExt cx="254000" cy="254000"/>
            </a:xfrm>
          </p:grpSpPr>
          <p:sp>
            <p:nvSpPr>
              <p:cNvPr id="131" name="Oval 130" hidden="1">
                <a:extLst>
                  <a:ext uri="{FF2B5EF4-FFF2-40B4-BE49-F238E27FC236}">
                    <a16:creationId xmlns:a16="http://schemas.microsoft.com/office/drawing/2014/main" id="{D92C2873-B891-4DC9-3E26-660AA7FDA94F}"/>
                  </a:ext>
                </a:extLst>
              </p:cNvPr>
              <p:cNvSpPr/>
              <p:nvPr>
                <p:custDataLst>
                  <p:tags r:id="rId3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2" name="Arc 131" hidden="1">
                <a:extLst>
                  <a:ext uri="{FF2B5EF4-FFF2-40B4-BE49-F238E27FC236}">
                    <a16:creationId xmlns:a16="http://schemas.microsoft.com/office/drawing/2014/main" id="{DFECABCD-8321-18D8-1808-C63395FD9AF5}"/>
                  </a:ext>
                </a:extLst>
              </p:cNvPr>
              <p:cNvSpPr/>
              <p:nvPr>
                <p:custDataLst>
                  <p:tags r:id="rId31"/>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nvGrpSpPr>
            <p:cNvPr id="128" name="MoonLegend5" hidden="1">
              <a:extLst>
                <a:ext uri="{FF2B5EF4-FFF2-40B4-BE49-F238E27FC236}">
                  <a16:creationId xmlns:a16="http://schemas.microsoft.com/office/drawing/2014/main" id="{91376D74-0C50-C7AB-99BF-D022D4DF8368}"/>
                </a:ext>
              </a:extLst>
            </p:cNvPr>
            <p:cNvGrpSpPr>
              <a:grpSpLocks noChangeAspect="1"/>
            </p:cNvGrpSpPr>
            <p:nvPr>
              <p:custDataLst>
                <p:tags r:id="rId27"/>
              </p:custDataLst>
            </p:nvPr>
          </p:nvGrpSpPr>
          <p:grpSpPr>
            <a:xfrm>
              <a:off x="7723680" y="3205716"/>
              <a:ext cx="228600" cy="228600"/>
              <a:chOff x="762000" y="1270000"/>
              <a:chExt cx="254000" cy="254000"/>
            </a:xfrm>
          </p:grpSpPr>
          <p:sp>
            <p:nvSpPr>
              <p:cNvPr id="129" name="Oval 128" hidden="1">
                <a:extLst>
                  <a:ext uri="{FF2B5EF4-FFF2-40B4-BE49-F238E27FC236}">
                    <a16:creationId xmlns:a16="http://schemas.microsoft.com/office/drawing/2014/main" id="{8481CC45-1C7F-3890-5225-72184FB4A6FA}"/>
                  </a:ext>
                </a:extLst>
              </p:cNvPr>
              <p:cNvSpPr/>
              <p:nvPr>
                <p:custDataLst>
                  <p:tags r:id="rId2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130" name="Arc 129" hidden="1">
                <a:extLst>
                  <a:ext uri="{FF2B5EF4-FFF2-40B4-BE49-F238E27FC236}">
                    <a16:creationId xmlns:a16="http://schemas.microsoft.com/office/drawing/2014/main" id="{0D16233B-BDAE-4D7B-E74C-C461A0D4E4AA}"/>
                  </a:ext>
                </a:extLst>
              </p:cNvPr>
              <p:cNvSpPr/>
              <p:nvPr>
                <p:custDataLst>
                  <p:tags r:id="rId29"/>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dirty="0"/>
              </a:p>
            </p:txBody>
          </p:sp>
        </p:grpSp>
      </p:grpSp>
      <p:grpSp>
        <p:nvGrpSpPr>
          <p:cNvPr id="139" name="LegendBoxes" hidden="1">
            <a:extLst>
              <a:ext uri="{FF2B5EF4-FFF2-40B4-BE49-F238E27FC236}">
                <a16:creationId xmlns:a16="http://schemas.microsoft.com/office/drawing/2014/main" id="{26B74DBE-F7C0-031C-97FF-EE75E7D429AF}"/>
              </a:ext>
            </a:extLst>
          </p:cNvPr>
          <p:cNvGrpSpPr/>
          <p:nvPr userDrawn="1"/>
        </p:nvGrpSpPr>
        <p:grpSpPr>
          <a:xfrm>
            <a:off x="10714801" y="4520490"/>
            <a:ext cx="847379" cy="1717282"/>
            <a:chOff x="10652400" y="4322824"/>
            <a:chExt cx="847379" cy="1717282"/>
          </a:xfrm>
        </p:grpSpPr>
        <p:sp>
          <p:nvSpPr>
            <p:cNvPr id="140" name="RectangleLegend1" hidden="1">
              <a:extLst>
                <a:ext uri="{FF2B5EF4-FFF2-40B4-BE49-F238E27FC236}">
                  <a16:creationId xmlns:a16="http://schemas.microsoft.com/office/drawing/2014/main" id="{6E734A24-B018-8104-58B1-D6ADE9D5C2DE}"/>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1" name="RectangleLegend2" hidden="1">
              <a:extLst>
                <a:ext uri="{FF2B5EF4-FFF2-40B4-BE49-F238E27FC236}">
                  <a16:creationId xmlns:a16="http://schemas.microsoft.com/office/drawing/2014/main" id="{7A749F8D-94A7-92E3-4DD3-37F9B67BDCC1}"/>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2" name="RectangleLegend3" hidden="1">
              <a:extLst>
                <a:ext uri="{FF2B5EF4-FFF2-40B4-BE49-F238E27FC236}">
                  <a16:creationId xmlns:a16="http://schemas.microsoft.com/office/drawing/2014/main" id="{DAAB6401-D9DF-D536-7961-203E34F5E676}"/>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3" name="RectangleLegend4" hidden="1">
              <a:extLst>
                <a:ext uri="{FF2B5EF4-FFF2-40B4-BE49-F238E27FC236}">
                  <a16:creationId xmlns:a16="http://schemas.microsoft.com/office/drawing/2014/main" id="{FEA5B9C4-878A-47AC-9A47-0A5FC382DC3A}"/>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4" name="RectangleLegend5" hidden="1">
              <a:extLst>
                <a:ext uri="{FF2B5EF4-FFF2-40B4-BE49-F238E27FC236}">
                  <a16:creationId xmlns:a16="http://schemas.microsoft.com/office/drawing/2014/main" id="{9C72232C-FB8B-00CB-B824-C1C053463FF6}"/>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solidFill>
                  <a:schemeClr val="tx1"/>
                </a:solidFill>
              </a:endParaRPr>
            </a:p>
          </p:txBody>
        </p:sp>
        <p:sp>
          <p:nvSpPr>
            <p:cNvPr id="145" name="Legend1" hidden="1">
              <a:extLst>
                <a:ext uri="{FF2B5EF4-FFF2-40B4-BE49-F238E27FC236}">
                  <a16:creationId xmlns:a16="http://schemas.microsoft.com/office/drawing/2014/main" id="{DCEC8D53-4041-1240-E086-8477382AB560}"/>
                </a:ext>
              </a:extLst>
            </p:cNvPr>
            <p:cNvSpPr txBox="1"/>
            <p:nvPr/>
          </p:nvSpPr>
          <p:spPr>
            <a:xfrm>
              <a:off x="10978546" y="4322824"/>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6" name="Legend2" hidden="1">
              <a:extLst>
                <a:ext uri="{FF2B5EF4-FFF2-40B4-BE49-F238E27FC236}">
                  <a16:creationId xmlns:a16="http://schemas.microsoft.com/office/drawing/2014/main" id="{3A65671E-B7C1-8D27-E983-F66B234F3909}"/>
                </a:ext>
              </a:extLst>
            </p:cNvPr>
            <p:cNvSpPr txBox="1"/>
            <p:nvPr/>
          </p:nvSpPr>
          <p:spPr>
            <a:xfrm>
              <a:off x="10978546" y="470232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7" name="Legend3" hidden="1">
              <a:extLst>
                <a:ext uri="{FF2B5EF4-FFF2-40B4-BE49-F238E27FC236}">
                  <a16:creationId xmlns:a16="http://schemas.microsoft.com/office/drawing/2014/main" id="{931B1CC4-CCAC-27B5-CBFD-0135DA4D0977}"/>
                </a:ext>
              </a:extLst>
            </p:cNvPr>
            <p:cNvSpPr txBox="1"/>
            <p:nvPr/>
          </p:nvSpPr>
          <p:spPr>
            <a:xfrm>
              <a:off x="10978546" y="5081820"/>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8" name="Legend4" hidden="1">
              <a:extLst>
                <a:ext uri="{FF2B5EF4-FFF2-40B4-BE49-F238E27FC236}">
                  <a16:creationId xmlns:a16="http://schemas.microsoft.com/office/drawing/2014/main" id="{89ED4418-40A5-14C7-D4F2-7EFBCF5C1CCC}"/>
                </a:ext>
              </a:extLst>
            </p:cNvPr>
            <p:cNvSpPr txBox="1"/>
            <p:nvPr/>
          </p:nvSpPr>
          <p:spPr>
            <a:xfrm>
              <a:off x="10978546" y="5453241"/>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sp>
          <p:nvSpPr>
            <p:cNvPr id="149" name="Legend5" hidden="1">
              <a:extLst>
                <a:ext uri="{FF2B5EF4-FFF2-40B4-BE49-F238E27FC236}">
                  <a16:creationId xmlns:a16="http://schemas.microsoft.com/office/drawing/2014/main" id="{D99C22E5-CBAB-9085-15A7-D631B4426FA7}"/>
                </a:ext>
              </a:extLst>
            </p:cNvPr>
            <p:cNvSpPr txBox="1"/>
            <p:nvPr/>
          </p:nvSpPr>
          <p:spPr>
            <a:xfrm>
              <a:off x="10978545" y="5824662"/>
              <a:ext cx="521233" cy="215444"/>
            </a:xfrm>
            <a:prstGeom prst="rect">
              <a:avLst/>
            </a:prstGeom>
            <a:noFill/>
            <a:ln>
              <a:noFill/>
              <a:miter lim="800000"/>
            </a:ln>
          </p:spPr>
          <p:txBody>
            <a:bodyPr wrap="none" lIns="0" tIns="0" rIns="0" bIns="0" rtlCol="0" anchor="ctr" anchorCtr="0">
              <a:spAutoFit/>
            </a:bodyPr>
            <a:lstStyle/>
            <a:p>
              <a:pPr>
                <a:spcAft>
                  <a:spcPts val="600"/>
                </a:spcAft>
              </a:pPr>
              <a:r>
                <a:rPr lang="en-US" sz="1400" dirty="0"/>
                <a:t>Legend</a:t>
              </a:r>
            </a:p>
          </p:txBody>
        </p:sp>
      </p:grpSp>
      <p:grpSp>
        <p:nvGrpSpPr>
          <p:cNvPr id="6" name="Group 5">
            <a:extLst>
              <a:ext uri="{FF2B5EF4-FFF2-40B4-BE49-F238E27FC236}">
                <a16:creationId xmlns:a16="http://schemas.microsoft.com/office/drawing/2014/main" id="{53FCDB09-9667-2381-B685-0D737AF0A8A3}"/>
              </a:ext>
            </a:extLst>
          </p:cNvPr>
          <p:cNvGrpSpPr/>
          <p:nvPr userDrawn="1"/>
        </p:nvGrpSpPr>
        <p:grpSpPr>
          <a:xfrm>
            <a:off x="554735" y="6477652"/>
            <a:ext cx="10642829" cy="200055"/>
            <a:chOff x="554735" y="6367162"/>
            <a:chExt cx="10642829" cy="200055"/>
          </a:xfrm>
        </p:grpSpPr>
        <p:pic>
          <p:nvPicPr>
            <p:cNvPr id="7" name="Picture 6" descr="A red text on a black background&#10;&#10;Description automatically generated">
              <a:extLst>
                <a:ext uri="{FF2B5EF4-FFF2-40B4-BE49-F238E27FC236}">
                  <a16:creationId xmlns:a16="http://schemas.microsoft.com/office/drawing/2014/main" id="{3B01DF2B-E4EF-2D78-AA8E-655F8F6C6496}"/>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554735" y="6378128"/>
              <a:ext cx="666774" cy="178122"/>
            </a:xfrm>
            <a:prstGeom prst="rect">
              <a:avLst/>
            </a:prstGeom>
          </p:spPr>
        </p:pic>
        <p:sp>
          <p:nvSpPr>
            <p:cNvPr id="8" name="TextBox 7">
              <a:extLst>
                <a:ext uri="{FF2B5EF4-FFF2-40B4-BE49-F238E27FC236}">
                  <a16:creationId xmlns:a16="http://schemas.microsoft.com/office/drawing/2014/main" id="{1AB48F42-A5D2-20E9-F0E0-97331A5A87A7}"/>
                </a:ext>
              </a:extLst>
            </p:cNvPr>
            <p:cNvSpPr txBox="1"/>
            <p:nvPr userDrawn="1"/>
          </p:nvSpPr>
          <p:spPr>
            <a:xfrm>
              <a:off x="9264666" y="6367162"/>
              <a:ext cx="1932898" cy="200055"/>
            </a:xfrm>
            <a:prstGeom prst="rect">
              <a:avLst/>
            </a:prstGeom>
            <a:noFill/>
          </p:spPr>
          <p:txBody>
            <a:bodyPr wrap="square" lIns="0" rIns="0" rtlCol="0">
              <a:spAutoFit/>
            </a:bodyPr>
            <a:lstStyle/>
            <a:p>
              <a:pPr algn="r">
                <a:spcBef>
                  <a:spcPct val="0"/>
                </a:spcBef>
              </a:pPr>
              <a:r>
                <a:rPr lang="en-US" sz="700" b="0" i="0" dirty="0">
                  <a:solidFill>
                    <a:schemeClr val="accent2"/>
                  </a:solidFill>
                  <a:latin typeface="+mn-lt"/>
                  <a:ea typeface="Lato" panose="020F0502020204030203" pitchFamily="34" charset="0"/>
                  <a:cs typeface="Poppins Light" panose="00000400000000000000" pitchFamily="2" charset="0"/>
                </a:rPr>
                <a:t>Copyright © </a:t>
              </a:r>
              <a:r>
                <a:rPr lang="en-US" sz="700" b="0" i="0" dirty="0" err="1">
                  <a:solidFill>
                    <a:schemeClr val="accent2"/>
                  </a:solidFill>
                  <a:latin typeface="+mn-lt"/>
                  <a:ea typeface="Lato" panose="020F0502020204030203" pitchFamily="34" charset="0"/>
                  <a:cs typeface="Poppins Light" panose="00000400000000000000" pitchFamily="2" charset="0"/>
                </a:rPr>
                <a:t>Digitus</a:t>
              </a:r>
              <a:r>
                <a:rPr lang="en-US" sz="700" b="0" i="0" dirty="0">
                  <a:solidFill>
                    <a:schemeClr val="accent2"/>
                  </a:solidFill>
                  <a:latin typeface="+mn-lt"/>
                  <a:ea typeface="Lato" panose="020F0502020204030203" pitchFamily="34" charset="0"/>
                  <a:cs typeface="Poppins Light" panose="00000400000000000000" pitchFamily="2" charset="0"/>
                </a:rPr>
                <a:t> 2025, All rights reserved</a:t>
              </a:r>
              <a:endParaRPr lang="en-IE" altLang="en-US" sz="700" spc="300" dirty="0">
                <a:solidFill>
                  <a:schemeClr val="accent2"/>
                </a:solidFill>
                <a:latin typeface="+mn-lt"/>
                <a:cs typeface="Calibri Light" panose="020F0302020204030204" pitchFamily="34" charset="0"/>
              </a:endParaRPr>
            </a:p>
          </p:txBody>
        </p:sp>
        <p:cxnSp>
          <p:nvCxnSpPr>
            <p:cNvPr id="9" name="Straight Arrow Connector 8">
              <a:extLst>
                <a:ext uri="{FF2B5EF4-FFF2-40B4-BE49-F238E27FC236}">
                  <a16:creationId xmlns:a16="http://schemas.microsoft.com/office/drawing/2014/main" id="{7BF77AFD-5448-4957-76A8-9BD67B582A95}"/>
                </a:ext>
              </a:extLst>
            </p:cNvPr>
            <p:cNvCxnSpPr>
              <a:cxnSpLocks/>
            </p:cNvCxnSpPr>
            <p:nvPr userDrawn="1"/>
          </p:nvCxnSpPr>
          <p:spPr>
            <a:xfrm>
              <a:off x="1866165" y="6467189"/>
              <a:ext cx="6817489" cy="0"/>
            </a:xfrm>
            <a:prstGeom prst="straightConnector1">
              <a:avLst/>
            </a:prstGeom>
            <a:noFill/>
            <a:ln w="12700" cap="flat" cmpd="sng" algn="ctr">
              <a:solidFill>
                <a:schemeClr val="accent1"/>
              </a:solidFill>
              <a:prstDash val="solid"/>
              <a:miter lim="800000"/>
              <a:tailEnd type="none"/>
            </a:ln>
            <a:effectLst/>
          </p:spPr>
        </p:cxnSp>
      </p:grpSp>
    </p:spTree>
    <p:extLst>
      <p:ext uri="{BB962C8B-B14F-4D97-AF65-F5344CB8AC3E}">
        <p14:creationId xmlns:p14="http://schemas.microsoft.com/office/powerpoint/2010/main" val="2023626321"/>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 id="2147484006" r:id="rId14"/>
    <p:sldLayoutId id="2147484007" r:id="rId15"/>
    <p:sldLayoutId id="2147484008" r:id="rId16"/>
  </p:sldLayoutIdLst>
  <p:txStyles>
    <p:titleStyle>
      <a:lvl1pPr algn="l" defTabSz="914400" rtl="0" eaLnBrk="1" latinLnBrk="0" hangingPunct="1">
        <a:lnSpc>
          <a:spcPct val="100000"/>
        </a:lnSpc>
        <a:spcBef>
          <a:spcPct val="0"/>
        </a:spcBef>
        <a:buNone/>
        <a:defRPr lang="en-US" sz="2500" b="0" i="0" kern="1200" spc="0" baseline="0" dirty="0">
          <a:ln w="6350" cap="flat">
            <a:noFill/>
            <a:miter lim="800000"/>
          </a:ln>
          <a:solidFill>
            <a:schemeClr val="tx1"/>
          </a:solidFill>
          <a:latin typeface="Aptos" panose="020B0004020202020204" pitchFamily="34" charset="0"/>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30396" indent="-226796"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793" indent="-215997"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7590" indent="-1511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187" indent="-14759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8">
          <p15:clr>
            <a:srgbClr val="5ACBF0"/>
          </p15:clr>
        </p15:guide>
        <p15:guide id="3" orient="horz" pos="3816">
          <p15:clr>
            <a:srgbClr val="5ACBF0"/>
          </p15:clr>
        </p15:guide>
        <p15:guide id="4" orient="horz" pos="890">
          <p15:clr>
            <a:srgbClr val="F26B43"/>
          </p15:clr>
        </p15:guide>
        <p15:guide id="5" pos="7329">
          <p15:clr>
            <a:srgbClr val="F26B43"/>
          </p15:clr>
        </p15:guide>
        <p15:guide id="6" pos="345">
          <p15:clr>
            <a:srgbClr val="F26B43"/>
          </p15:clr>
        </p15:guide>
        <p15:guide id="8" orient="horz" pos="4063">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A6613B7-E4D5-9DC6-D572-E66C6BC7DF3D}"/>
              </a:ext>
            </a:extLst>
          </p:cNvPr>
          <p:cNvGraphicFramePr>
            <a:graphicFrameLocks noChangeAspect="1"/>
          </p:cNvGraphicFramePr>
          <p:nvPr userDrawn="1">
            <p:custDataLst>
              <p:tags r:id="rId51"/>
            </p:custDataLst>
            <p:extLst>
              <p:ext uri="{D42A27DB-BD31-4B8C-83A1-F6EECF244321}">
                <p14:modId xmlns:p14="http://schemas.microsoft.com/office/powerpoint/2010/main" val="13042935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2" imgW="404" imgH="405" progId="TCLayout.ActiveDocument.1">
                  <p:embed/>
                </p:oleObj>
              </mc:Choice>
              <mc:Fallback>
                <p:oleObj name="think-cell Slide" r:id="rId52" imgW="404" imgH="405" progId="TCLayout.ActiveDocument.1">
                  <p:embed/>
                  <p:pic>
                    <p:nvPicPr>
                      <p:cNvPr id="7" name="think-cell data - do not delete" hidden="1">
                        <a:extLst>
                          <a:ext uri="{FF2B5EF4-FFF2-40B4-BE49-F238E27FC236}">
                            <a16:creationId xmlns:a16="http://schemas.microsoft.com/office/drawing/2014/main" id="{2A6613B7-E4D5-9DC6-D572-E66C6BC7DF3D}"/>
                          </a:ext>
                        </a:extLst>
                      </p:cNvPr>
                      <p:cNvPicPr/>
                      <p:nvPr/>
                    </p:nvPicPr>
                    <p:blipFill>
                      <a:blip r:embed="rId53"/>
                      <a:stretch>
                        <a:fillRect/>
                      </a:stretch>
                    </p:blipFill>
                    <p:spPr>
                      <a:xfrm>
                        <a:off x="1588" y="1588"/>
                        <a:ext cx="1588" cy="1588"/>
                      </a:xfrm>
                      <a:prstGeom prst="rect">
                        <a:avLst/>
                      </a:prstGeom>
                    </p:spPr>
                  </p:pic>
                </p:oleObj>
              </mc:Fallback>
            </mc:AlternateContent>
          </a:graphicData>
        </a:graphic>
      </p:graphicFrame>
      <p:sp>
        <p:nvSpPr>
          <p:cNvPr id="2" name="Заголовок 1"/>
          <p:cNvSpPr>
            <a:spLocks noGrp="1"/>
          </p:cNvSpPr>
          <p:nvPr>
            <p:ph type="title"/>
          </p:nvPr>
        </p:nvSpPr>
        <p:spPr>
          <a:xfrm>
            <a:off x="1003852" y="792466"/>
            <a:ext cx="9152697" cy="1249845"/>
          </a:xfrm>
          <a:prstGeom prst="rect">
            <a:avLst/>
          </a:prstGeom>
          <a:effectLst/>
        </p:spPr>
        <p:txBody>
          <a:bodyPr vert="horz" lIns="0" tIns="192024" rIns="0" bIns="0" rtlCol="0" anchor="t" anchorCtr="0">
            <a:noAutofit/>
          </a:bodyPr>
          <a:lstStyle/>
          <a:p>
            <a:r>
              <a:rPr lang="en-US" dirty="0"/>
              <a:t>Your title here</a:t>
            </a:r>
          </a:p>
        </p:txBody>
      </p:sp>
      <p:sp>
        <p:nvSpPr>
          <p:cNvPr id="3" name="Текст 2"/>
          <p:cNvSpPr>
            <a:spLocks noGrp="1"/>
          </p:cNvSpPr>
          <p:nvPr>
            <p:ph type="body" idx="1"/>
          </p:nvPr>
        </p:nvSpPr>
        <p:spPr>
          <a:xfrm>
            <a:off x="1003852" y="2360364"/>
            <a:ext cx="9152698" cy="3429000"/>
          </a:xfrm>
          <a:prstGeom prst="rect">
            <a:avLst/>
          </a:prstGeom>
        </p:spPr>
        <p:txBody>
          <a:bodyPr vert="horz" lIns="0" tIns="0" rIns="0" bIns="0" rtlCol="0">
            <a:normAutofit/>
          </a:bodyPr>
          <a:lstStyle/>
          <a:p>
            <a:pPr lvl="0"/>
            <a:r>
              <a:rPr lang="en-US" dirty="0"/>
              <a:t>Write here subtitle</a:t>
            </a:r>
          </a:p>
          <a:p>
            <a:pPr lvl="1"/>
            <a:r>
              <a:rPr lang="en-US" dirty="0"/>
              <a:t>Write here subtitle</a:t>
            </a:r>
          </a:p>
          <a:p>
            <a:pPr lvl="1"/>
            <a:r>
              <a:rPr lang="en-US" dirty="0"/>
              <a:t>Write here subtitle</a:t>
            </a:r>
          </a:p>
          <a:p>
            <a:pPr lvl="2"/>
            <a:r>
              <a:rPr lang="en-US" dirty="0"/>
              <a:t>Write here text</a:t>
            </a:r>
          </a:p>
          <a:p>
            <a:pPr lvl="3"/>
            <a:r>
              <a:rPr lang="en-US" dirty="0"/>
              <a:t>Write here text</a:t>
            </a:r>
          </a:p>
          <a:p>
            <a:pPr lvl="4"/>
            <a:r>
              <a:rPr lang="en-US" dirty="0"/>
              <a:t>Write here text </a:t>
            </a:r>
          </a:p>
        </p:txBody>
      </p:sp>
      <p:sp>
        <p:nvSpPr>
          <p:cNvPr id="26" name="Slide Number Placeholder 24"/>
          <p:cNvSpPr txBox="1"/>
          <p:nvPr userDrawn="1"/>
        </p:nvSpPr>
        <p:spPr>
          <a:xfrm>
            <a:off x="0" y="6465288"/>
            <a:ext cx="1003852"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36C48702-E445-134E-B960-6F692773524F}" type="slidenum">
              <a:rPr lang="en-US" sz="800" b="0" i="0" smtClean="0">
                <a:solidFill>
                  <a:schemeClr val="tx1"/>
                </a:solidFill>
                <a:latin typeface="Aptos" panose="020B0004020202020204" pitchFamily="34" charset="0"/>
                <a:ea typeface="Open Sans Semibold" panose="020B0706030804020204" charset="0"/>
                <a:cs typeface="Calibri" panose="020F0502020204030204" pitchFamily="34" charset="0"/>
              </a:rPr>
              <a:t>‹#›</a:t>
            </a:fld>
            <a:endParaRPr lang="en-US" sz="800" b="0" i="0" dirty="0">
              <a:solidFill>
                <a:schemeClr val="tx1"/>
              </a:solidFill>
              <a:latin typeface="Aptos" panose="020B0004020202020204" pitchFamily="34" charset="0"/>
              <a:ea typeface="Open Sans Semibold" panose="020B0706030804020204" charset="0"/>
              <a:cs typeface="Calibri" panose="020F0502020204030204" pitchFamily="34" charset="0"/>
            </a:endParaRPr>
          </a:p>
        </p:txBody>
      </p:sp>
      <p:pic>
        <p:nvPicPr>
          <p:cNvPr id="4" name="Picture 3" descr="A red text on a black background&#10;&#10;Description automatically generated">
            <a:extLst>
              <a:ext uri="{FF2B5EF4-FFF2-40B4-BE49-F238E27FC236}">
                <a16:creationId xmlns:a16="http://schemas.microsoft.com/office/drawing/2014/main" id="{B9F4B013-1231-7B19-E26C-2746AA58A8C2}"/>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11288793" y="6518449"/>
            <a:ext cx="666774" cy="178122"/>
          </a:xfrm>
          <a:prstGeom prst="rect">
            <a:avLst/>
          </a:prstGeom>
        </p:spPr>
      </p:pic>
      <p:sp>
        <p:nvSpPr>
          <p:cNvPr id="5" name="TextBox 4">
            <a:extLst>
              <a:ext uri="{FF2B5EF4-FFF2-40B4-BE49-F238E27FC236}">
                <a16:creationId xmlns:a16="http://schemas.microsoft.com/office/drawing/2014/main" id="{2AC7B887-17A3-CF3E-0F98-D27FA5DAB482}"/>
              </a:ext>
            </a:extLst>
          </p:cNvPr>
          <p:cNvSpPr txBox="1"/>
          <p:nvPr userDrawn="1"/>
        </p:nvSpPr>
        <p:spPr>
          <a:xfrm>
            <a:off x="1003852" y="6548432"/>
            <a:ext cx="2854586" cy="200055"/>
          </a:xfrm>
          <a:prstGeom prst="rect">
            <a:avLst/>
          </a:prstGeom>
          <a:noFill/>
        </p:spPr>
        <p:txBody>
          <a:bodyPr wrap="square" rtlCol="0">
            <a:spAutoFit/>
          </a:bodyPr>
          <a:lstStyle/>
          <a:p>
            <a:pPr eaLnBrk="1" hangingPunct="1">
              <a:spcBef>
                <a:spcPct val="0"/>
              </a:spcBef>
              <a:buSzTx/>
              <a:buFontTx/>
              <a:buNone/>
            </a:pP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Copyright © </a:t>
            </a:r>
            <a:r>
              <a:rPr lang="en-US" sz="700" b="0" i="0" dirty="0" err="1">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Digitus</a:t>
            </a:r>
            <a:r>
              <a:rPr lang="en-US" sz="700" b="0" i="0" dirty="0">
                <a:solidFill>
                  <a:schemeClr val="tx1">
                    <a:lumMod val="65000"/>
                    <a:lumOff val="35000"/>
                  </a:schemeClr>
                </a:solidFill>
                <a:latin typeface="Aptos" panose="020B0004020202020204" pitchFamily="34" charset="0"/>
                <a:ea typeface="Lato" panose="020F0502020204030203" pitchFamily="34" charset="0"/>
                <a:cs typeface="Poppins Light" panose="00000400000000000000" pitchFamily="2" charset="0"/>
              </a:rPr>
              <a:t> 2025, All rights reserved</a:t>
            </a:r>
            <a:endParaRPr lang="en-IE" altLang="en-US" sz="700" b="0" i="0" kern="1200" spc="300" dirty="0">
              <a:solidFill>
                <a:srgbClr val="1B72D6"/>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9394648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 id="2147484022" r:id="rId13"/>
    <p:sldLayoutId id="2147484023" r:id="rId14"/>
    <p:sldLayoutId id="2147484024" r:id="rId15"/>
    <p:sldLayoutId id="2147484025" r:id="rId16"/>
    <p:sldLayoutId id="2147484026" r:id="rId17"/>
    <p:sldLayoutId id="2147484027" r:id="rId18"/>
    <p:sldLayoutId id="2147484028" r:id="rId19"/>
    <p:sldLayoutId id="2147484029" r:id="rId20"/>
    <p:sldLayoutId id="2147484030" r:id="rId21"/>
    <p:sldLayoutId id="2147484031" r:id="rId22"/>
    <p:sldLayoutId id="2147484032" r:id="rId23"/>
    <p:sldLayoutId id="2147484033" r:id="rId24"/>
    <p:sldLayoutId id="2147484034" r:id="rId25"/>
    <p:sldLayoutId id="2147484035" r:id="rId26"/>
    <p:sldLayoutId id="2147484036" r:id="rId27"/>
    <p:sldLayoutId id="2147484037" r:id="rId28"/>
    <p:sldLayoutId id="2147484038" r:id="rId29"/>
    <p:sldLayoutId id="2147484039" r:id="rId30"/>
    <p:sldLayoutId id="2147484040" r:id="rId31"/>
    <p:sldLayoutId id="2147484041" r:id="rId32"/>
    <p:sldLayoutId id="2147484042" r:id="rId33"/>
    <p:sldLayoutId id="2147484043" r:id="rId34"/>
    <p:sldLayoutId id="2147484044" r:id="rId35"/>
    <p:sldLayoutId id="2147484045" r:id="rId36"/>
    <p:sldLayoutId id="2147484046" r:id="rId37"/>
    <p:sldLayoutId id="2147484047" r:id="rId38"/>
    <p:sldLayoutId id="2147484048" r:id="rId39"/>
    <p:sldLayoutId id="2147484049" r:id="rId40"/>
    <p:sldLayoutId id="2147484050" r:id="rId41"/>
    <p:sldLayoutId id="2147484051" r:id="rId42"/>
    <p:sldLayoutId id="2147484052" r:id="rId43"/>
    <p:sldLayoutId id="2147484053" r:id="rId44"/>
    <p:sldLayoutId id="2147484054" r:id="rId45"/>
    <p:sldLayoutId id="2147484055" r:id="rId46"/>
    <p:sldLayoutId id="2147484056" r:id="rId47"/>
    <p:sldLayoutId id="2147484057" r:id="rId48"/>
    <p:sldLayoutId id="2147484058" r:id="rId49"/>
  </p:sldLayoutIdLst>
  <p:hf hdr="0" ftr="0" dt="0"/>
  <p:txStyles>
    <p:titleStyle>
      <a:lvl1pPr algn="l" defTabSz="914400" rtl="0" eaLnBrk="1" latinLnBrk="0" hangingPunct="1">
        <a:lnSpc>
          <a:spcPct val="80000"/>
        </a:lnSpc>
        <a:spcBef>
          <a:spcPct val="0"/>
        </a:spcBef>
        <a:buNone/>
        <a:defRPr sz="3600" b="0" i="0" kern="1200" spc="-100" baseline="0">
          <a:solidFill>
            <a:schemeClr val="tx1"/>
          </a:solidFill>
          <a:latin typeface="Aptos" panose="020B0004020202020204" pitchFamily="34" charset="0"/>
          <a:ea typeface="Aptos" panose="020B0004020202020204" pitchFamily="34" charset="0"/>
          <a:cs typeface="Calibri" panose="020F0502020204030204" pitchFamily="34" charset="0"/>
        </a:defRPr>
      </a:lvl1pPr>
    </p:titleStyle>
    <p:bodyStyle>
      <a:lvl1pPr marL="0" indent="0" algn="l" defTabSz="914400" rtl="0" eaLnBrk="1" latinLnBrk="0" hangingPunct="1">
        <a:lnSpc>
          <a:spcPct val="150000"/>
        </a:lnSpc>
        <a:spcBef>
          <a:spcPts val="1000"/>
        </a:spcBef>
        <a:buFont typeface="Arial" panose="020B0604020202020204" pitchFamily="34" charset="0"/>
        <a:buNone/>
        <a:defRPr sz="2800" b="0" i="0" kern="1200">
          <a:solidFill>
            <a:schemeClr val="tx1"/>
          </a:solidFill>
          <a:latin typeface="Aptos" panose="020B0004020202020204" pitchFamily="34" charset="0"/>
          <a:ea typeface="+mn-ea"/>
          <a:cs typeface="Calibri" panose="020F0502020204030204" pitchFamily="34" charset="0"/>
        </a:defRPr>
      </a:lvl1pPr>
      <a:lvl2pPr marL="0" indent="0" algn="l" defTabSz="914400" rtl="0" eaLnBrk="1" latinLnBrk="0" hangingPunct="1">
        <a:lnSpc>
          <a:spcPct val="150000"/>
        </a:lnSpc>
        <a:spcBef>
          <a:spcPts val="500"/>
        </a:spcBef>
        <a:buFont typeface="Arial" panose="020B0604020202020204" pitchFamily="34" charset="0"/>
        <a:buNone/>
        <a:defRPr sz="1800" b="0" i="0" kern="1200">
          <a:solidFill>
            <a:schemeClr val="tx1"/>
          </a:solidFill>
          <a:latin typeface="Aptos" panose="020B0004020202020204" pitchFamily="34" charset="0"/>
          <a:ea typeface="+mn-ea"/>
          <a:cs typeface="Calibri" panose="020F0502020204030204" pitchFamily="34" charset="0"/>
        </a:defRPr>
      </a:lvl2pPr>
      <a:lvl3pPr marL="0" indent="0" algn="l" defTabSz="914400" rtl="0" eaLnBrk="1" latinLnBrk="0" hangingPunct="1">
        <a:lnSpc>
          <a:spcPct val="150000"/>
        </a:lnSpc>
        <a:spcBef>
          <a:spcPts val="500"/>
        </a:spcBef>
        <a:buFont typeface="Arial" panose="020B0604020202020204" pitchFamily="34" charset="0"/>
        <a:buNone/>
        <a:defRPr sz="1200" b="0" i="0" kern="1200">
          <a:solidFill>
            <a:schemeClr val="tx1"/>
          </a:solidFill>
          <a:latin typeface="Aptos" panose="020B0004020202020204" pitchFamily="34" charset="0"/>
          <a:ea typeface="+mn-ea"/>
          <a:cs typeface="Calibri" panose="020F0502020204030204" pitchFamily="34" charset="0"/>
        </a:defRPr>
      </a:lvl3pPr>
      <a:lvl4pPr marL="0" indent="0" algn="l" defTabSz="914400" rtl="0" eaLnBrk="1" latinLnBrk="0" hangingPunct="1">
        <a:lnSpc>
          <a:spcPct val="150000"/>
        </a:lnSpc>
        <a:spcBef>
          <a:spcPts val="500"/>
        </a:spcBef>
        <a:buFont typeface="Arial" panose="020B0604020202020204" pitchFamily="34" charset="0"/>
        <a:buNone/>
        <a:defRPr sz="1000" b="0" i="0" kern="1200">
          <a:solidFill>
            <a:schemeClr val="tx1">
              <a:alpha val="70000"/>
            </a:schemeClr>
          </a:solidFill>
          <a:latin typeface="Aptos" panose="020B0004020202020204" pitchFamily="34" charset="0"/>
          <a:ea typeface="+mn-ea"/>
          <a:cs typeface="Calibri" panose="020F0502020204030204" pitchFamily="34" charset="0"/>
        </a:defRPr>
      </a:lvl4pPr>
      <a:lvl5pPr marL="0" indent="0" algn="l" defTabSz="914400" rtl="0" eaLnBrk="1" latinLnBrk="0" hangingPunct="1">
        <a:lnSpc>
          <a:spcPct val="150000"/>
        </a:lnSpc>
        <a:spcBef>
          <a:spcPts val="500"/>
        </a:spcBef>
        <a:buFont typeface="Arial" panose="020B0604020202020204" pitchFamily="34" charset="0"/>
        <a:buNone/>
        <a:defRPr sz="1000" b="0" i="0" kern="1200" baseline="0">
          <a:solidFill>
            <a:schemeClr val="tx1">
              <a:alpha val="50000"/>
            </a:schemeClr>
          </a:solidFill>
          <a:latin typeface="Aptos" panose="020B000402020202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737.xml"/><Relationship Id="rId7" Type="http://schemas.openxmlformats.org/officeDocument/2006/relationships/slideLayout" Target="../slideLayouts/slideLayout1.xml"/><Relationship Id="rId2" Type="http://schemas.openxmlformats.org/officeDocument/2006/relationships/tags" Target="../tags/tag736.xml"/><Relationship Id="rId1" Type="http://schemas.openxmlformats.org/officeDocument/2006/relationships/tags" Target="../tags/tag735.xml"/><Relationship Id="rId6" Type="http://schemas.openxmlformats.org/officeDocument/2006/relationships/tags" Target="../tags/tag740.xml"/><Relationship Id="rId5" Type="http://schemas.openxmlformats.org/officeDocument/2006/relationships/tags" Target="../tags/tag739.xml"/><Relationship Id="rId10" Type="http://schemas.openxmlformats.org/officeDocument/2006/relationships/image" Target="../media/image3.emf"/><Relationship Id="rId4" Type="http://schemas.openxmlformats.org/officeDocument/2006/relationships/tags" Target="../tags/tag738.xml"/><Relationship Id="rId9" Type="http://schemas.openxmlformats.org/officeDocument/2006/relationships/oleObject" Target="../embeddings/oleObject63.bin"/></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2.xml"/><Relationship Id="rId1" Type="http://schemas.openxmlformats.org/officeDocument/2006/relationships/tags" Target="../tags/tag741.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4.xml"/><Relationship Id="rId1" Type="http://schemas.openxmlformats.org/officeDocument/2006/relationships/tags" Target="../tags/tag74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46.xml"/><Relationship Id="rId1" Type="http://schemas.openxmlformats.org/officeDocument/2006/relationships/tags" Target="../tags/tag74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8.xml"/><Relationship Id="rId1" Type="http://schemas.openxmlformats.org/officeDocument/2006/relationships/tags" Target="../tags/tag747.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0.xml"/><Relationship Id="rId1" Type="http://schemas.openxmlformats.org/officeDocument/2006/relationships/tags" Target="../tags/tag749.xml"/><Relationship Id="rId6" Type="http://schemas.openxmlformats.org/officeDocument/2006/relationships/image" Target="../media/image17.emf"/><Relationship Id="rId5" Type="http://schemas.openxmlformats.org/officeDocument/2006/relationships/oleObject" Target="../embeddings/oleObject64.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2.xml"/><Relationship Id="rId1" Type="http://schemas.openxmlformats.org/officeDocument/2006/relationships/tags" Target="../tags/tag751.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4.xml"/><Relationship Id="rId1" Type="http://schemas.openxmlformats.org/officeDocument/2006/relationships/tags" Target="../tags/tag753.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6.xml"/><Relationship Id="rId1" Type="http://schemas.openxmlformats.org/officeDocument/2006/relationships/tags" Target="../tags/tag755.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7.jpeg"/><Relationship Id="rId2" Type="http://schemas.openxmlformats.org/officeDocument/2006/relationships/tags" Target="../tags/tag758.xml"/><Relationship Id="rId1" Type="http://schemas.openxmlformats.org/officeDocument/2006/relationships/tags" Target="../tags/tag757.xml"/><Relationship Id="rId6" Type="http://schemas.openxmlformats.org/officeDocument/2006/relationships/image" Target="../media/image17.emf"/><Relationship Id="rId5" Type="http://schemas.openxmlformats.org/officeDocument/2006/relationships/oleObject" Target="../embeddings/oleObject65.bin"/><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5.xml"/><Relationship Id="rId1" Type="http://schemas.openxmlformats.org/officeDocument/2006/relationships/tags" Target="../tags/tag759.xml"/><Relationship Id="rId5" Type="http://schemas.openxmlformats.org/officeDocument/2006/relationships/image" Target="../media/image17.emf"/><Relationship Id="rId4" Type="http://schemas.openxmlformats.org/officeDocument/2006/relationships/oleObject" Target="../embeddings/oleObject6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B0E17E90-3C4E-4F37-9FA4-FC779C250872}"/>
              </a:ext>
            </a:extLst>
          </p:cNvPr>
          <p:cNvGraphicFramePr>
            <a:graphicFrameLocks noChangeAspect="1"/>
          </p:cNvGraphicFramePr>
          <p:nvPr>
            <p:custDataLst>
              <p:tags r:id="rId2"/>
            </p:custDataLst>
            <p:extLst>
              <p:ext uri="{D42A27DB-BD31-4B8C-83A1-F6EECF244321}">
                <p14:modId xmlns:p14="http://schemas.microsoft.com/office/powerpoint/2010/main" val="2560477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6" name="Object 6" hidden="1">
                        <a:extLst>
                          <a:ext uri="{FF2B5EF4-FFF2-40B4-BE49-F238E27FC236}">
                            <a16:creationId xmlns:a16="http://schemas.microsoft.com/office/drawing/2014/main" id="{B0E17E90-3C4E-4F37-9FA4-FC779C250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5" name="Rectangle 49" hidden="1">
            <a:extLst>
              <a:ext uri="{FF2B5EF4-FFF2-40B4-BE49-F238E27FC236}">
                <a16:creationId xmlns:a16="http://schemas.microsoft.com/office/drawing/2014/main" id="{EB9340E2-D95A-4545-81E1-3AD07AB3A012}"/>
              </a:ext>
            </a:extLst>
          </p:cNvPr>
          <p:cNvSpPr/>
          <p:nvPr>
            <p:custDataLst>
              <p:tags r:id="rId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spcBef>
                <a:spcPts val="300"/>
              </a:spcBef>
              <a:spcAft>
                <a:spcPts val="300"/>
              </a:spcAft>
            </a:pPr>
            <a:endParaRPr lang="en-US" sz="4400" b="1" dirty="0">
              <a:solidFill>
                <a:schemeClr val="bg1"/>
              </a:solidFill>
              <a:latin typeface="Arial" panose="020B0604020202020204" pitchFamily="34" charset="0"/>
              <a:ea typeface="+mj-ea"/>
              <a:cs typeface="+mj-cs"/>
              <a:sym typeface="Arial" panose="020B0604020202020204" pitchFamily="34" charset="0"/>
            </a:endParaRPr>
          </a:p>
        </p:txBody>
      </p:sp>
      <p:sp>
        <p:nvSpPr>
          <p:cNvPr id="2" name="Documenttype">
            <a:extLst>
              <a:ext uri="{FF2B5EF4-FFF2-40B4-BE49-F238E27FC236}">
                <a16:creationId xmlns:a16="http://schemas.microsoft.com/office/drawing/2014/main" id="{11D06D31-577C-468F-A315-4B1A48E07A2C}"/>
              </a:ext>
            </a:extLst>
          </p:cNvPr>
          <p:cNvSpPr>
            <a:spLocks noGrp="1"/>
          </p:cNvSpPr>
          <p:nvPr>
            <p:ph type="body" sz="quarter" idx="13"/>
            <p:custDataLst>
              <p:tags r:id="rId4"/>
            </p:custDataLst>
          </p:nvPr>
        </p:nvSpPr>
        <p:spPr>
          <a:xfrm>
            <a:off x="972831" y="4510168"/>
            <a:ext cx="9726795" cy="215444"/>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i="1" dirty="0"/>
              <a:t>Approved by the Board of Directors</a:t>
            </a:r>
            <a:endParaRPr lang="en-US" dirty="0"/>
          </a:p>
        </p:txBody>
      </p:sp>
      <p:sp>
        <p:nvSpPr>
          <p:cNvPr id="3" name="Subtitle">
            <a:extLst>
              <a:ext uri="{FF2B5EF4-FFF2-40B4-BE49-F238E27FC236}">
                <a16:creationId xmlns:a16="http://schemas.microsoft.com/office/drawing/2014/main" id="{9D165D28-4E2C-4E35-98E6-6B5023BBA057}"/>
              </a:ext>
            </a:extLst>
          </p:cNvPr>
          <p:cNvSpPr>
            <a:spLocks noGrp="1"/>
          </p:cNvSpPr>
          <p:nvPr>
            <p:ph type="subTitle" idx="1"/>
            <p:custDataLst>
              <p:tags r:id="rId5"/>
            </p:custDataLst>
          </p:nvPr>
        </p:nvSpPr>
        <p:spPr>
          <a:xfrm>
            <a:off x="973972" y="4092559"/>
            <a:ext cx="9726795" cy="307777"/>
          </a:xfrm>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pPr>
              <a:buNone/>
            </a:pPr>
            <a:r>
              <a:rPr lang="en-US" dirty="0"/>
              <a:t>Corporate Governance &amp; Compliance Manual</a:t>
            </a:r>
          </a:p>
        </p:txBody>
      </p:sp>
      <p:sp>
        <p:nvSpPr>
          <p:cNvPr id="4" name="Title">
            <a:extLst>
              <a:ext uri="{FF2B5EF4-FFF2-40B4-BE49-F238E27FC236}">
                <a16:creationId xmlns:a16="http://schemas.microsoft.com/office/drawing/2014/main" id="{806FD97B-691F-4513-92F7-37A1FAC29B8E}"/>
              </a:ext>
            </a:extLst>
          </p:cNvPr>
          <p:cNvSpPr>
            <a:spLocks noGrp="1"/>
          </p:cNvSpPr>
          <p:nvPr>
            <p:ph type="title"/>
            <p:custDataLst>
              <p:tags r:id="rId6"/>
            </p:custDataLst>
          </p:nvPr>
        </p:nvSpPr>
        <p:spPr>
          <a:xfrm>
            <a:off x="973972" y="2617296"/>
            <a:ext cx="9726795" cy="1354217"/>
          </a:xfrm>
          <a:noFill/>
          <a:ln/>
          <a:extLst>
            <a:ext uri="{909E8E84-426E-40DD-AFC4-6F175D3DCCD1}">
              <a14:hiddenFill xmlns:a14="http://schemas.microsoft.com/office/drawing/2010/main">
                <a:solidFill>
                  <a:srgbClr val="FFFFFF"/>
                </a:solidFill>
              </a14:hiddenFill>
            </a:ext>
          </a:extLst>
        </p:spPr>
        <p:txBody>
          <a:bodyPr vert="horz" wrap="square" anchor="b" anchorCtr="0">
            <a:normAutofit fontScale="90000"/>
          </a:bodyPr>
          <a:lstStyle/>
          <a:p>
            <a:r>
              <a:rPr lang="en-US" dirty="0"/>
              <a:t>Digitus Group – Roles &amp; Responsibilities of the Chief Executive Officer (CEO)</a:t>
            </a:r>
            <a:br>
              <a:rPr lang="en-US" dirty="0"/>
            </a:br>
            <a:endParaRPr lang="en-US" dirty="0"/>
          </a:p>
        </p:txBody>
      </p:sp>
    </p:spTree>
    <p:custDataLst>
      <p:tags r:id="rId1"/>
    </p:custDataLst>
    <p:extLst>
      <p:ext uri="{BB962C8B-B14F-4D97-AF65-F5344CB8AC3E}">
        <p14:creationId xmlns:p14="http://schemas.microsoft.com/office/powerpoint/2010/main" val="61921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extLst>
              <p:ext uri="{D42A27DB-BD31-4B8C-83A1-F6EECF244321}">
                <p14:modId xmlns:p14="http://schemas.microsoft.com/office/powerpoint/2010/main" val="28862921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97CF960C-D177-4433-B006-2BB31EE4CD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4725BDAF-EC33-4DCB-BC73-0FA3EAA02F3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Roles &amp; Responsibilities of Chief Executive Officer (CEO)</a:t>
            </a:r>
          </a:p>
        </p:txBody>
      </p:sp>
      <p:sp>
        <p:nvSpPr>
          <p:cNvPr id="9" name="TextBox 8">
            <a:extLst>
              <a:ext uri="{FF2B5EF4-FFF2-40B4-BE49-F238E27FC236}">
                <a16:creationId xmlns:a16="http://schemas.microsoft.com/office/drawing/2014/main" id="{7FBC658F-1613-CCA2-6AE7-0848A5402EDC}"/>
              </a:ext>
            </a:extLst>
          </p:cNvPr>
          <p:cNvSpPr txBox="1"/>
          <p:nvPr/>
        </p:nvSpPr>
        <p:spPr>
          <a:xfrm>
            <a:off x="554735" y="1850713"/>
            <a:ext cx="11108178" cy="2308324"/>
          </a:xfrm>
          <a:prstGeom prst="rect">
            <a:avLst/>
          </a:prstGeom>
          <a:noFill/>
          <a:ln w="6350">
            <a:noFill/>
            <a:miter lim="800000"/>
          </a:ln>
        </p:spPr>
        <p:txBody>
          <a:bodyPr wrap="square">
            <a:spAutoFit/>
          </a:bodyPr>
          <a:lstStyle/>
          <a:p>
            <a:pPr>
              <a:buNone/>
            </a:pPr>
            <a:r>
              <a:rPr lang="en-US" b="1" dirty="0"/>
              <a:t>1. Purpose</a:t>
            </a:r>
          </a:p>
          <a:p>
            <a:pPr>
              <a:buNone/>
            </a:pPr>
            <a:r>
              <a:rPr lang="en-US" dirty="0"/>
              <a:t>This document outlines the powers, duties, and responsibilities of the </a:t>
            </a:r>
            <a:r>
              <a:rPr lang="en-US" b="1" dirty="0"/>
              <a:t>Chief Executive Officer (CEO)</a:t>
            </a:r>
            <a:r>
              <a:rPr lang="en-US" dirty="0"/>
              <a:t> of </a:t>
            </a:r>
            <a:r>
              <a:rPr lang="en-US" b="1" dirty="0"/>
              <a:t>Digitus Group K.S.C.P.</a:t>
            </a:r>
            <a:r>
              <a:rPr lang="en-US" dirty="0"/>
              <a:t> (“the Company”), a publicly listed Kuwaiti company specializing in </a:t>
            </a:r>
            <a:r>
              <a:rPr lang="en-US" b="1" dirty="0"/>
              <a:t>digital infrastructure, ICT services, and data center solutions</a:t>
            </a:r>
            <a:r>
              <a:rPr lang="en-US" dirty="0"/>
              <a:t> across the GCC.</a:t>
            </a:r>
          </a:p>
          <a:p>
            <a:pPr>
              <a:buNone/>
            </a:pPr>
            <a:r>
              <a:rPr lang="en-US" dirty="0"/>
              <a:t>The CEO is the highest-ranking executive responsible for </a:t>
            </a:r>
            <a:r>
              <a:rPr lang="en-US" b="1" dirty="0"/>
              <a:t>strategic leadership, operational excellence, and sustainable value creation</a:t>
            </a:r>
            <a:r>
              <a:rPr lang="en-US" dirty="0"/>
              <a:t>. The CEO acts as the primary link between the </a:t>
            </a:r>
            <a:r>
              <a:rPr lang="en-US" b="1" dirty="0"/>
              <a:t>Board of Directors</a:t>
            </a:r>
            <a:r>
              <a:rPr lang="en-US" dirty="0"/>
              <a:t> and the </a:t>
            </a:r>
            <a:r>
              <a:rPr lang="en-US" b="1" dirty="0"/>
              <a:t>executive management team</a:t>
            </a:r>
            <a:r>
              <a:rPr lang="en-US" dirty="0"/>
              <a:t>, ensuring that the Company’s strategy is effectively translated into measurable business outcomes.</a:t>
            </a:r>
          </a:p>
        </p:txBody>
      </p:sp>
    </p:spTree>
    <p:extLst>
      <p:ext uri="{BB962C8B-B14F-4D97-AF65-F5344CB8AC3E}">
        <p14:creationId xmlns:p14="http://schemas.microsoft.com/office/powerpoint/2010/main" val="2831486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94DA3-4B33-5497-ED71-B419E3B87B5A}"/>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B28BE1-9903-6646-CA5F-4407D380F08C}"/>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B28BE1-9903-6646-CA5F-4407D380F08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FDB2B608-32BF-F825-E7BC-2747AB3731FD}"/>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2AB1F13C-A9C8-F4CC-41F2-0CEE9D1D6063}"/>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8CE0476-BA02-16B8-60EC-B97CA6B5EA23}"/>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09FBB363-B964-35DA-37A4-0D1F0C309D47}"/>
              </a:ext>
            </a:extLst>
          </p:cNvPr>
          <p:cNvSpPr txBox="1">
            <a:spLocks/>
          </p:cNvSpPr>
          <p:nvPr>
            <p:custDataLst>
              <p:tags r:id="rId2"/>
            </p:custDataLst>
          </p:nvPr>
        </p:nvSpPr>
        <p:spPr>
          <a:xfrm>
            <a:off x="609599" y="2851919"/>
            <a:ext cx="2659811"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2. Appointment and Reporting</a:t>
            </a:r>
            <a:endParaRPr kumimoji="0" lang="en-US" sz="2500" b="0" u="none" strike="noStrike" kern="1200" cap="none" spc="0" normalizeH="0" baseline="0" noProof="0" dirty="0">
              <a:ln>
                <a:noFill/>
              </a:ln>
              <a:solidFill>
                <a:srgbClr val="53565A"/>
              </a:solidFill>
              <a:effectLst/>
              <a:uLnTx/>
              <a:uFillTx/>
              <a:latin typeface="Aptos" panose="020B0004020202020204" pitchFamily="34" charset="0"/>
            </a:endParaRPr>
          </a:p>
        </p:txBody>
      </p:sp>
      <p:sp>
        <p:nvSpPr>
          <p:cNvPr id="7" name="TextBox 6">
            <a:extLst>
              <a:ext uri="{FF2B5EF4-FFF2-40B4-BE49-F238E27FC236}">
                <a16:creationId xmlns:a16="http://schemas.microsoft.com/office/drawing/2014/main" id="{A1F3112C-68AC-7FBC-9F2D-E84069B6F1EB}"/>
              </a:ext>
            </a:extLst>
          </p:cNvPr>
          <p:cNvSpPr txBox="1"/>
          <p:nvPr/>
        </p:nvSpPr>
        <p:spPr>
          <a:xfrm>
            <a:off x="4463180" y="2294395"/>
            <a:ext cx="6585034" cy="1754326"/>
          </a:xfrm>
          <a:prstGeom prst="rect">
            <a:avLst/>
          </a:prstGeom>
          <a:noFill/>
          <a:ln w="6350">
            <a:noFill/>
            <a:miter lim="800000"/>
          </a:ln>
        </p:spPr>
        <p:txBody>
          <a:bodyPr wrap="square">
            <a:spAutoFit/>
          </a:bodyPr>
          <a:lstStyle/>
          <a:p>
            <a:pPr algn="just">
              <a:buNone/>
            </a:pPr>
            <a:r>
              <a:rPr lang="en-US" dirty="0"/>
              <a:t>The CEO is appointed and may be removed by the Board of </a:t>
            </a:r>
            <a:r>
              <a:rPr lang="en-US" dirty="0" err="1"/>
              <a:t>Directors.The</a:t>
            </a:r>
            <a:r>
              <a:rPr lang="en-US" dirty="0"/>
              <a:t> CEO reports directly to the Board and is accountable for delivering strategic objectives, financial performance, and governance </a:t>
            </a:r>
            <a:r>
              <a:rPr lang="en-US" dirty="0" err="1"/>
              <a:t>compliance.The</a:t>
            </a:r>
            <a:r>
              <a:rPr lang="en-US" dirty="0"/>
              <a:t> CEO is supported by the executive leadership team and is responsible for overall management of the Company’s operations and resources.</a:t>
            </a:r>
          </a:p>
        </p:txBody>
      </p:sp>
    </p:spTree>
    <p:extLst>
      <p:ext uri="{BB962C8B-B14F-4D97-AF65-F5344CB8AC3E}">
        <p14:creationId xmlns:p14="http://schemas.microsoft.com/office/powerpoint/2010/main" val="3619278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D8BE9-974D-4C9E-6868-44E16855567F}"/>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73223891-5FFF-0370-3ACD-E97CF3C78F6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73223891-5FFF-0370-3ACD-E97CF3C78F6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itle 17">
            <a:extLst>
              <a:ext uri="{FF2B5EF4-FFF2-40B4-BE49-F238E27FC236}">
                <a16:creationId xmlns:a16="http://schemas.microsoft.com/office/drawing/2014/main" id="{2207B119-BF3E-7F10-E295-5D2D74824385}"/>
              </a:ext>
            </a:extLst>
          </p:cNvPr>
          <p:cNvSpPr txBox="1">
            <a:spLocks/>
          </p:cNvSpPr>
          <p:nvPr/>
        </p:nvSpPr>
        <p:spPr>
          <a:xfrm>
            <a:off x="590550" y="259783"/>
            <a:ext cx="10991849" cy="648191"/>
          </a:xfrm>
          <a:prstGeom prst="rect">
            <a:avLst/>
          </a:prstGeom>
        </p:spPr>
        <p:txBody>
          <a:bodyPr vert="horz"/>
          <a:lstStyle>
            <a:lvl1pPr algn="l" defTabSz="914400" rtl="0" eaLnBrk="1" latinLnBrk="0" hangingPunct="1">
              <a:lnSpc>
                <a:spcPct val="80000"/>
              </a:lnSpc>
              <a:spcBef>
                <a:spcPct val="0"/>
              </a:spcBef>
              <a:buNone/>
              <a:defRPr sz="3600" b="1" i="0" kern="1200" spc="-100" baseline="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endParaRPr kumimoji="0" lang="en-US" sz="3600" b="0" u="none" strike="noStrike" kern="1200" cap="none" spc="-100" normalizeH="0" baseline="0" noProof="0" dirty="0">
              <a:ln>
                <a:noFill/>
              </a:ln>
              <a:solidFill>
                <a:srgbClr val="EA0028"/>
              </a:solidFill>
              <a:effectLst/>
              <a:uLnTx/>
              <a:uFillTx/>
              <a:latin typeface="Aptos" panose="020B0004020202020204" pitchFamily="34" charset="0"/>
            </a:endParaRPr>
          </a:p>
        </p:txBody>
      </p:sp>
      <p:pic>
        <p:nvPicPr>
          <p:cNvPr id="2" name="Picture 1">
            <a:extLst>
              <a:ext uri="{FF2B5EF4-FFF2-40B4-BE49-F238E27FC236}">
                <a16:creationId xmlns:a16="http://schemas.microsoft.com/office/drawing/2014/main" id="{D5899B51-16FC-162B-B8BA-8F4D86560D2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C0D74E2-78EF-5A03-9134-366FA2B76F5B}"/>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5036143-6899-0A26-0392-4F21A5D50252}"/>
              </a:ext>
            </a:extLst>
          </p:cNvPr>
          <p:cNvSpPr txBox="1">
            <a:spLocks/>
          </p:cNvSpPr>
          <p:nvPr>
            <p:custDataLst>
              <p:tags r:id="rId2"/>
            </p:custDataLst>
          </p:nvPr>
        </p:nvSpPr>
        <p:spPr>
          <a:xfrm>
            <a:off x="425630"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3. Role Overview</a:t>
            </a:r>
          </a:p>
        </p:txBody>
      </p:sp>
      <p:sp>
        <p:nvSpPr>
          <p:cNvPr id="7" name="TextBox 6">
            <a:extLst>
              <a:ext uri="{FF2B5EF4-FFF2-40B4-BE49-F238E27FC236}">
                <a16:creationId xmlns:a16="http://schemas.microsoft.com/office/drawing/2014/main" id="{09209E92-9B26-3853-78C9-CEC9F39251A1}"/>
              </a:ext>
            </a:extLst>
          </p:cNvPr>
          <p:cNvSpPr txBox="1"/>
          <p:nvPr/>
        </p:nvSpPr>
        <p:spPr>
          <a:xfrm>
            <a:off x="4463180" y="2294395"/>
            <a:ext cx="6094562" cy="1754326"/>
          </a:xfrm>
          <a:prstGeom prst="rect">
            <a:avLst/>
          </a:prstGeom>
          <a:noFill/>
          <a:ln w="6350">
            <a:noFill/>
            <a:miter lim="800000"/>
          </a:ln>
        </p:spPr>
        <p:txBody>
          <a:bodyPr wrap="square">
            <a:spAutoFit/>
          </a:bodyPr>
          <a:lstStyle/>
          <a:p>
            <a:pPr algn="just">
              <a:buNone/>
            </a:pPr>
            <a:r>
              <a:rPr lang="en-US" dirty="0"/>
              <a:t>The CEO is responsible for the day-to-day management and strategic leadership of Digitus Group in accordance with the strategic direction, risk appetite, and policies approved by the Board. The CEO ensures that all business activities are conducted in line with the highest standards of corporate governance, ethical conduct, and regulatory compliance.</a:t>
            </a:r>
          </a:p>
        </p:txBody>
      </p:sp>
    </p:spTree>
    <p:extLst>
      <p:ext uri="{BB962C8B-B14F-4D97-AF65-F5344CB8AC3E}">
        <p14:creationId xmlns:p14="http://schemas.microsoft.com/office/powerpoint/2010/main" val="364335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E61ED-7F24-72D9-2299-27159601F97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EF4FAB8-5272-BF77-755A-932668BE93D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CEF4FAB8-5272-BF77-755A-932668BE93D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BA886AD5-E93D-E1F2-2C94-B85086C77502}"/>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11AFB5DB-308D-CD0D-2E53-91432F65E45E}"/>
              </a:ext>
            </a:extLst>
          </p:cNvPr>
          <p:cNvSpPr txBox="1"/>
          <p:nvPr/>
        </p:nvSpPr>
        <p:spPr>
          <a:xfrm>
            <a:off x="1061049" y="465718"/>
            <a:ext cx="9946258" cy="4893647"/>
          </a:xfrm>
          <a:prstGeom prst="rect">
            <a:avLst/>
          </a:prstGeom>
          <a:noFill/>
          <a:ln w="6350">
            <a:noFill/>
            <a:miter lim="800000"/>
          </a:ln>
        </p:spPr>
        <p:txBody>
          <a:bodyPr wrap="square">
            <a:spAutoFit/>
          </a:bodyPr>
          <a:lstStyle/>
          <a:p>
            <a:pPr>
              <a:buNone/>
            </a:pPr>
            <a:r>
              <a:rPr lang="en-US" sz="1200" b="1" dirty="0"/>
              <a:t>4. Roles and Responsibilities</a:t>
            </a:r>
          </a:p>
          <a:p>
            <a:pPr>
              <a:buNone/>
            </a:pPr>
            <a:r>
              <a:rPr lang="en-US" sz="1200" b="1" dirty="0"/>
              <a:t>A. Strategic Leadership &amp; Execution</a:t>
            </a:r>
          </a:p>
          <a:p>
            <a:pPr>
              <a:buFont typeface="Arial" panose="020B0604020202020204" pitchFamily="34" charset="0"/>
              <a:buChar char="•"/>
            </a:pPr>
            <a:r>
              <a:rPr lang="en-US" sz="1200" dirty="0"/>
              <a:t>Develop and recommend the Company’s long-term vision, mission, strategic objectives, and business plans to the Board.</a:t>
            </a:r>
          </a:p>
          <a:p>
            <a:pPr>
              <a:buFont typeface="Arial" panose="020B0604020202020204" pitchFamily="34" charset="0"/>
              <a:buChar char="•"/>
            </a:pPr>
            <a:r>
              <a:rPr lang="en-US" sz="1200" dirty="0"/>
              <a:t>Translate Board-approved strategies into actionable operational plans and key performance targets.</a:t>
            </a:r>
          </a:p>
          <a:p>
            <a:pPr>
              <a:buFont typeface="Arial" panose="020B0604020202020204" pitchFamily="34" charset="0"/>
              <a:buChar char="•"/>
            </a:pPr>
            <a:r>
              <a:rPr lang="en-US" sz="1200" dirty="0"/>
              <a:t>Lead the execution of the Company’s growth initiatives, including market expansion, partnerships, acquisitions, and new digital infrastructure projects.</a:t>
            </a:r>
          </a:p>
          <a:p>
            <a:pPr>
              <a:buFont typeface="Arial" panose="020B0604020202020204" pitchFamily="34" charset="0"/>
              <a:buChar char="•"/>
            </a:pPr>
            <a:r>
              <a:rPr lang="en-US" sz="1200" dirty="0"/>
              <a:t>Ensure alignment of operations with evolving market dynamics, shareholder expectations, and GCC digital transformation priorities.</a:t>
            </a:r>
          </a:p>
          <a:p>
            <a:pPr>
              <a:buFont typeface="Arial" panose="020B0604020202020204" pitchFamily="34" charset="0"/>
              <a:buChar char="•"/>
            </a:pPr>
            <a:r>
              <a:rPr lang="en-US" sz="1200" dirty="0"/>
              <a:t>Identify and pursue strategic opportunities in data centers, connectivity, ICT, and emerging digital technologies.</a:t>
            </a:r>
          </a:p>
          <a:p>
            <a:pPr>
              <a:buNone/>
            </a:pPr>
            <a:r>
              <a:rPr lang="en-US" sz="1200" b="1" dirty="0"/>
              <a:t>B. Financial Performance &amp; Capital Management</a:t>
            </a:r>
          </a:p>
          <a:p>
            <a:pPr>
              <a:buFont typeface="Arial" panose="020B0604020202020204" pitchFamily="34" charset="0"/>
              <a:buChar char="•"/>
            </a:pPr>
            <a:r>
              <a:rPr lang="en-US" sz="1200" dirty="0"/>
              <a:t>Oversee the preparation and implementation of the annual budget and medium-term financial plans.</a:t>
            </a:r>
          </a:p>
          <a:p>
            <a:pPr>
              <a:buFont typeface="Arial" panose="020B0604020202020204" pitchFamily="34" charset="0"/>
              <a:buChar char="•"/>
            </a:pPr>
            <a:r>
              <a:rPr lang="en-US" sz="1200" dirty="0"/>
              <a:t>Ensure that financial performance targets (revenue, EBITDA, margins, net profit) are achieved or exceeded.</a:t>
            </a:r>
          </a:p>
          <a:p>
            <a:pPr>
              <a:buFont typeface="Arial" panose="020B0604020202020204" pitchFamily="34" charset="0"/>
              <a:buChar char="•"/>
            </a:pPr>
            <a:r>
              <a:rPr lang="en-US" sz="1200" dirty="0"/>
              <a:t>Manage the Company’s capital allocation, funding requirements, and investment decisions in line with Board-approved strategies.</a:t>
            </a:r>
          </a:p>
          <a:p>
            <a:pPr>
              <a:buFont typeface="Arial" panose="020B0604020202020204" pitchFamily="34" charset="0"/>
              <a:buChar char="•"/>
            </a:pPr>
            <a:r>
              <a:rPr lang="en-US" sz="1200" dirty="0"/>
              <a:t>Recommend dividend policies and capital structure adjustments to the Board.</a:t>
            </a:r>
          </a:p>
          <a:p>
            <a:pPr>
              <a:buFont typeface="Arial" panose="020B0604020202020204" pitchFamily="34" charset="0"/>
              <a:buChar char="•"/>
            </a:pPr>
            <a:r>
              <a:rPr lang="en-US" sz="1200" dirty="0"/>
              <a:t>Ensure strong financial discipline, cost optimization, and return on investment across all business units.</a:t>
            </a:r>
          </a:p>
          <a:p>
            <a:pPr>
              <a:buNone/>
            </a:pPr>
            <a:r>
              <a:rPr lang="en-US" sz="1200" b="1" dirty="0"/>
              <a:t>C. Operational Excellence &amp; Business Delivery</a:t>
            </a:r>
          </a:p>
          <a:p>
            <a:pPr>
              <a:buFont typeface="Arial" panose="020B0604020202020204" pitchFamily="34" charset="0"/>
              <a:buChar char="•"/>
            </a:pPr>
            <a:r>
              <a:rPr lang="en-US" sz="1200" dirty="0"/>
              <a:t>Direct and control all operational activities of the Company to ensure efficiency, scalability, and quality of service.</a:t>
            </a:r>
          </a:p>
          <a:p>
            <a:pPr>
              <a:buFont typeface="Arial" panose="020B0604020202020204" pitchFamily="34" charset="0"/>
              <a:buChar char="•"/>
            </a:pPr>
            <a:r>
              <a:rPr lang="en-US" sz="1200" dirty="0"/>
              <a:t>Oversee the delivery of infrastructure projects, managed services, and digital solutions according to contractual, technical, and regulatory requirements.</a:t>
            </a:r>
          </a:p>
          <a:p>
            <a:pPr>
              <a:buFont typeface="Arial" panose="020B0604020202020204" pitchFamily="34" charset="0"/>
              <a:buChar char="•"/>
            </a:pPr>
            <a:r>
              <a:rPr lang="en-US" sz="1200" dirty="0"/>
              <a:t>Implement best-in-class project management, service quality, and customer satisfaction frameworks.</a:t>
            </a:r>
          </a:p>
          <a:p>
            <a:pPr>
              <a:buFont typeface="Arial" panose="020B0604020202020204" pitchFamily="34" charset="0"/>
              <a:buChar char="•"/>
            </a:pPr>
            <a:r>
              <a:rPr lang="en-US" sz="1200" dirty="0"/>
              <a:t>Ensure the effective integration of technology, digital platforms, and automation into the Company’s operations.</a:t>
            </a:r>
          </a:p>
          <a:p>
            <a:pPr>
              <a:buNone/>
            </a:pPr>
            <a:r>
              <a:rPr lang="en-US" sz="1200" b="1" dirty="0"/>
              <a:t>D. Risk Management, Governance &amp; Compliance</a:t>
            </a:r>
          </a:p>
          <a:p>
            <a:pPr>
              <a:buFont typeface="Arial" panose="020B0604020202020204" pitchFamily="34" charset="0"/>
              <a:buChar char="•"/>
            </a:pPr>
            <a:r>
              <a:rPr lang="en-US" sz="1200" dirty="0"/>
              <a:t>Implement and maintain effective risk management, internal control, and compliance systems across the Company.</a:t>
            </a:r>
          </a:p>
          <a:p>
            <a:pPr>
              <a:buFont typeface="Arial" panose="020B0604020202020204" pitchFamily="34" charset="0"/>
              <a:buChar char="•"/>
            </a:pPr>
            <a:r>
              <a:rPr lang="en-US" sz="1200" dirty="0"/>
              <a:t>Ensure that the Company operates in full compliance with </a:t>
            </a:r>
            <a:r>
              <a:rPr lang="en-US" sz="1200" b="1" dirty="0"/>
              <a:t>CMA regulations</a:t>
            </a:r>
            <a:r>
              <a:rPr lang="en-US" sz="1200" dirty="0"/>
              <a:t>, </a:t>
            </a:r>
            <a:r>
              <a:rPr lang="en-US" sz="1200" b="1" dirty="0"/>
              <a:t>Companies Law</a:t>
            </a:r>
            <a:r>
              <a:rPr lang="en-US" sz="1200" dirty="0"/>
              <a:t>, and all other applicable laws and regulatory requirements in Kuwait and other GCC jurisdictions.</a:t>
            </a:r>
          </a:p>
          <a:p>
            <a:pPr>
              <a:buFont typeface="Arial" panose="020B0604020202020204" pitchFamily="34" charset="0"/>
              <a:buChar char="•"/>
            </a:pPr>
            <a:r>
              <a:rPr lang="en-US" sz="1200" dirty="0"/>
              <a:t>Foster a culture of integrity, transparency, and ethical conduct throughout the organization.</a:t>
            </a:r>
          </a:p>
          <a:p>
            <a:pPr>
              <a:buFont typeface="Arial" panose="020B0604020202020204" pitchFamily="34" charset="0"/>
              <a:buChar char="•"/>
            </a:pPr>
            <a:r>
              <a:rPr lang="en-US" sz="1200" dirty="0"/>
              <a:t>Ensure the timely identification, mitigation, and reporting of material business risks, including cybersecurity and digital infrastructure risks.</a:t>
            </a:r>
          </a:p>
        </p:txBody>
      </p:sp>
    </p:spTree>
    <p:extLst>
      <p:ext uri="{BB962C8B-B14F-4D97-AF65-F5344CB8AC3E}">
        <p14:creationId xmlns:p14="http://schemas.microsoft.com/office/powerpoint/2010/main" val="214187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2EE63-0779-9363-E36C-F2446019CAD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B47649A1-31A8-9AB0-B575-5683F647FFA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27" imgH="327" progId="TCLayout.ActiveDocument.1">
                  <p:embed/>
                </p:oleObj>
              </mc:Choice>
              <mc:Fallback>
                <p:oleObj name="think-cell Slide" r:id="rId5" imgW="327" imgH="327" progId="TCLayout.ActiveDocument.1">
                  <p:embed/>
                  <p:pic>
                    <p:nvPicPr>
                      <p:cNvPr id="5" name="Object 6" hidden="1">
                        <a:extLst>
                          <a:ext uri="{FF2B5EF4-FFF2-40B4-BE49-F238E27FC236}">
                            <a16:creationId xmlns:a16="http://schemas.microsoft.com/office/drawing/2014/main" id="{B47649A1-31A8-9AB0-B575-5683F647FFAE}"/>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7" name="1. On-page tracker">
            <a:extLst>
              <a:ext uri="{FF2B5EF4-FFF2-40B4-BE49-F238E27FC236}">
                <a16:creationId xmlns:a16="http://schemas.microsoft.com/office/drawing/2014/main" id="{6323E48C-D70A-318A-7CA5-308C2D5B7C91}"/>
              </a:ext>
            </a:extLst>
          </p:cNvPr>
          <p:cNvSpPr>
            <a:spLocks noGrp="1"/>
          </p:cNvSpPr>
          <p:nvPr>
            <p:ph type="body" sz="quarter" idx="10"/>
            <p:custDataLst>
              <p:tags r:id="rId2"/>
            </p:custDataLst>
          </p:nvPr>
        </p:nvSpPr>
        <p:spPr>
          <a:xfrm>
            <a:off x="554735" y="41597"/>
            <a:ext cx="3843338" cy="123111"/>
          </a:xfrm>
          <a:noFill/>
          <a:ln>
            <a:noFill/>
          </a:ln>
          <a:extLst>
            <a:ext uri="{909E8E84-426E-40DD-AFC4-6F175D3DCCD1}">
              <a14:hiddenFill xmlns:a14="http://schemas.microsoft.com/office/drawing/2010/main">
                <a:solidFill>
                  <a:srgbClr val="FFFFFF"/>
                </a:solidFill>
              </a14:hiddenFill>
            </a:ext>
          </a:extLst>
        </p:spPr>
        <p:txBody>
          <a:bodyPr wrap="square" anchor="t" anchorCtr="0">
            <a:spAutoFit/>
          </a:bodyPr>
          <a:lstStyle/>
          <a:p>
            <a:r>
              <a:rPr lang="en-US" dirty="0"/>
              <a:t>Digitus Group – Board Charter</a:t>
            </a:r>
          </a:p>
        </p:txBody>
      </p:sp>
      <p:sp>
        <p:nvSpPr>
          <p:cNvPr id="3" name="TextBox 2">
            <a:extLst>
              <a:ext uri="{FF2B5EF4-FFF2-40B4-BE49-F238E27FC236}">
                <a16:creationId xmlns:a16="http://schemas.microsoft.com/office/drawing/2014/main" id="{EEF3C7DC-2938-159D-7D63-D3170128915B}"/>
              </a:ext>
            </a:extLst>
          </p:cNvPr>
          <p:cNvSpPr txBox="1"/>
          <p:nvPr/>
        </p:nvSpPr>
        <p:spPr>
          <a:xfrm>
            <a:off x="1061049" y="465718"/>
            <a:ext cx="9946258" cy="3046988"/>
          </a:xfrm>
          <a:prstGeom prst="rect">
            <a:avLst/>
          </a:prstGeom>
          <a:noFill/>
          <a:ln w="6350">
            <a:noFill/>
            <a:miter lim="800000"/>
          </a:ln>
        </p:spPr>
        <p:txBody>
          <a:bodyPr wrap="square">
            <a:spAutoFit/>
          </a:bodyPr>
          <a:lstStyle/>
          <a:p>
            <a:pPr>
              <a:buNone/>
            </a:pPr>
            <a:r>
              <a:rPr lang="en-US" sz="1200" b="1" dirty="0"/>
              <a:t>4. Roles and 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55A"/>
                </a:solidFill>
                <a:effectLst/>
                <a:uLnTx/>
                <a:uFillTx/>
                <a:latin typeface="Aptos"/>
                <a:ea typeface="+mn-ea"/>
                <a:cs typeface="+mn-cs"/>
              </a:rPr>
              <a:t>E. Leadership &amp; Organizational Development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Build, lead, and develop a high-performing executive management team capable of delivering the Company’s strategic objectives.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Promote a performance-driven culture based on accountability, innovation, and continuous improvement.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Oversee succession planning for key leadership positions.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Champion diversity, inclusion, and human capital development as strategic priorities.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55A"/>
                </a:solidFill>
                <a:effectLst/>
                <a:uLnTx/>
                <a:uFillTx/>
                <a:latin typeface="Aptos"/>
                <a:ea typeface="+mn-ea"/>
                <a:cs typeface="+mn-cs"/>
              </a:rPr>
              <a:t>F. Stakeholder, Shareholder &amp; Market Engagement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Act as the primary spokesperson and public face of the Company in interactions with shareholders, investors, regulators, partners, and media.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Build and maintain strong relationships with government bodies, regulatory authorities, strategic partners, and institutional investors.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Ensure effective communication and reporting to shareholders, including participation in General Assemblies and investor meetings.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Represent the Company in industry forums, international events, and strategic alliances across the GCC digital ecosystem.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54555A"/>
                </a:solidFill>
                <a:effectLst/>
                <a:uLnTx/>
                <a:uFillTx/>
                <a:latin typeface="Aptos"/>
                <a:ea typeface="+mn-ea"/>
                <a:cs typeface="+mn-cs"/>
              </a:rPr>
              <a:t>G. Reporting &amp; Accountability to the 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Provide the Board with accurate, timely, and comprehensive reports on operational performance, financial results, strategic progress, and key risks.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Submit major investment proposals, partnerships, acquisitions, and strategic initiatives for Board approval.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Support the Board in evaluating corporate performance and implementing governance recommendations.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54555A"/>
                </a:solidFill>
                <a:effectLst/>
                <a:uLnTx/>
                <a:uFillTx/>
                <a:latin typeface="Aptos"/>
                <a:ea typeface="+mn-ea"/>
                <a:cs typeface="+mn-cs"/>
              </a:rPr>
              <a:t>Promptly inform the Board of any significant events, material risks, or regulatory developments that may impact the Company.</a:t>
            </a:r>
          </a:p>
        </p:txBody>
      </p:sp>
    </p:spTree>
    <p:extLst>
      <p:ext uri="{BB962C8B-B14F-4D97-AF65-F5344CB8AC3E}">
        <p14:creationId xmlns:p14="http://schemas.microsoft.com/office/powerpoint/2010/main" val="1457431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733F7-F6F6-8136-9BBB-15A0F9D55529}"/>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CDC277BF-45AC-0731-14B3-E9A9198A149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CDC277BF-45AC-0731-14B3-E9A9198A149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F4E56EBC-42B5-977E-F790-CC90391D48B8}"/>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FC75B75D-5E4E-5C06-068C-8F98F2E60142}"/>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D33A84AB-4302-BA44-9FAE-E96391EDE7BD}"/>
              </a:ext>
            </a:extLst>
          </p:cNvPr>
          <p:cNvSpPr txBox="1">
            <a:spLocks/>
          </p:cNvSpPr>
          <p:nvPr>
            <p:custDataLst>
              <p:tags r:id="rId2"/>
            </p:custDataLst>
          </p:nvPr>
        </p:nvSpPr>
        <p:spPr>
          <a:xfrm>
            <a:off x="564087" y="2851919"/>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5. Authority</a:t>
            </a:r>
          </a:p>
        </p:txBody>
      </p:sp>
      <p:sp>
        <p:nvSpPr>
          <p:cNvPr id="7" name="TextBox 6">
            <a:extLst>
              <a:ext uri="{FF2B5EF4-FFF2-40B4-BE49-F238E27FC236}">
                <a16:creationId xmlns:a16="http://schemas.microsoft.com/office/drawing/2014/main" id="{286454E8-EC4E-AE42-2348-AE36394A91DB}"/>
              </a:ext>
            </a:extLst>
          </p:cNvPr>
          <p:cNvSpPr txBox="1"/>
          <p:nvPr/>
        </p:nvSpPr>
        <p:spPr>
          <a:xfrm>
            <a:off x="4394169" y="2036327"/>
            <a:ext cx="6094562" cy="2031325"/>
          </a:xfrm>
          <a:prstGeom prst="rect">
            <a:avLst/>
          </a:prstGeom>
          <a:noFill/>
          <a:ln w="6350">
            <a:noFill/>
            <a:miter lim="800000"/>
          </a:ln>
        </p:spPr>
        <p:txBody>
          <a:bodyPr wrap="square">
            <a:spAutoFit/>
          </a:bodyPr>
          <a:lstStyle/>
          <a:p>
            <a:pPr>
              <a:buNone/>
            </a:pPr>
            <a:r>
              <a:rPr lang="en-US" dirty="0"/>
              <a:t>The Secretary is authorized to:</a:t>
            </a:r>
          </a:p>
          <a:p>
            <a:pPr>
              <a:buFont typeface="Arial" panose="020B0604020202020204" pitchFamily="34" charset="0"/>
              <a:buChar char="•"/>
            </a:pPr>
            <a:r>
              <a:rPr lang="en-US" dirty="0"/>
              <a:t>Access any information, records, or documents necessary to perform their duties.</a:t>
            </a:r>
          </a:p>
          <a:p>
            <a:pPr>
              <a:buFont typeface="Arial" panose="020B0604020202020204" pitchFamily="34" charset="0"/>
              <a:buChar char="•"/>
            </a:pPr>
            <a:r>
              <a:rPr lang="en-US" dirty="0"/>
              <a:t>Communicate directly with Board members, senior management, auditors, and regulators.</a:t>
            </a:r>
          </a:p>
          <a:p>
            <a:pPr>
              <a:buFont typeface="Arial" panose="020B0604020202020204" pitchFamily="34" charset="0"/>
              <a:buChar char="•"/>
            </a:pPr>
            <a:r>
              <a:rPr lang="en-US" dirty="0"/>
              <a:t>Seek external legal or governance advice, subject to Board approval if necessary.</a:t>
            </a:r>
          </a:p>
        </p:txBody>
      </p:sp>
    </p:spTree>
    <p:extLst>
      <p:ext uri="{BB962C8B-B14F-4D97-AF65-F5344CB8AC3E}">
        <p14:creationId xmlns:p14="http://schemas.microsoft.com/office/powerpoint/2010/main" val="813943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16995-879A-1C94-CF29-4815CC0792EC}"/>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877B98AB-5C7C-A949-DEC5-19B81C6E79E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877B98AB-5C7C-A949-DEC5-19B81C6E79E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D51F7CCD-C384-C9BF-20B6-4EBE5DA4F607}"/>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DEDFAE50-42C3-ABAF-2A7B-83298E738086}"/>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91EB83D0-876F-E9A2-7FD7-D66C6B3DB0FE}"/>
              </a:ext>
            </a:extLst>
          </p:cNvPr>
          <p:cNvSpPr txBox="1">
            <a:spLocks/>
          </p:cNvSpPr>
          <p:nvPr>
            <p:custDataLst>
              <p:tags r:id="rId2"/>
            </p:custDataLst>
          </p:nvPr>
        </p:nvSpPr>
        <p:spPr>
          <a:xfrm>
            <a:off x="359643" y="2856943"/>
            <a:ext cx="3352260" cy="319639"/>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6. Accountability</a:t>
            </a:r>
          </a:p>
        </p:txBody>
      </p:sp>
      <p:sp>
        <p:nvSpPr>
          <p:cNvPr id="11" name="Rectangle 5">
            <a:extLst>
              <a:ext uri="{FF2B5EF4-FFF2-40B4-BE49-F238E27FC236}">
                <a16:creationId xmlns:a16="http://schemas.microsoft.com/office/drawing/2014/main" id="{DE835286-9A19-BB4B-0CD5-1B8BE603E66D}"/>
              </a:ext>
            </a:extLst>
          </p:cNvPr>
          <p:cNvSpPr>
            <a:spLocks noChangeArrowheads="1"/>
          </p:cNvSpPr>
          <p:nvPr/>
        </p:nvSpPr>
        <p:spPr bwMode="auto">
          <a:xfrm>
            <a:off x="4554747" y="2591660"/>
            <a:ext cx="700464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buNone/>
            </a:pPr>
            <a:r>
              <a:rPr lang="en-US" dirty="0"/>
              <a:t>The CEO is accountable to the </a:t>
            </a:r>
            <a:r>
              <a:rPr lang="en-US" b="1" dirty="0"/>
              <a:t>Board of Directors</a:t>
            </a:r>
            <a:r>
              <a:rPr lang="en-US" dirty="0"/>
              <a:t> for:</a:t>
            </a:r>
          </a:p>
          <a:p>
            <a:pPr>
              <a:buFont typeface="Arial" panose="020B0604020202020204" pitchFamily="34" charset="0"/>
              <a:buChar char="•"/>
            </a:pPr>
            <a:r>
              <a:rPr lang="en-US" dirty="0"/>
              <a:t>Achievement of strategic and financial objectives.</a:t>
            </a:r>
          </a:p>
          <a:p>
            <a:pPr>
              <a:buFont typeface="Arial" panose="020B0604020202020204" pitchFamily="34" charset="0"/>
              <a:buChar char="•"/>
            </a:pPr>
            <a:r>
              <a:rPr lang="en-US" dirty="0"/>
              <a:t>Effective management of risks and resources.</a:t>
            </a:r>
          </a:p>
          <a:p>
            <a:pPr>
              <a:buFont typeface="Arial" panose="020B0604020202020204" pitchFamily="34" charset="0"/>
              <a:buChar char="•"/>
            </a:pPr>
            <a:r>
              <a:rPr lang="en-US" dirty="0"/>
              <a:t>Compliance with legal, regulatory, and governance obligations.</a:t>
            </a:r>
          </a:p>
          <a:p>
            <a:pPr>
              <a:buFont typeface="Arial" panose="020B0604020202020204" pitchFamily="34" charset="0"/>
              <a:buChar char="•"/>
            </a:pPr>
            <a:r>
              <a:rPr lang="en-US" dirty="0"/>
              <a:t>Protection and enhancement of shareholder value.</a:t>
            </a:r>
          </a:p>
          <a:p>
            <a:pPr>
              <a:buNone/>
            </a:pPr>
            <a:br>
              <a:rPr lang="en-US" dirty="0"/>
            </a:br>
            <a:endParaRPr lang="en-US" b="1" dirty="0"/>
          </a:p>
        </p:txBody>
      </p:sp>
    </p:spTree>
    <p:extLst>
      <p:ext uri="{BB962C8B-B14F-4D97-AF65-F5344CB8AC3E}">
        <p14:creationId xmlns:p14="http://schemas.microsoft.com/office/powerpoint/2010/main" val="1334453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6F306-7DF6-C0E9-8167-64D50624D275}"/>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442971CF-BD28-CF2E-E1FA-EA7C9C9C745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442971CF-BD28-CF2E-E1FA-EA7C9C9C745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210367B8-91AF-CFD5-33E2-333B21FAA774}"/>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8EA3F35A-7164-3741-FC64-56488E8F9E95}"/>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CA8BB5DE-FD24-F888-4346-05C16E66E469}"/>
              </a:ext>
            </a:extLst>
          </p:cNvPr>
          <p:cNvSpPr txBox="1">
            <a:spLocks/>
          </p:cNvSpPr>
          <p:nvPr>
            <p:custDataLst>
              <p:tags r:id="rId2"/>
            </p:custDataLst>
          </p:nvPr>
        </p:nvSpPr>
        <p:spPr>
          <a:xfrm>
            <a:off x="359643" y="2856943"/>
            <a:ext cx="3352260"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z="2500" b="0" dirty="0">
                <a:solidFill>
                  <a:srgbClr val="F7F7F7"/>
                </a:solidFill>
                <a:latin typeface="Aptos" panose="020B0004020202020204" pitchFamily="34" charset="0"/>
              </a:rPr>
              <a:t>7</a:t>
            </a: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 Time Commitment and Conduct</a:t>
            </a:r>
          </a:p>
        </p:txBody>
      </p:sp>
      <p:sp>
        <p:nvSpPr>
          <p:cNvPr id="11" name="Rectangle 5">
            <a:extLst>
              <a:ext uri="{FF2B5EF4-FFF2-40B4-BE49-F238E27FC236}">
                <a16:creationId xmlns:a16="http://schemas.microsoft.com/office/drawing/2014/main" id="{D9C6F145-3CD1-3518-5587-9841E5F61B12}"/>
              </a:ext>
            </a:extLst>
          </p:cNvPr>
          <p:cNvSpPr>
            <a:spLocks noChangeArrowheads="1"/>
          </p:cNvSpPr>
          <p:nvPr/>
        </p:nvSpPr>
        <p:spPr bwMode="auto">
          <a:xfrm>
            <a:off x="4554747" y="2591660"/>
            <a:ext cx="7004649"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buNone/>
            </a:pPr>
            <a:r>
              <a:rPr lang="en-US" dirty="0"/>
              <a:t>The CEO is accountable to the </a:t>
            </a:r>
            <a:r>
              <a:rPr lang="en-US" b="1" dirty="0"/>
              <a:t>Board of Directors</a:t>
            </a:r>
            <a:r>
              <a:rPr lang="en-US" dirty="0"/>
              <a:t> for:</a:t>
            </a:r>
          </a:p>
          <a:p>
            <a:pPr>
              <a:buFont typeface="Arial" panose="020B0604020202020204" pitchFamily="34" charset="0"/>
              <a:buChar char="•"/>
            </a:pPr>
            <a:r>
              <a:rPr lang="en-US" dirty="0"/>
              <a:t>Achievement of strategic and financial objectives.</a:t>
            </a:r>
          </a:p>
          <a:p>
            <a:pPr>
              <a:buFont typeface="Arial" panose="020B0604020202020204" pitchFamily="34" charset="0"/>
              <a:buChar char="•"/>
            </a:pPr>
            <a:r>
              <a:rPr lang="en-US" dirty="0"/>
              <a:t>Effective management of risks and resources.</a:t>
            </a:r>
          </a:p>
          <a:p>
            <a:pPr>
              <a:buFont typeface="Arial" panose="020B0604020202020204" pitchFamily="34" charset="0"/>
              <a:buChar char="•"/>
            </a:pPr>
            <a:r>
              <a:rPr lang="en-US" dirty="0"/>
              <a:t>Compliance with legal, regulatory, and governance obligations.</a:t>
            </a:r>
          </a:p>
          <a:p>
            <a:pPr>
              <a:buFont typeface="Arial" panose="020B0604020202020204" pitchFamily="34" charset="0"/>
              <a:buChar char="•"/>
            </a:pPr>
            <a:r>
              <a:rPr lang="en-US" dirty="0"/>
              <a:t>Protection and enhancement of shareholder value.</a:t>
            </a:r>
          </a:p>
          <a:p>
            <a:pPr>
              <a:buNone/>
            </a:pPr>
            <a:br>
              <a:rPr lang="en-US" dirty="0"/>
            </a:br>
            <a:endParaRPr lang="en-US" b="1" dirty="0"/>
          </a:p>
        </p:txBody>
      </p:sp>
    </p:spTree>
    <p:extLst>
      <p:ext uri="{BB962C8B-B14F-4D97-AF65-F5344CB8AC3E}">
        <p14:creationId xmlns:p14="http://schemas.microsoft.com/office/powerpoint/2010/main" val="389155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4212-FB27-8802-163C-2D61CF3F8C0E}"/>
            </a:ext>
          </a:extLst>
        </p:cNvPr>
        <p:cNvGrpSpPr/>
        <p:nvPr/>
      </p:nvGrpSpPr>
      <p:grpSpPr>
        <a:xfrm>
          <a:off x="0" y="0"/>
          <a:ext cx="0" cy="0"/>
          <a:chOff x="0" y="0"/>
          <a:chExt cx="0" cy="0"/>
        </a:xfrm>
      </p:grpSpPr>
      <p:graphicFrame>
        <p:nvGraphicFramePr>
          <p:cNvPr id="39" name="think-cell data - do not delete" hidden="1">
            <a:extLst>
              <a:ext uri="{FF2B5EF4-FFF2-40B4-BE49-F238E27FC236}">
                <a16:creationId xmlns:a16="http://schemas.microsoft.com/office/drawing/2014/main" id="{B56762B3-E82A-9660-E3CD-56F1D460E5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8" imgH="408" progId="TCLayout.ActiveDocument.1">
                  <p:embed/>
                </p:oleObj>
              </mc:Choice>
              <mc:Fallback>
                <p:oleObj name="think-cell Slide" r:id="rId5" imgW="408" imgH="408" progId="TCLayout.ActiveDocument.1">
                  <p:embed/>
                  <p:pic>
                    <p:nvPicPr>
                      <p:cNvPr id="39" name="think-cell data - do not delete" hidden="1">
                        <a:extLst>
                          <a:ext uri="{FF2B5EF4-FFF2-40B4-BE49-F238E27FC236}">
                            <a16:creationId xmlns:a16="http://schemas.microsoft.com/office/drawing/2014/main" id="{B56762B3-E82A-9660-E3CD-56F1D460E5A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Picture 1">
            <a:extLst>
              <a:ext uri="{FF2B5EF4-FFF2-40B4-BE49-F238E27FC236}">
                <a16:creationId xmlns:a16="http://schemas.microsoft.com/office/drawing/2014/main" id="{F65D4B3C-6C55-F7D8-7C7D-74FE532F0B56}"/>
              </a:ext>
            </a:extLst>
          </p:cNvPr>
          <p:cNvPicPr>
            <a:picLocks noChangeAspect="1"/>
          </p:cNvPicPr>
          <p:nvPr/>
        </p:nvPicPr>
        <p:blipFill rotWithShape="1">
          <a:blip r:embed="rId7" cstate="print">
            <a:duotone>
              <a:prstClr val="black"/>
              <a:srgbClr val="EA0028">
                <a:tint val="45000"/>
                <a:satMod val="400000"/>
              </a:srgbClr>
            </a:duotone>
            <a:extLst>
              <a:ext uri="{28A0092B-C50C-407E-A947-70E740481C1C}">
                <a14:useLocalDpi xmlns:a14="http://schemas.microsoft.com/office/drawing/2010/main" val="0"/>
              </a:ext>
            </a:extLst>
          </a:blip>
          <a:srcRect l="71797" t="7813" b="7813"/>
          <a:stretch/>
        </p:blipFill>
        <p:spPr>
          <a:xfrm>
            <a:off x="-1" y="0"/>
            <a:ext cx="3438526" cy="6858000"/>
          </a:xfrm>
          <a:prstGeom prst="rect">
            <a:avLst/>
          </a:prstGeom>
        </p:spPr>
      </p:pic>
      <p:sp>
        <p:nvSpPr>
          <p:cNvPr id="4" name="Rectangle 3">
            <a:extLst>
              <a:ext uri="{FF2B5EF4-FFF2-40B4-BE49-F238E27FC236}">
                <a16:creationId xmlns:a16="http://schemas.microsoft.com/office/drawing/2014/main" id="{7D0E1273-0134-89C1-DF76-25F7103FDB6C}"/>
              </a:ext>
            </a:extLst>
          </p:cNvPr>
          <p:cNvSpPr/>
          <p:nvPr/>
        </p:nvSpPr>
        <p:spPr>
          <a:xfrm rot="10800000" flipH="1">
            <a:off x="0" y="3176"/>
            <a:ext cx="3438525" cy="6858000"/>
          </a:xfrm>
          <a:prstGeom prst="rect">
            <a:avLst/>
          </a:prstGeom>
          <a:gradFill flip="none" rotWithShape="1">
            <a:gsLst>
              <a:gs pos="39000">
                <a:srgbClr val="222222">
                  <a:alpha val="79000"/>
                </a:srgbClr>
              </a:gs>
              <a:gs pos="100000">
                <a:srgbClr val="E90028">
                  <a:lumMod val="99000"/>
                  <a:alpha val="44000"/>
                </a:srgbClr>
              </a:gs>
            </a:gsLst>
            <a:lin ang="18000000" scaled="0"/>
            <a:tileRect/>
          </a:gra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SA" sz="900" b="0" i="0" u="none" strike="noStrike" kern="0" cap="none" spc="0" normalizeH="0" baseline="0" noProof="0" dirty="0">
              <a:ln>
                <a:noFill/>
              </a:ln>
              <a:solidFill>
                <a:srgbClr val="F7F7F7"/>
              </a:solidFill>
              <a:effectLst/>
              <a:uLnTx/>
              <a:uFillTx/>
              <a:latin typeface="Open Sans"/>
              <a:ea typeface="+mn-ea"/>
              <a:cs typeface="+mn-cs"/>
            </a:endParaRPr>
          </a:p>
        </p:txBody>
      </p:sp>
      <p:sp>
        <p:nvSpPr>
          <p:cNvPr id="5" name="2. Slide Title">
            <a:extLst>
              <a:ext uri="{FF2B5EF4-FFF2-40B4-BE49-F238E27FC236}">
                <a16:creationId xmlns:a16="http://schemas.microsoft.com/office/drawing/2014/main" id="{8118C205-1489-7A0D-2F6D-EC2659E43A85}"/>
              </a:ext>
            </a:extLst>
          </p:cNvPr>
          <p:cNvSpPr txBox="1">
            <a:spLocks/>
          </p:cNvSpPr>
          <p:nvPr>
            <p:custDataLst>
              <p:tags r:id="rId2"/>
            </p:custDataLst>
          </p:nvPr>
        </p:nvSpPr>
        <p:spPr>
          <a:xfrm>
            <a:off x="359643" y="2856943"/>
            <a:ext cx="3352260" cy="627416"/>
          </a:xfrm>
          <a:prstGeom prst="rect">
            <a:avLst/>
          </a:prstGeom>
          <a:noFill/>
          <a:ln/>
          <a:effectLst/>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lgn="l" defTabSz="914400" rtl="0" eaLnBrk="1" latinLnBrk="0" hangingPunct="1">
              <a:lnSpc>
                <a:spcPct val="80000"/>
              </a:lnSpc>
              <a:spcBef>
                <a:spcPct val="0"/>
              </a:spcBef>
              <a:buNone/>
              <a:defRPr sz="3600" b="1" i="0" kern="1200" spc="0" baseline="0">
                <a:solidFill>
                  <a:srgbClr val="53565A"/>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lang="en-US" sz="2500" b="0" dirty="0">
                <a:solidFill>
                  <a:srgbClr val="F7F7F7"/>
                </a:solidFill>
                <a:latin typeface="Aptos" panose="020B0004020202020204" pitchFamily="34" charset="0"/>
              </a:rPr>
              <a:t>8</a:t>
            </a:r>
            <a:r>
              <a:rPr kumimoji="0" lang="en-US" sz="2500" b="0" u="none" strike="noStrike" kern="1200" cap="none" spc="0" normalizeH="0" baseline="0" noProof="0" dirty="0">
                <a:ln>
                  <a:noFill/>
                </a:ln>
                <a:solidFill>
                  <a:srgbClr val="F7F7F7"/>
                </a:solidFill>
                <a:effectLst/>
                <a:uLnTx/>
                <a:uFillTx/>
                <a:latin typeface="Aptos" panose="020B0004020202020204" pitchFamily="34" charset="0"/>
              </a:rPr>
              <a:t>. Review of Responsibilities</a:t>
            </a:r>
          </a:p>
        </p:txBody>
      </p:sp>
      <p:sp>
        <p:nvSpPr>
          <p:cNvPr id="11" name="Rectangle 5">
            <a:extLst>
              <a:ext uri="{FF2B5EF4-FFF2-40B4-BE49-F238E27FC236}">
                <a16:creationId xmlns:a16="http://schemas.microsoft.com/office/drawing/2014/main" id="{AB566ECE-D1DE-F651-242B-8DFE871E68F4}"/>
              </a:ext>
            </a:extLst>
          </p:cNvPr>
          <p:cNvSpPr>
            <a:spLocks noChangeArrowheads="1"/>
          </p:cNvSpPr>
          <p:nvPr/>
        </p:nvSpPr>
        <p:spPr bwMode="auto">
          <a:xfrm>
            <a:off x="4554747" y="2868659"/>
            <a:ext cx="700464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buNone/>
            </a:pPr>
            <a:r>
              <a:rPr lang="en-US" dirty="0"/>
              <a:t>This document shall be reviewed at least </a:t>
            </a:r>
            <a:r>
              <a:rPr lang="en-US" b="1" dirty="0"/>
              <a:t>once every two (2) years</a:t>
            </a:r>
            <a:r>
              <a:rPr lang="en-US" dirty="0"/>
              <a:t>, or earlier if required by changes in regulation, governance practice, or strategic direction. Amendments shall be approved by the Board.</a:t>
            </a:r>
          </a:p>
          <a:p>
            <a:pPr>
              <a:buNone/>
            </a:pPr>
            <a:br>
              <a:rPr lang="en-US" dirty="0"/>
            </a:br>
            <a:endParaRPr lang="en-US" b="1" dirty="0"/>
          </a:p>
        </p:txBody>
      </p:sp>
    </p:spTree>
    <p:extLst>
      <p:ext uri="{BB962C8B-B14F-4D97-AF65-F5344CB8AC3E}">
        <p14:creationId xmlns:p14="http://schemas.microsoft.com/office/powerpoint/2010/main" val="80638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1" hidden="1">
            <a:extLst>
              <a:ext uri="{FF2B5EF4-FFF2-40B4-BE49-F238E27FC236}">
                <a16:creationId xmlns:a16="http://schemas.microsoft.com/office/drawing/2014/main" id="{97CF960C-D177-4433-B006-2BB31EE4CD9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27" imgH="327" progId="TCLayout.ActiveDocument.1">
                  <p:embed/>
                </p:oleObj>
              </mc:Choice>
              <mc:Fallback>
                <p:oleObj name="think-cell Slide" r:id="rId4" imgW="327" imgH="327" progId="TCLayout.ActiveDocument.1">
                  <p:embed/>
                  <p:pic>
                    <p:nvPicPr>
                      <p:cNvPr id="5" name="Object 1" hidden="1">
                        <a:extLst>
                          <a:ext uri="{FF2B5EF4-FFF2-40B4-BE49-F238E27FC236}">
                            <a16:creationId xmlns:a16="http://schemas.microsoft.com/office/drawing/2014/main" id="{97CF960C-D177-4433-B006-2BB31EE4CD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Tree>
    <p:extLst>
      <p:ext uri="{BB962C8B-B14F-4D97-AF65-F5344CB8AC3E}">
        <p14:creationId xmlns:p14="http://schemas.microsoft.com/office/powerpoint/2010/main" val="160820618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PRESENTATIONDONOTDELETE" val="&lt;?xml version=&quot;1.0&quot; encoding=&quot;UTF-16&quot; standalone=&quot;yes&quot;?&gt;&lt;root reqver=&quot;25060&quot;&gt;&lt;version val=&quot;28094&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Q%5&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0&quot;/&gt;&lt;/m_mruColor&gt;&lt;m_eweekdayFirstOfWeek val=&quot;2&quot;/&gt;&lt;m_eweekdayFirstOfWorkweek val=&quot;2&quot;/&gt;&lt;m_eweekdayFirstOfWeekend val=&quot;7&quot;/&gt;&lt;/CPresentation&gt;&lt;/root&gt;"/>
  <p:tag name="THINKCELLUNDODONOTDELETE" val="0"/>
  <p:tag name="TSCLIENT" val="True"/>
  <p:tag name="TEMPLATELASTEDITED" val="2021-12-13 05:24 PM"/>
  <p:tag name="TCCONTRASTACCENTS" val="4|5|6|7|8|9"/>
  <p:tag name="TCLIGHTACCENTS" val="4|5|6|7|8|9"/>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xml><?xml version="1.0" encoding="utf-8"?>
<p:tagLst xmlns:a="http://schemas.openxmlformats.org/drawingml/2006/main" xmlns:r="http://schemas.openxmlformats.org/officeDocument/2006/relationships" xmlns:p="http://schemas.openxmlformats.org/presentationml/2006/main">
  <p:tag name="SHAPENAME" val="5. Source"/>
</p:tagLst>
</file>

<file path=ppt/tags/tag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xml><?xml version="1.0" encoding="utf-8"?>
<p:tagLst xmlns:a="http://schemas.openxmlformats.org/drawingml/2006/main" xmlns:r="http://schemas.openxmlformats.org/officeDocument/2006/relationships" xmlns:p="http://schemas.openxmlformats.org/presentationml/2006/main">
  <p:tag name="SHAPENAME" val="5. Sourc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xml><?xml version="1.0" encoding="utf-8"?>
<p:tagLst xmlns:a="http://schemas.openxmlformats.org/drawingml/2006/main" xmlns:r="http://schemas.openxmlformats.org/officeDocument/2006/relationships" xmlns:p="http://schemas.openxmlformats.org/presentationml/2006/main">
  <p:tag name="SHAPENAME" val="5. Sourc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xml><?xml version="1.0" encoding="utf-8"?>
<p:tagLst xmlns:a="http://schemas.openxmlformats.org/drawingml/2006/main" xmlns:r="http://schemas.openxmlformats.org/officeDocument/2006/relationships" xmlns:p="http://schemas.openxmlformats.org/presentationml/2006/main">
  <p:tag name="SHAPENAME" val="5. Sourc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SHAPENAME" val="5. Sourc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7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xml><?xml version="1.0" encoding="utf-8"?>
<p:tagLst xmlns:a="http://schemas.openxmlformats.org/drawingml/2006/main" xmlns:r="http://schemas.openxmlformats.org/officeDocument/2006/relationships" xmlns:p="http://schemas.openxmlformats.org/presentationml/2006/main">
  <p:tag name="SHAPENAME" val="5. Sourc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3.xml><?xml version="1.0" encoding="utf-8"?>
<p:tagLst xmlns:a="http://schemas.openxmlformats.org/drawingml/2006/main" xmlns:r="http://schemas.openxmlformats.org/officeDocument/2006/relationships" xmlns:p="http://schemas.openxmlformats.org/presentationml/2006/main">
  <p:tag name="SHAPENAME" val="5. Sourc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1.xml><?xml version="1.0" encoding="utf-8"?>
<p:tagLst xmlns:a="http://schemas.openxmlformats.org/drawingml/2006/main" xmlns:r="http://schemas.openxmlformats.org/officeDocument/2006/relationships" xmlns:p="http://schemas.openxmlformats.org/presentationml/2006/main">
  <p:tag name="SHAPENAME" val="5. Sourc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7.xml><?xml version="1.0" encoding="utf-8"?>
<p:tagLst xmlns:a="http://schemas.openxmlformats.org/drawingml/2006/main" xmlns:r="http://schemas.openxmlformats.org/officeDocument/2006/relationships" xmlns:p="http://schemas.openxmlformats.org/presentationml/2006/main">
  <p:tag name="SHAPENAME" val="3. Subtitl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5. Sourc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10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5.xml><?xml version="1.0" encoding="utf-8"?>
<p:tagLst xmlns:a="http://schemas.openxmlformats.org/drawingml/2006/main" xmlns:r="http://schemas.openxmlformats.org/officeDocument/2006/relationships" xmlns:p="http://schemas.openxmlformats.org/presentationml/2006/main">
  <p:tag name="SHAPENAME" val="5. Sourc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SHAPENAME" val="5. Source"/>
</p:tagLst>
</file>

<file path=ppt/tags/tag1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SHAPENAME" val="5. Sourc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SHAPENAME" val="5. Sourc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0.xml><?xml version="1.0" encoding="utf-8"?>
<p:tagLst xmlns:a="http://schemas.openxmlformats.org/drawingml/2006/main" xmlns:r="http://schemas.openxmlformats.org/officeDocument/2006/relationships" xmlns:p="http://schemas.openxmlformats.org/presentationml/2006/main">
  <p:tag name="SHAPENAME" val="Titl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1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5.xml><?xml version="1.0" encoding="utf-8"?>
<p:tagLst xmlns:a="http://schemas.openxmlformats.org/drawingml/2006/main" xmlns:r="http://schemas.openxmlformats.org/officeDocument/2006/relationships" xmlns:p="http://schemas.openxmlformats.org/presentationml/2006/main">
  <p:tag name="SHAPENAME" val="Subtitle"/>
</p:tagLst>
</file>

<file path=ppt/tags/tag126.xml><?xml version="1.0" encoding="utf-8"?>
<p:tagLst xmlns:a="http://schemas.openxmlformats.org/drawingml/2006/main" xmlns:r="http://schemas.openxmlformats.org/officeDocument/2006/relationships" xmlns:p="http://schemas.openxmlformats.org/presentationml/2006/main">
  <p:tag name="SHAPENAME" val="Titl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1.xml><?xml version="1.0" encoding="utf-8"?>
<p:tagLst xmlns:a="http://schemas.openxmlformats.org/drawingml/2006/main" xmlns:r="http://schemas.openxmlformats.org/officeDocument/2006/relationships" xmlns:p="http://schemas.openxmlformats.org/presentationml/2006/main">
  <p:tag name="SHAPENAME" val="5. Source"/>
</p:tagLst>
</file>

<file path=ppt/tags/tag1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3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1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SHAPENAME" val="5. Sourc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1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8.xml><?xml version="1.0" encoding="utf-8"?>
<p:tagLst xmlns:a="http://schemas.openxmlformats.org/drawingml/2006/main" xmlns:r="http://schemas.openxmlformats.org/officeDocument/2006/relationships" xmlns:p="http://schemas.openxmlformats.org/presentationml/2006/main">
  <p:tag name="SHAPENAME" val="5. Sourc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16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2.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5.xml><?xml version="1.0" encoding="utf-8"?>
<p:tagLst xmlns:a="http://schemas.openxmlformats.org/drawingml/2006/main" xmlns:r="http://schemas.openxmlformats.org/officeDocument/2006/relationships" xmlns:p="http://schemas.openxmlformats.org/presentationml/2006/main">
  <p:tag name="SHAPENAME" val="5. Sourc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168.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3.xml><?xml version="1.0" encoding="utf-8"?>
<p:tagLst xmlns:a="http://schemas.openxmlformats.org/drawingml/2006/main" xmlns:r="http://schemas.openxmlformats.org/officeDocument/2006/relationships" xmlns:p="http://schemas.openxmlformats.org/presentationml/2006/main">
  <p:tag name="SHAPENAME" val="5. Sourc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1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7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5. Sourc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1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8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19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7.xml><?xml version="1.0" encoding="utf-8"?>
<p:tagLst xmlns:a="http://schemas.openxmlformats.org/drawingml/2006/main" xmlns:r="http://schemas.openxmlformats.org/officeDocument/2006/relationships" xmlns:p="http://schemas.openxmlformats.org/presentationml/2006/main">
  <p:tag name="SHAPENAME" val="5. Sourc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0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SHAPENAME" val="5. Sourc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20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1.xml><?xml version="1.0" encoding="utf-8"?>
<p:tagLst xmlns:a="http://schemas.openxmlformats.org/drawingml/2006/main" xmlns:r="http://schemas.openxmlformats.org/officeDocument/2006/relationships" xmlns:p="http://schemas.openxmlformats.org/presentationml/2006/main">
  <p:tag name="SHAPENAME" val="5. Sourc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1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SHAPENAME" val="5. Sourc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20.xml><?xml version="1.0" encoding="utf-8"?>
<p:tagLst xmlns:a="http://schemas.openxmlformats.org/drawingml/2006/main" xmlns:r="http://schemas.openxmlformats.org/officeDocument/2006/relationships" xmlns:p="http://schemas.openxmlformats.org/presentationml/2006/main">
  <p:tag name="SHAPENAME" val="Subtitle"/>
</p:tagLst>
</file>

<file path=ppt/tags/tag221.xml><?xml version="1.0" encoding="utf-8"?>
<p:tagLst xmlns:a="http://schemas.openxmlformats.org/drawingml/2006/main" xmlns:r="http://schemas.openxmlformats.org/officeDocument/2006/relationships" xmlns:p="http://schemas.openxmlformats.org/presentationml/2006/main">
  <p:tag name="SHAPENAME" val="Titl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2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5.xml><?xml version="1.0" encoding="utf-8"?>
<p:tagLst xmlns:a="http://schemas.openxmlformats.org/drawingml/2006/main" xmlns:r="http://schemas.openxmlformats.org/officeDocument/2006/relationships" xmlns:p="http://schemas.openxmlformats.org/presentationml/2006/main">
  <p:tag name="SHAPENAME" val="3. Subtitle"/>
</p:tagLst>
</file>

<file path=ppt/tags/tag2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2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8.xml><?xml version="1.0" encoding="utf-8"?>
<p:tagLst xmlns:a="http://schemas.openxmlformats.org/drawingml/2006/main" xmlns:r="http://schemas.openxmlformats.org/officeDocument/2006/relationships" xmlns:p="http://schemas.openxmlformats.org/presentationml/2006/main">
  <p:tag name="SHAPENAME" val="5. Sourc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3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35.xml><?xml version="1.0" encoding="utf-8"?>
<p:tagLst xmlns:a="http://schemas.openxmlformats.org/drawingml/2006/main" xmlns:r="http://schemas.openxmlformats.org/officeDocument/2006/relationships" xmlns:p="http://schemas.openxmlformats.org/presentationml/2006/main">
  <p:tag name="SHAPENAME" val="5. Sourc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2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1.xml><?xml version="1.0" encoding="utf-8"?>
<p:tagLst xmlns:a="http://schemas.openxmlformats.org/drawingml/2006/main" xmlns:r="http://schemas.openxmlformats.org/officeDocument/2006/relationships" xmlns:p="http://schemas.openxmlformats.org/presentationml/2006/main">
  <p:tag name="SHAPENAME" val="5. Sourc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2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4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47.xml><?xml version="1.0" encoding="utf-8"?>
<p:tagLst xmlns:a="http://schemas.openxmlformats.org/drawingml/2006/main" xmlns:r="http://schemas.openxmlformats.org/officeDocument/2006/relationships" xmlns:p="http://schemas.openxmlformats.org/presentationml/2006/main">
  <p:tag name="SHAPENAME" val="5. Source"/>
</p:tagLst>
</file>

<file path=ppt/tags/tag2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2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53.xml><?xml version="1.0" encoding="utf-8"?>
<p:tagLst xmlns:a="http://schemas.openxmlformats.org/drawingml/2006/main" xmlns:r="http://schemas.openxmlformats.org/officeDocument/2006/relationships" xmlns:p="http://schemas.openxmlformats.org/presentationml/2006/main">
  <p:tag name="SHAPENAME" val="5. Source"/>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2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2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0.xml><?xml version="1.0" encoding="utf-8"?>
<p:tagLst xmlns:a="http://schemas.openxmlformats.org/drawingml/2006/main" xmlns:r="http://schemas.openxmlformats.org/officeDocument/2006/relationships" xmlns:p="http://schemas.openxmlformats.org/presentationml/2006/main">
  <p:tag name="SHAPENAME" val="5. Source"/>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26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6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66.xml><?xml version="1.0" encoding="utf-8"?>
<p:tagLst xmlns:a="http://schemas.openxmlformats.org/drawingml/2006/main" xmlns:r="http://schemas.openxmlformats.org/officeDocument/2006/relationships" xmlns:p="http://schemas.openxmlformats.org/presentationml/2006/main">
  <p:tag name="SHAPENAME" val="3. Subtitle"/>
</p:tagLst>
</file>

<file path=ppt/tags/tag26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68.xml><?xml version="1.0" encoding="utf-8"?>
<p:tagLst xmlns:a="http://schemas.openxmlformats.org/drawingml/2006/main" xmlns:r="http://schemas.openxmlformats.org/officeDocument/2006/relationships" xmlns:p="http://schemas.openxmlformats.org/presentationml/2006/main">
  <p:tag name="SHAPENAME" val="5. Source"/>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27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7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27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76.xml><?xml version="1.0" encoding="utf-8"?>
<p:tagLst xmlns:a="http://schemas.openxmlformats.org/drawingml/2006/main" xmlns:r="http://schemas.openxmlformats.org/officeDocument/2006/relationships" xmlns:p="http://schemas.openxmlformats.org/presentationml/2006/main">
  <p:tag name="SHAPENAME" val="5. Source"/>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8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84.xml><?xml version="1.0" encoding="utf-8"?>
<p:tagLst xmlns:a="http://schemas.openxmlformats.org/drawingml/2006/main" xmlns:r="http://schemas.openxmlformats.org/officeDocument/2006/relationships" xmlns:p="http://schemas.openxmlformats.org/presentationml/2006/main">
  <p:tag name="SHAPENAME" val="5. Source"/>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8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88.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8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0.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92.xml><?xml version="1.0" encoding="utf-8"?>
<p:tagLst xmlns:a="http://schemas.openxmlformats.org/drawingml/2006/main" xmlns:r="http://schemas.openxmlformats.org/officeDocument/2006/relationships" xmlns:p="http://schemas.openxmlformats.org/presentationml/2006/main">
  <p:tag name="SHAPENAME" val="5. Source"/>
</p:tagLst>
</file>

<file path=ppt/tags/tag2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2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9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0.xml><?xml version="1.0" encoding="utf-8"?>
<p:tagLst xmlns:a="http://schemas.openxmlformats.org/drawingml/2006/main" xmlns:r="http://schemas.openxmlformats.org/officeDocument/2006/relationships" xmlns:p="http://schemas.openxmlformats.org/presentationml/2006/main">
  <p:tag name="SHAPENAME" val="5. Source"/>
</p:tagLst>
</file>

<file path=ppt/tags/tag3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2.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303.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0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08.xml><?xml version="1.0" encoding="utf-8"?>
<p:tagLst xmlns:a="http://schemas.openxmlformats.org/drawingml/2006/main" xmlns:r="http://schemas.openxmlformats.org/officeDocument/2006/relationships" xmlns:p="http://schemas.openxmlformats.org/presentationml/2006/main">
  <p:tag name="SHAPENAME" val="5. Source"/>
</p:tagLst>
</file>

<file path=ppt/tags/tag3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0.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311.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31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1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1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1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16.xml><?xml version="1.0" encoding="utf-8"?>
<p:tagLst xmlns:a="http://schemas.openxmlformats.org/drawingml/2006/main" xmlns:r="http://schemas.openxmlformats.org/officeDocument/2006/relationships" xmlns:p="http://schemas.openxmlformats.org/presentationml/2006/main">
  <p:tag name="SHAPENAME" val="5. Source"/>
</p:tagLst>
</file>

<file path=ppt/tags/tag3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8.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31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324.xml><?xml version="1.0" encoding="utf-8"?>
<p:tagLst xmlns:a="http://schemas.openxmlformats.org/drawingml/2006/main" xmlns:r="http://schemas.openxmlformats.org/officeDocument/2006/relationships" xmlns:p="http://schemas.openxmlformats.org/presentationml/2006/main">
  <p:tag name="SHAPENAME" val="5. Source"/>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32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2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2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0.xml><?xml version="1.0" encoding="utf-8"?>
<p:tagLst xmlns:a="http://schemas.openxmlformats.org/drawingml/2006/main" xmlns:r="http://schemas.openxmlformats.org/officeDocument/2006/relationships" xmlns:p="http://schemas.openxmlformats.org/presentationml/2006/main">
  <p:tag name="SHAPENAME" val="5. Source"/>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34.xml><?xml version="1.0" encoding="utf-8"?>
<p:tagLst xmlns:a="http://schemas.openxmlformats.org/drawingml/2006/main" xmlns:r="http://schemas.openxmlformats.org/officeDocument/2006/relationships" xmlns:p="http://schemas.openxmlformats.org/presentationml/2006/main">
  <p:tag name="SHAPENAME" val="5. Source"/>
</p:tagLst>
</file>

<file path=ppt/tags/tag3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6.xml><?xml version="1.0" encoding="utf-8"?>
<p:tagLst xmlns:a="http://schemas.openxmlformats.org/drawingml/2006/main" xmlns:r="http://schemas.openxmlformats.org/officeDocument/2006/relationships" xmlns:p="http://schemas.openxmlformats.org/presentationml/2006/main">
  <p:tag name="SHAPENAME" val="5. Source"/>
</p:tagLst>
</file>

<file path=ppt/tags/tag3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1.xml><?xml version="1.0" encoding="utf-8"?>
<p:tagLst xmlns:a="http://schemas.openxmlformats.org/drawingml/2006/main" xmlns:r="http://schemas.openxmlformats.org/officeDocument/2006/relationships" xmlns:p="http://schemas.openxmlformats.org/presentationml/2006/main">
  <p:tag name="SHAPENAME" val="5. Source"/>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34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6.xml><?xml version="1.0" encoding="utf-8"?>
<p:tagLst xmlns:a="http://schemas.openxmlformats.org/drawingml/2006/main" xmlns:r="http://schemas.openxmlformats.org/officeDocument/2006/relationships" xmlns:p="http://schemas.openxmlformats.org/presentationml/2006/main">
  <p:tag name="SHAPENAME" val="5. Source"/>
</p:tagLst>
</file>

<file path=ppt/tags/tag3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36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3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7.xml><?xml version="1.0" encoding="utf-8"?>
<p:tagLst xmlns:a="http://schemas.openxmlformats.org/drawingml/2006/main" xmlns:r="http://schemas.openxmlformats.org/officeDocument/2006/relationships" xmlns:p="http://schemas.openxmlformats.org/presentationml/2006/main">
  <p:tag name="SHAPENAME" val="5. Source"/>
</p:tagLst>
</file>

<file path=ppt/tags/tag36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371.xml><?xml version="1.0" encoding="utf-8"?>
<p:tagLst xmlns:a="http://schemas.openxmlformats.org/drawingml/2006/main" xmlns:r="http://schemas.openxmlformats.org/officeDocument/2006/relationships" xmlns:p="http://schemas.openxmlformats.org/presentationml/2006/main">
  <p:tag name="SHAPENAME" val="4. Footnote"/>
</p:tagLst>
</file>

<file path=ppt/tags/tag3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73.xml><?xml version="1.0" encoding="utf-8"?>
<p:tagLst xmlns:a="http://schemas.openxmlformats.org/drawingml/2006/main" xmlns:r="http://schemas.openxmlformats.org/officeDocument/2006/relationships" xmlns:p="http://schemas.openxmlformats.org/presentationml/2006/main">
  <p:tag name="NAME" val="ACET"/>
</p:tagLst>
</file>

<file path=ppt/tags/tag374.xml><?xml version="1.0" encoding="utf-8"?>
<p:tagLst xmlns:a="http://schemas.openxmlformats.org/drawingml/2006/main" xmlns:r="http://schemas.openxmlformats.org/officeDocument/2006/relationships" xmlns:p="http://schemas.openxmlformats.org/presentationml/2006/main">
  <p:tag name="NAME" val="Moon"/>
</p:tagLst>
</file>

<file path=ppt/tags/tag375.xml><?xml version="1.0" encoding="utf-8"?>
<p:tagLst xmlns:a="http://schemas.openxmlformats.org/drawingml/2006/main" xmlns:r="http://schemas.openxmlformats.org/officeDocument/2006/relationships" xmlns:p="http://schemas.openxmlformats.org/presentationml/2006/main">
  <p:tag name="NAME" val="Moon"/>
</p:tagLst>
</file>

<file path=ppt/tags/tag376.xml><?xml version="1.0" encoding="utf-8"?>
<p:tagLst xmlns:a="http://schemas.openxmlformats.org/drawingml/2006/main" xmlns:r="http://schemas.openxmlformats.org/officeDocument/2006/relationships" xmlns:p="http://schemas.openxmlformats.org/presentationml/2006/main">
  <p:tag name="NAME" val="Moon"/>
</p:tagLst>
</file>

<file path=ppt/tags/tag377.xml><?xml version="1.0" encoding="utf-8"?>
<p:tagLst xmlns:a="http://schemas.openxmlformats.org/drawingml/2006/main" xmlns:r="http://schemas.openxmlformats.org/officeDocument/2006/relationships" xmlns:p="http://schemas.openxmlformats.org/presentationml/2006/main">
  <p:tag name="NAME" val="Moon"/>
</p:tagLst>
</file>

<file path=ppt/tags/tag378.xml><?xml version="1.0" encoding="utf-8"?>
<p:tagLst xmlns:a="http://schemas.openxmlformats.org/drawingml/2006/main" xmlns:r="http://schemas.openxmlformats.org/officeDocument/2006/relationships" xmlns:p="http://schemas.openxmlformats.org/presentationml/2006/main">
  <p:tag name="NAME" val="Moon"/>
</p:tagLst>
</file>

<file path=ppt/tags/tag379.xml><?xml version="1.0" encoding="utf-8"?>
<p:tagLst xmlns:a="http://schemas.openxmlformats.org/drawingml/2006/main" xmlns:r="http://schemas.openxmlformats.org/officeDocument/2006/relationships" xmlns:p="http://schemas.openxmlformats.org/presentationml/2006/main">
  <p:tag name="ANGLE" val="5"/>
</p:tagLst>
</file>

<file path=ppt/tags/tag380.xml><?xml version="1.0" encoding="utf-8"?>
<p:tagLst xmlns:a="http://schemas.openxmlformats.org/drawingml/2006/main" xmlns:r="http://schemas.openxmlformats.org/officeDocument/2006/relationships" xmlns:p="http://schemas.openxmlformats.org/presentationml/2006/main">
  <p:tag name="ANGLE" val="5"/>
</p:tagLst>
</file>

<file path=ppt/tags/tag381.xml><?xml version="1.0" encoding="utf-8"?>
<p:tagLst xmlns:a="http://schemas.openxmlformats.org/drawingml/2006/main" xmlns:r="http://schemas.openxmlformats.org/officeDocument/2006/relationships" xmlns:p="http://schemas.openxmlformats.org/presentationml/2006/main">
  <p:tag name="ANGLE" val="4"/>
</p:tagLst>
</file>

<file path=ppt/tags/tag382.xml><?xml version="1.0" encoding="utf-8"?>
<p:tagLst xmlns:a="http://schemas.openxmlformats.org/drawingml/2006/main" xmlns:r="http://schemas.openxmlformats.org/officeDocument/2006/relationships" xmlns:p="http://schemas.openxmlformats.org/presentationml/2006/main">
  <p:tag name="ANGLE" val="4"/>
</p:tagLst>
</file>

<file path=ppt/tags/tag383.xml><?xml version="1.0" encoding="utf-8"?>
<p:tagLst xmlns:a="http://schemas.openxmlformats.org/drawingml/2006/main" xmlns:r="http://schemas.openxmlformats.org/officeDocument/2006/relationships" xmlns:p="http://schemas.openxmlformats.org/presentationml/2006/main">
  <p:tag name="ANGLE" val="3"/>
</p:tagLst>
</file>

<file path=ppt/tags/tag384.xml><?xml version="1.0" encoding="utf-8"?>
<p:tagLst xmlns:a="http://schemas.openxmlformats.org/drawingml/2006/main" xmlns:r="http://schemas.openxmlformats.org/officeDocument/2006/relationships" xmlns:p="http://schemas.openxmlformats.org/presentationml/2006/main">
  <p:tag name="ANGLE" val="3"/>
</p:tagLst>
</file>

<file path=ppt/tags/tag385.xml><?xml version="1.0" encoding="utf-8"?>
<p:tagLst xmlns:a="http://schemas.openxmlformats.org/drawingml/2006/main" xmlns:r="http://schemas.openxmlformats.org/officeDocument/2006/relationships" xmlns:p="http://schemas.openxmlformats.org/presentationml/2006/main">
  <p:tag name="ANGLE" val="2"/>
</p:tagLst>
</file>

<file path=ppt/tags/tag386.xml><?xml version="1.0" encoding="utf-8"?>
<p:tagLst xmlns:a="http://schemas.openxmlformats.org/drawingml/2006/main" xmlns:r="http://schemas.openxmlformats.org/officeDocument/2006/relationships" xmlns:p="http://schemas.openxmlformats.org/presentationml/2006/main">
  <p:tag name="ANGLE" val="2"/>
</p:tagLst>
</file>

<file path=ppt/tags/tag387.xml><?xml version="1.0" encoding="utf-8"?>
<p:tagLst xmlns:a="http://schemas.openxmlformats.org/drawingml/2006/main" xmlns:r="http://schemas.openxmlformats.org/officeDocument/2006/relationships" xmlns:p="http://schemas.openxmlformats.org/presentationml/2006/main">
  <p:tag name="ANGLE" val="1"/>
</p:tagLst>
</file>

<file path=ppt/tags/tag388.xml><?xml version="1.0" encoding="utf-8"?>
<p:tagLst xmlns:a="http://schemas.openxmlformats.org/drawingml/2006/main" xmlns:r="http://schemas.openxmlformats.org/officeDocument/2006/relationships" xmlns:p="http://schemas.openxmlformats.org/presentationml/2006/main">
  <p:tag name="ANGLE" val="1"/>
</p:tagLst>
</file>

<file path=ppt/tags/tag3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0.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39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92.xml><?xml version="1.0" encoding="utf-8"?>
<p:tagLst xmlns:a="http://schemas.openxmlformats.org/drawingml/2006/main" xmlns:r="http://schemas.openxmlformats.org/officeDocument/2006/relationships" xmlns:p="http://schemas.openxmlformats.org/presentationml/2006/main">
  <p:tag name="SHAPENAME" val="Subtitle"/>
</p:tagLst>
</file>

<file path=ppt/tags/tag393.xml><?xml version="1.0" encoding="utf-8"?>
<p:tagLst xmlns:a="http://schemas.openxmlformats.org/drawingml/2006/main" xmlns:r="http://schemas.openxmlformats.org/officeDocument/2006/relationships" xmlns:p="http://schemas.openxmlformats.org/presentationml/2006/main">
  <p:tag name="SHAPENAME" val="Title"/>
</p:tagLst>
</file>

<file path=ppt/tags/tag3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39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398.xml><?xml version="1.0" encoding="utf-8"?>
<p:tagLst xmlns:a="http://schemas.openxmlformats.org/drawingml/2006/main" xmlns:r="http://schemas.openxmlformats.org/officeDocument/2006/relationships" xmlns:p="http://schemas.openxmlformats.org/presentationml/2006/main">
  <p:tag name="SHAPENAME" val="5. Source"/>
</p:tagLst>
</file>

<file path=ppt/tags/tag3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2.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0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0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7.xml><?xml version="1.0" encoding="utf-8"?>
<p:tagLst xmlns:a="http://schemas.openxmlformats.org/drawingml/2006/main" xmlns:r="http://schemas.openxmlformats.org/officeDocument/2006/relationships" xmlns:p="http://schemas.openxmlformats.org/presentationml/2006/main">
  <p:tag name="SHAPENAME" val="5. Sourc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3.xml><?xml version="1.0" encoding="utf-8"?>
<p:tagLst xmlns:a="http://schemas.openxmlformats.org/drawingml/2006/main" xmlns:r="http://schemas.openxmlformats.org/officeDocument/2006/relationships" xmlns:p="http://schemas.openxmlformats.org/presentationml/2006/main">
  <p:tag name="SHAPENAME" val="5. Source"/>
</p:tagLst>
</file>

<file path=ppt/tags/tag4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19.xml><?xml version="1.0" encoding="utf-8"?>
<p:tagLst xmlns:a="http://schemas.openxmlformats.org/drawingml/2006/main" xmlns:r="http://schemas.openxmlformats.org/officeDocument/2006/relationships" xmlns:p="http://schemas.openxmlformats.org/presentationml/2006/main">
  <p:tag name="SHAPENAME" val="5. Source"/>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4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4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26.xml><?xml version="1.0" encoding="utf-8"?>
<p:tagLst xmlns:a="http://schemas.openxmlformats.org/drawingml/2006/main" xmlns:r="http://schemas.openxmlformats.org/officeDocument/2006/relationships" xmlns:p="http://schemas.openxmlformats.org/presentationml/2006/main">
  <p:tag name="SHAPENAME" val="5. Source"/>
</p:tagLst>
</file>

<file path=ppt/tags/tag4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4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1.xml><?xml version="1.0" encoding="utf-8"?>
<p:tagLst xmlns:a="http://schemas.openxmlformats.org/drawingml/2006/main" xmlns:r="http://schemas.openxmlformats.org/officeDocument/2006/relationships" xmlns:p="http://schemas.openxmlformats.org/presentationml/2006/main">
  <p:tag name="SHAPENAME" val="3. Subtitle"/>
</p:tagLst>
</file>

<file path=ppt/tags/tag43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SHAPENAME" val="5. Source"/>
</p:tagLst>
</file>

<file path=ppt/tags/tag4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6.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43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9.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2.xml><?xml version="1.0" encoding="utf-8"?>
<p:tagLst xmlns:a="http://schemas.openxmlformats.org/drawingml/2006/main" xmlns:r="http://schemas.openxmlformats.org/officeDocument/2006/relationships" xmlns:p="http://schemas.openxmlformats.org/presentationml/2006/main">
  <p:tag name="SHAPENAME" val="5. Source"/>
</p:tagLst>
</file>

<file path=ppt/tags/tag4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4.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44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4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0.xml><?xml version="1.0" encoding="utf-8"?>
<p:tagLst xmlns:a="http://schemas.openxmlformats.org/drawingml/2006/main" xmlns:r="http://schemas.openxmlformats.org/officeDocument/2006/relationships" xmlns:p="http://schemas.openxmlformats.org/presentationml/2006/main">
  <p:tag name="SHAPENAME" val="5. Source"/>
</p:tagLst>
</file>

<file path=ppt/tags/tag4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4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5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4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8.xml><?xml version="1.0" encoding="utf-8"?>
<p:tagLst xmlns:a="http://schemas.openxmlformats.org/drawingml/2006/main" xmlns:r="http://schemas.openxmlformats.org/officeDocument/2006/relationships" xmlns:p="http://schemas.openxmlformats.org/presentationml/2006/main">
  <p:tag name="SHAPENAME" val="5. Source"/>
</p:tagLst>
</file>

<file path=ppt/tags/tag4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0.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4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4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4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6.xml><?xml version="1.0" encoding="utf-8"?>
<p:tagLst xmlns:a="http://schemas.openxmlformats.org/drawingml/2006/main" xmlns:r="http://schemas.openxmlformats.org/officeDocument/2006/relationships" xmlns:p="http://schemas.openxmlformats.org/presentationml/2006/main">
  <p:tag name="SHAPENAME" val="5. Source"/>
</p:tagLst>
</file>

<file path=ppt/tags/tag4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8.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4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72.xml><?xml version="1.0" encoding="utf-8"?>
<p:tagLst xmlns:a="http://schemas.openxmlformats.org/drawingml/2006/main" xmlns:r="http://schemas.openxmlformats.org/officeDocument/2006/relationships" xmlns:p="http://schemas.openxmlformats.org/presentationml/2006/main">
  <p:tag name="SHAPENAME" val="5. Source"/>
</p:tagLst>
</file>

<file path=ppt/tags/tag4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4.xml><?xml version="1.0" encoding="utf-8"?>
<p:tagLst xmlns:a="http://schemas.openxmlformats.org/drawingml/2006/main" xmlns:r="http://schemas.openxmlformats.org/officeDocument/2006/relationships" xmlns:p="http://schemas.openxmlformats.org/presentationml/2006/main">
  <p:tag name="SHAPENAME" val="5. Source"/>
</p:tagLst>
</file>

<file path=ppt/tags/tag47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7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8.xml><?xml version="1.0" encoding="utf-8"?>
<p:tagLst xmlns:a="http://schemas.openxmlformats.org/drawingml/2006/main" xmlns:r="http://schemas.openxmlformats.org/officeDocument/2006/relationships" xmlns:p="http://schemas.openxmlformats.org/presentationml/2006/main">
  <p:tag name="SHAPENAME" val="5. Source"/>
</p:tagLst>
</file>

<file path=ppt/tags/tag4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0.xml><?xml version="1.0" encoding="utf-8"?>
<p:tagLst xmlns:a="http://schemas.openxmlformats.org/drawingml/2006/main" xmlns:r="http://schemas.openxmlformats.org/officeDocument/2006/relationships" xmlns:p="http://schemas.openxmlformats.org/presentationml/2006/main">
  <p:tag name="SHAPENAME" val="5. Source"/>
</p:tagLst>
</file>

<file path=ppt/tags/tag4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4.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86.xml><?xml version="1.0" encoding="utf-8"?>
<p:tagLst xmlns:a="http://schemas.openxmlformats.org/drawingml/2006/main" xmlns:r="http://schemas.openxmlformats.org/officeDocument/2006/relationships" xmlns:p="http://schemas.openxmlformats.org/presentationml/2006/main">
  <p:tag name="SHAPENAME" val="Title"/>
</p:tagLst>
</file>

<file path=ppt/tags/tag4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9.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49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91.xml><?xml version="1.0" encoding="utf-8"?>
<p:tagLst xmlns:a="http://schemas.openxmlformats.org/drawingml/2006/main" xmlns:r="http://schemas.openxmlformats.org/officeDocument/2006/relationships" xmlns:p="http://schemas.openxmlformats.org/presentationml/2006/main">
  <p:tag name="SHAPENAME" val="Subtitle"/>
</p:tagLst>
</file>

<file path=ppt/tags/tag492.xml><?xml version="1.0" encoding="utf-8"?>
<p:tagLst xmlns:a="http://schemas.openxmlformats.org/drawingml/2006/main" xmlns:r="http://schemas.openxmlformats.org/officeDocument/2006/relationships" xmlns:p="http://schemas.openxmlformats.org/presentationml/2006/main">
  <p:tag name="SHAPENAME" val="Title"/>
</p:tagLst>
</file>

<file path=ppt/tags/tag4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4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4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7.xml><?xml version="1.0" encoding="utf-8"?>
<p:tagLst xmlns:a="http://schemas.openxmlformats.org/drawingml/2006/main" xmlns:r="http://schemas.openxmlformats.org/officeDocument/2006/relationships" xmlns:p="http://schemas.openxmlformats.org/presentationml/2006/main">
  <p:tag name="SHAPENAME" val="5. Source"/>
</p:tagLst>
</file>

<file path=ppt/tags/tag4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1.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50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0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06.xml><?xml version="1.0" encoding="utf-8"?>
<p:tagLst xmlns:a="http://schemas.openxmlformats.org/drawingml/2006/main" xmlns:r="http://schemas.openxmlformats.org/officeDocument/2006/relationships" xmlns:p="http://schemas.openxmlformats.org/presentationml/2006/main">
  <p:tag name="SHAPENAME" val="5. Source"/>
</p:tagLst>
</file>

<file path=ppt/tags/tag5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8.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5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2.xml><?xml version="1.0" encoding="utf-8"?>
<p:tagLst xmlns:a="http://schemas.openxmlformats.org/drawingml/2006/main" xmlns:r="http://schemas.openxmlformats.org/officeDocument/2006/relationships" xmlns:p="http://schemas.openxmlformats.org/presentationml/2006/main">
  <p:tag name="SHAPENAME" val="5. Source"/>
</p:tagLst>
</file>

<file path=ppt/tags/tag5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4.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51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1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8.xml><?xml version="1.0" encoding="utf-8"?>
<p:tagLst xmlns:a="http://schemas.openxmlformats.org/drawingml/2006/main" xmlns:r="http://schemas.openxmlformats.org/officeDocument/2006/relationships" xmlns:p="http://schemas.openxmlformats.org/presentationml/2006/main">
  <p:tag name="SHAPENAME" val="5. Source"/>
</p:tagLst>
</file>

<file path=ppt/tags/tag5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24.xml><?xml version="1.0" encoding="utf-8"?>
<p:tagLst xmlns:a="http://schemas.openxmlformats.org/drawingml/2006/main" xmlns:r="http://schemas.openxmlformats.org/officeDocument/2006/relationships" xmlns:p="http://schemas.openxmlformats.org/presentationml/2006/main">
  <p:tag name="SHAPENAME" val="5. Source"/>
</p:tagLst>
</file>

<file path=ppt/tags/tag5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6.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2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8.xml><?xml version="1.0" encoding="utf-8"?>
<p:tagLst xmlns:a="http://schemas.openxmlformats.org/drawingml/2006/main" xmlns:r="http://schemas.openxmlformats.org/officeDocument/2006/relationships" xmlns:p="http://schemas.openxmlformats.org/presentationml/2006/main">
  <p:tag name="SHAPENAME" val="3. Subtitle"/>
</p:tagLst>
</file>

<file path=ppt/tags/tag52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1.xml><?xml version="1.0" encoding="utf-8"?>
<p:tagLst xmlns:a="http://schemas.openxmlformats.org/drawingml/2006/main" xmlns:r="http://schemas.openxmlformats.org/officeDocument/2006/relationships" xmlns:p="http://schemas.openxmlformats.org/presentationml/2006/main">
  <p:tag name="SHAPENAME" val="5. Source"/>
</p:tagLst>
</file>

<file path=ppt/tags/tag5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3.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53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3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3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39.xml><?xml version="1.0" encoding="utf-8"?>
<p:tagLst xmlns:a="http://schemas.openxmlformats.org/drawingml/2006/main" xmlns:r="http://schemas.openxmlformats.org/officeDocument/2006/relationships" xmlns:p="http://schemas.openxmlformats.org/presentationml/2006/main">
  <p:tag name="SHAPENAME" val="5. Source"/>
</p:tagLst>
</file>

<file path=ppt/tags/tag5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1.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54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4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44.xml><?xml version="1.0" encoding="utf-8"?>
<p:tagLst xmlns:a="http://schemas.openxmlformats.org/drawingml/2006/main" xmlns:r="http://schemas.openxmlformats.org/officeDocument/2006/relationships" xmlns:p="http://schemas.openxmlformats.org/presentationml/2006/main">
  <p:tag name="SHAPENAME" val="3. Subtitle"/>
</p:tagLst>
</file>

<file path=ppt/tags/tag5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47.xml><?xml version="1.0" encoding="utf-8"?>
<p:tagLst xmlns:a="http://schemas.openxmlformats.org/drawingml/2006/main" xmlns:r="http://schemas.openxmlformats.org/officeDocument/2006/relationships" xmlns:p="http://schemas.openxmlformats.org/presentationml/2006/main">
  <p:tag name="SHAPENAME" val="5. Source"/>
</p:tagLst>
</file>

<file path=ppt/tags/tag5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9.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55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5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3.xml><?xml version="1.0" encoding="utf-8"?>
<p:tagLst xmlns:a="http://schemas.openxmlformats.org/drawingml/2006/main" xmlns:r="http://schemas.openxmlformats.org/officeDocument/2006/relationships" xmlns:p="http://schemas.openxmlformats.org/presentationml/2006/main">
  <p:tag name="SHAPENAME" val="3. Subtitle"/>
</p:tagLst>
</file>

<file path=ppt/tags/tag55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55.xml><?xml version="1.0" encoding="utf-8"?>
<p:tagLst xmlns:a="http://schemas.openxmlformats.org/drawingml/2006/main" xmlns:r="http://schemas.openxmlformats.org/officeDocument/2006/relationships" xmlns:p="http://schemas.openxmlformats.org/presentationml/2006/main">
  <p:tag name="SHAPENAME" val="5. Source"/>
</p:tagLst>
</file>

<file path=ppt/tags/tag5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7.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5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5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63.xml><?xml version="1.0" encoding="utf-8"?>
<p:tagLst xmlns:a="http://schemas.openxmlformats.org/drawingml/2006/main" xmlns:r="http://schemas.openxmlformats.org/officeDocument/2006/relationships" xmlns:p="http://schemas.openxmlformats.org/presentationml/2006/main">
  <p:tag name="SHAPENAME" val="5. Source"/>
</p:tagLst>
</file>

<file path=ppt/tags/tag5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5.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56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56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69.xml><?xml version="1.0" encoding="utf-8"?>
<p:tagLst xmlns:a="http://schemas.openxmlformats.org/drawingml/2006/main" xmlns:r="http://schemas.openxmlformats.org/officeDocument/2006/relationships" xmlns:p="http://schemas.openxmlformats.org/presentationml/2006/main">
  <p:tag name="SHAPENAME" val="3. Subtitle"/>
</p:tagLst>
</file>

<file path=ppt/tags/tag57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1.xml><?xml version="1.0" encoding="utf-8"?>
<p:tagLst xmlns:a="http://schemas.openxmlformats.org/drawingml/2006/main" xmlns:r="http://schemas.openxmlformats.org/officeDocument/2006/relationships" xmlns:p="http://schemas.openxmlformats.org/presentationml/2006/main">
  <p:tag name="SHAPENAME" val="5. Source"/>
</p:tagLst>
</file>

<file path=ppt/tags/tag5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3.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57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7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77.xml><?xml version="1.0" encoding="utf-8"?>
<p:tagLst xmlns:a="http://schemas.openxmlformats.org/drawingml/2006/main" xmlns:r="http://schemas.openxmlformats.org/officeDocument/2006/relationships" xmlns:p="http://schemas.openxmlformats.org/presentationml/2006/main">
  <p:tag name="SHAPENAME" val="5. Source"/>
</p:tagLst>
</file>

<file path=ppt/tags/tag5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1.xml><?xml version="1.0" encoding="utf-8"?>
<p:tagLst xmlns:a="http://schemas.openxmlformats.org/drawingml/2006/main" xmlns:r="http://schemas.openxmlformats.org/officeDocument/2006/relationships" xmlns:p="http://schemas.openxmlformats.org/presentationml/2006/main">
  <p:tag name="SHAPENAME" val="5. Source"/>
</p:tagLst>
</file>

<file path=ppt/tags/tag5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3.xml><?xml version="1.0" encoding="utf-8"?>
<p:tagLst xmlns:a="http://schemas.openxmlformats.org/drawingml/2006/main" xmlns:r="http://schemas.openxmlformats.org/officeDocument/2006/relationships" xmlns:p="http://schemas.openxmlformats.org/presentationml/2006/main">
  <p:tag name="SHAPENAME" val="5. Source"/>
</p:tagLst>
</file>

<file path=ppt/tags/tag5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86.xml><?xml version="1.0" encoding="utf-8"?>
<p:tagLst xmlns:a="http://schemas.openxmlformats.org/drawingml/2006/main" xmlns:r="http://schemas.openxmlformats.org/officeDocument/2006/relationships" xmlns:p="http://schemas.openxmlformats.org/presentationml/2006/main">
  <p:tag name="SHAPENAME" val="Subtitle"/>
</p:tagLst>
</file>

<file path=ppt/tags/tag587.xml><?xml version="1.0" encoding="utf-8"?>
<p:tagLst xmlns:a="http://schemas.openxmlformats.org/drawingml/2006/main" xmlns:r="http://schemas.openxmlformats.org/officeDocument/2006/relationships" xmlns:p="http://schemas.openxmlformats.org/presentationml/2006/main">
  <p:tag name="SHAPENAME" val="Title"/>
</p:tagLst>
</file>

<file path=ppt/tags/tag5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9.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9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94.xml><?xml version="1.0" encoding="utf-8"?>
<p:tagLst xmlns:a="http://schemas.openxmlformats.org/drawingml/2006/main" xmlns:r="http://schemas.openxmlformats.org/officeDocument/2006/relationships" xmlns:p="http://schemas.openxmlformats.org/presentationml/2006/main">
  <p:tag name="SHAPENAME" val="5. Source"/>
</p:tagLst>
</file>

<file path=ppt/tags/tag5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6.xml><?xml version="1.0" encoding="utf-8"?>
<p:tagLst xmlns:a="http://schemas.openxmlformats.org/drawingml/2006/main" xmlns:r="http://schemas.openxmlformats.org/officeDocument/2006/relationships" xmlns:p="http://schemas.openxmlformats.org/presentationml/2006/main">
  <p:tag name="SHAPENAME" val="3. Subtitle"/>
</p:tagLst>
</file>

<file path=ppt/tags/tag597.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59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1.xml><?xml version="1.0" encoding="utf-8"?>
<p:tagLst xmlns:a="http://schemas.openxmlformats.org/drawingml/2006/main" xmlns:r="http://schemas.openxmlformats.org/officeDocument/2006/relationships" xmlns:p="http://schemas.openxmlformats.org/presentationml/2006/main">
  <p:tag name="SHAPENAME" val="5. Source"/>
</p:tagLst>
</file>

<file path=ppt/tags/tag6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60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0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7.xml><?xml version="1.0" encoding="utf-8"?>
<p:tagLst xmlns:a="http://schemas.openxmlformats.org/drawingml/2006/main" xmlns:r="http://schemas.openxmlformats.org/officeDocument/2006/relationships" xmlns:p="http://schemas.openxmlformats.org/presentationml/2006/main">
  <p:tag name="SHAPENAME" val="5. Source"/>
</p:tagLst>
</file>

<file path=ppt/tags/tag6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9.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6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1.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3.xml><?xml version="1.0" encoding="utf-8"?>
<p:tagLst xmlns:a="http://schemas.openxmlformats.org/drawingml/2006/main" xmlns:r="http://schemas.openxmlformats.org/officeDocument/2006/relationships" xmlns:p="http://schemas.openxmlformats.org/presentationml/2006/main">
  <p:tag name="SHAPENAME" val="5. Source"/>
</p:tagLst>
</file>

<file path=ppt/tags/tag6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5.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61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1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1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19.xml><?xml version="1.0" encoding="utf-8"?>
<p:tagLst xmlns:a="http://schemas.openxmlformats.org/drawingml/2006/main" xmlns:r="http://schemas.openxmlformats.org/officeDocument/2006/relationships" xmlns:p="http://schemas.openxmlformats.org/presentationml/2006/main">
  <p:tag name="SHAPENAME" val="5. Source"/>
</p:tagLst>
</file>

<file path=ppt/tags/tag6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1.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6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2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26.xml><?xml version="1.0" encoding="utf-8"?>
<p:tagLst xmlns:a="http://schemas.openxmlformats.org/drawingml/2006/main" xmlns:r="http://schemas.openxmlformats.org/officeDocument/2006/relationships" xmlns:p="http://schemas.openxmlformats.org/presentationml/2006/main">
  <p:tag name="SHAPENAME" val="5. Source"/>
</p:tagLst>
</file>

<file path=ppt/tags/tag6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8.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62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3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3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34.xml><?xml version="1.0" encoding="utf-8"?>
<p:tagLst xmlns:a="http://schemas.openxmlformats.org/drawingml/2006/main" xmlns:r="http://schemas.openxmlformats.org/officeDocument/2006/relationships" xmlns:p="http://schemas.openxmlformats.org/presentationml/2006/main">
  <p:tag name="SHAPENAME" val="5. Source"/>
</p:tagLst>
</file>

<file path=ppt/tags/tag6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6.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63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3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42.xml><?xml version="1.0" encoding="utf-8"?>
<p:tagLst xmlns:a="http://schemas.openxmlformats.org/drawingml/2006/main" xmlns:r="http://schemas.openxmlformats.org/officeDocument/2006/relationships" xmlns:p="http://schemas.openxmlformats.org/presentationml/2006/main">
  <p:tag name="SHAPENAME" val="5. Source"/>
</p:tagLst>
</file>

<file path=ppt/tags/tag6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4.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4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4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4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48.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0.xml><?xml version="1.0" encoding="utf-8"?>
<p:tagLst xmlns:a="http://schemas.openxmlformats.org/drawingml/2006/main" xmlns:r="http://schemas.openxmlformats.org/officeDocument/2006/relationships" xmlns:p="http://schemas.openxmlformats.org/presentationml/2006/main">
  <p:tag name="SHAPENAME" val="5. Source"/>
</p:tagLst>
</file>

<file path=ppt/tags/tag6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2.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5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54.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56.xml><?xml version="1.0" encoding="utf-8"?>
<p:tagLst xmlns:a="http://schemas.openxmlformats.org/drawingml/2006/main" xmlns:r="http://schemas.openxmlformats.org/officeDocument/2006/relationships" xmlns:p="http://schemas.openxmlformats.org/presentationml/2006/main">
  <p:tag name="SHAPENAME" val="3. Subtitle"/>
</p:tagLst>
</file>

<file path=ppt/tags/tag6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8.xml><?xml version="1.0" encoding="utf-8"?>
<p:tagLst xmlns:a="http://schemas.openxmlformats.org/drawingml/2006/main" xmlns:r="http://schemas.openxmlformats.org/officeDocument/2006/relationships" xmlns:p="http://schemas.openxmlformats.org/presentationml/2006/main">
  <p:tag name="SHAPENAME" val="5. Source"/>
</p:tagLst>
</file>

<file path=ppt/tags/tag6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0.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61.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6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4.xml><?xml version="1.0" encoding="utf-8"?>
<p:tagLst xmlns:a="http://schemas.openxmlformats.org/drawingml/2006/main" xmlns:r="http://schemas.openxmlformats.org/officeDocument/2006/relationships" xmlns:p="http://schemas.openxmlformats.org/presentationml/2006/main">
  <p:tag name="SHAPENAME" val="3. Subtitle"/>
</p:tagLst>
</file>

<file path=ppt/tags/tag6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6.xml><?xml version="1.0" encoding="utf-8"?>
<p:tagLst xmlns:a="http://schemas.openxmlformats.org/drawingml/2006/main" xmlns:r="http://schemas.openxmlformats.org/officeDocument/2006/relationships" xmlns:p="http://schemas.openxmlformats.org/presentationml/2006/main">
  <p:tag name="SHAPENAME" val="5. Source"/>
</p:tagLst>
</file>

<file path=ppt/tags/tag6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66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2.xml><?xml version="1.0" encoding="utf-8"?>
<p:tagLst xmlns:a="http://schemas.openxmlformats.org/drawingml/2006/main" xmlns:r="http://schemas.openxmlformats.org/officeDocument/2006/relationships" xmlns:p="http://schemas.openxmlformats.org/presentationml/2006/main">
  <p:tag name="SHAPENAME" val="3. Subtitle"/>
</p:tagLst>
</file>

<file path=ppt/tags/tag67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74.xml><?xml version="1.0" encoding="utf-8"?>
<p:tagLst xmlns:a="http://schemas.openxmlformats.org/drawingml/2006/main" xmlns:r="http://schemas.openxmlformats.org/officeDocument/2006/relationships" xmlns:p="http://schemas.openxmlformats.org/presentationml/2006/main">
  <p:tag name="SHAPENAME" val="5. Source"/>
</p:tagLst>
</file>

<file path=ppt/tags/tag6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67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6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7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682.xml><?xml version="1.0" encoding="utf-8"?>
<p:tagLst xmlns:a="http://schemas.openxmlformats.org/drawingml/2006/main" xmlns:r="http://schemas.openxmlformats.org/officeDocument/2006/relationships" xmlns:p="http://schemas.openxmlformats.org/presentationml/2006/main">
  <p:tag name="SHAPENAME" val="5. Source"/>
</p:tagLst>
</file>

<file path=ppt/tags/tag6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4.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68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8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8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89.xml><?xml version="1.0" encoding="utf-8"?>
<p:tagLst xmlns:a="http://schemas.openxmlformats.org/drawingml/2006/main" xmlns:r="http://schemas.openxmlformats.org/officeDocument/2006/relationships" xmlns:p="http://schemas.openxmlformats.org/presentationml/2006/main">
  <p:tag name="SHAPENAME" val="3. Subtitle"/>
</p:tagLst>
</file>

<file path=ppt/tags/tag690.xml><?xml version="1.0" encoding="utf-8"?>
<p:tagLst xmlns:a="http://schemas.openxmlformats.org/drawingml/2006/main" xmlns:r="http://schemas.openxmlformats.org/officeDocument/2006/relationships" xmlns:p="http://schemas.openxmlformats.org/presentationml/2006/main">
  <p:tag name="SHAPENAME" val="5. Source"/>
</p:tagLst>
</file>

<file path=ppt/tags/tag6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2.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69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9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96.xml><?xml version="1.0" encoding="utf-8"?>
<p:tagLst xmlns:a="http://schemas.openxmlformats.org/drawingml/2006/main" xmlns:r="http://schemas.openxmlformats.org/officeDocument/2006/relationships" xmlns:p="http://schemas.openxmlformats.org/presentationml/2006/main">
  <p:tag name="SHAPENAME" val="5. Source"/>
</p:tagLst>
</file>

<file path=ppt/tags/tag6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00.xml><?xml version="1.0" encoding="utf-8"?>
<p:tagLst xmlns:a="http://schemas.openxmlformats.org/drawingml/2006/main" xmlns:r="http://schemas.openxmlformats.org/officeDocument/2006/relationships" xmlns:p="http://schemas.openxmlformats.org/presentationml/2006/main">
  <p:tag name="SHAPENAME" val="5. Source"/>
</p:tagLst>
</file>

<file path=ppt/tags/tag7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2.xml><?xml version="1.0" encoding="utf-8"?>
<p:tagLst xmlns:a="http://schemas.openxmlformats.org/drawingml/2006/main" xmlns:r="http://schemas.openxmlformats.org/officeDocument/2006/relationships" xmlns:p="http://schemas.openxmlformats.org/presentationml/2006/main">
  <p:tag name="SHAPENAME" val="5. Source"/>
</p:tagLst>
</file>

<file path=ppt/tags/tag7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05.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0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07.xml><?xml version="1.0" encoding="utf-8"?>
<p:tagLst xmlns:a="http://schemas.openxmlformats.org/drawingml/2006/main" xmlns:r="http://schemas.openxmlformats.org/officeDocument/2006/relationships" xmlns:p="http://schemas.openxmlformats.org/presentationml/2006/main">
  <p:tag name="SHAPENAME" val="5. Source"/>
</p:tagLst>
</file>

<file path=ppt/tags/tag7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7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12.xml><?xml version="1.0" encoding="utf-8"?>
<p:tagLst xmlns:a="http://schemas.openxmlformats.org/drawingml/2006/main" xmlns:r="http://schemas.openxmlformats.org/officeDocument/2006/relationships" xmlns:p="http://schemas.openxmlformats.org/presentationml/2006/main">
  <p:tag name="SHAPENAME" val="5. Source"/>
</p:tagLst>
</file>

<file path=ppt/tags/tag7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0.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8.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72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3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3.xml><?xml version="1.0" encoding="utf-8"?>
<p:tagLst xmlns:a="http://schemas.openxmlformats.org/drawingml/2006/main" xmlns:r="http://schemas.openxmlformats.org/officeDocument/2006/relationships" xmlns:p="http://schemas.openxmlformats.org/presentationml/2006/main">
  <p:tag name="SHAPENAME" val="5. Source"/>
</p:tagLst>
</file>

<file path=ppt/tags/tag73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35.xml><?xml version="1.0" encoding="utf-8"?>
<p:tagLst xmlns:a="http://schemas.openxmlformats.org/drawingml/2006/main" xmlns:r="http://schemas.openxmlformats.org/officeDocument/2006/relationships" xmlns:p="http://schemas.openxmlformats.org/presentationml/2006/main">
  <p:tag name="SLIDETYPE" val="TitleWhite"/>
</p:tagLst>
</file>

<file path=ppt/tags/tag7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7.xml><?xml version="1.0" encoding="utf-8"?>
<p:tagLst xmlns:a="http://schemas.openxmlformats.org/drawingml/2006/main" xmlns:r="http://schemas.openxmlformats.org/officeDocument/2006/relationships" xmlns:p="http://schemas.openxmlformats.org/presentationml/2006/main">
  <p:tag name="THINKCELLSHAPEDONOTDELETE" val="taXr8WAgv0cG5g7IkN2Kntg"/>
</p:tagLst>
</file>

<file path=ppt/tags/tag73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39.xml><?xml version="1.0" encoding="utf-8"?>
<p:tagLst xmlns:a="http://schemas.openxmlformats.org/drawingml/2006/main" xmlns:r="http://schemas.openxmlformats.org/officeDocument/2006/relationships" xmlns:p="http://schemas.openxmlformats.org/presentationml/2006/main">
  <p:tag name="SHAPENAME" val="Subtitle"/>
</p:tagLst>
</file>

<file path=ppt/tags/tag740.xml><?xml version="1.0" encoding="utf-8"?>
<p:tagLst xmlns:a="http://schemas.openxmlformats.org/drawingml/2006/main" xmlns:r="http://schemas.openxmlformats.org/officeDocument/2006/relationships" xmlns:p="http://schemas.openxmlformats.org/presentationml/2006/main">
  <p:tag name="SHAPENAME" val="Title"/>
</p:tagLst>
</file>

<file path=ppt/tags/tag7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2">
      <a:majorFont>
        <a:latin typeface="Aptos"/>
        <a:ea typeface=""/>
        <a:cs typeface=""/>
      </a:majorFont>
      <a:minorFont>
        <a:latin typeface="Aptos"/>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2.xml><?xml version="1.0" encoding="utf-8"?>
<a:theme xmlns:a="http://schemas.openxmlformats.org/drawingml/2006/main" name="1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White">
  <a:themeElements>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fontScheme name="Custom">
      <a:majorFont>
        <a:latin typeface="Calibri"/>
        <a:ea typeface=""/>
        <a:cs typeface=""/>
      </a:majorFont>
      <a:minorFont>
        <a:latin typeface="Calibri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54555A"/>
        </a:dk1>
        <a:lt1>
          <a:srgbClr val="FFFFFF"/>
        </a:lt1>
        <a:dk2>
          <a:srgbClr val="FFFFFF"/>
        </a:dk2>
        <a:lt2>
          <a:srgbClr val="FFFFFF"/>
        </a:lt2>
        <a:accent1>
          <a:srgbClr val="E00020"/>
        </a:accent1>
        <a:accent2>
          <a:srgbClr val="54555A"/>
        </a:accent2>
        <a:accent3>
          <a:srgbClr val="222222"/>
        </a:accent3>
        <a:accent4>
          <a:srgbClr val="ABACB1"/>
        </a:accent4>
        <a:accent5>
          <a:srgbClr val="73747B"/>
        </a:accent5>
        <a:accent6>
          <a:srgbClr val="CFD0D3"/>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EN_BASEFORM_16x9_OF_TITLETOP(50)p" id="{C03E361F-AF35-4E02-8230-DF4C436580AE}" vid="{81B7F192-7BB0-4452-A4C0-70C86D8A3F33}"/>
    </a:ext>
  </a:extLst>
</a:theme>
</file>

<file path=ppt/theme/theme5.xml><?xml version="1.0" encoding="utf-8"?>
<a:theme xmlns:a="http://schemas.openxmlformats.org/drawingml/2006/main" name="3_唐峰设计：https://v.youku.com/v_show/id_XNTg4OTcwMDM3Ng==.html">
  <a:themeElements>
    <a:clrScheme name="digitus">
      <a:dk1>
        <a:srgbClr val="222222"/>
      </a:dk1>
      <a:lt1>
        <a:srgbClr val="F7F7F7"/>
      </a:lt1>
      <a:dk2>
        <a:srgbClr val="222222"/>
      </a:dk2>
      <a:lt2>
        <a:srgbClr val="FEFFFF"/>
      </a:lt2>
      <a:accent1>
        <a:srgbClr val="EA0028"/>
      </a:accent1>
      <a:accent2>
        <a:srgbClr val="F1F7D3"/>
      </a:accent2>
      <a:accent3>
        <a:srgbClr val="E90028"/>
      </a:accent3>
      <a:accent4>
        <a:srgbClr val="A905B7"/>
      </a:accent4>
      <a:accent5>
        <a:srgbClr val="7030BD"/>
      </a:accent5>
      <a:accent6>
        <a:srgbClr val="3C4EBC"/>
      </a:accent6>
      <a:hlink>
        <a:srgbClr val="5352F5"/>
      </a:hlink>
      <a:folHlink>
        <a:srgbClr val="BFBFBF"/>
      </a:folHlink>
    </a:clrScheme>
    <a:fontScheme name="Montserrat_OpenSans">
      <a:majorFont>
        <a:latin typeface="Montserrat-Bold"/>
        <a:ea typeface=""/>
        <a:cs typeface=""/>
      </a:majorFont>
      <a:minorFont>
        <a:latin typeface="Open Sans"/>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36000" rIns="216000" bIns="36000" rtlCol="0">
        <a:spAutoFit/>
      </a:bodyPr>
      <a:lstStyle>
        <a:defPPr>
          <a:lnSpc>
            <a:spcPct val="130000"/>
          </a:lnSpc>
          <a:spcBef>
            <a:spcPts val="1000"/>
          </a:spcBef>
          <a:defRPr sz="1400" b="1"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ourceSystemTaxHTField xmlns="http://schemas.microsoft.com/sharepoint/v3">
      <Terms xmlns="http://schemas.microsoft.com/office/infopath/2007/PartnerControls">
        <TermInfo xmlns="http://schemas.microsoft.com/office/infopath/2007/PartnerControls">
          <TermName xmlns="http://schemas.microsoft.com/office/infopath/2007/PartnerControls">SPE</TermName>
          <TermId xmlns="http://schemas.microsoft.com/office/infopath/2007/PartnerControls">e1155322-03d8-4904-a51c-d7d7cbd8ca84</TermId>
        </TermInfo>
      </Terms>
    </SourceSystemTaxHTField>
    <DataSourceTaxHTField xmlns="http://schemas.microsoft.com/sharepoint/v3">
      <Terms xmlns="http://schemas.microsoft.com/office/infopath/2007/PartnerControls">
        <TermInfo xmlns="http://schemas.microsoft.com/office/infopath/2007/PartnerControls">
          <TermName xmlns="http://schemas.microsoft.com/office/infopath/2007/PartnerControls">External</TermName>
          <TermId xmlns="http://schemas.microsoft.com/office/infopath/2007/PartnerControls">eafa1bbf-f3a4-4780-bb10-622e35da404b</TermId>
        </TermInfo>
      </Terms>
    </DataSourceTaxHTField>
    <TaxCatchAll xmlns="c3a93be4-540f-449b-bc8e-9d2c54ac0ec4">
      <Value>2</Value>
      <Value>1</Value>
    </TaxCatchAl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8E573CD00C1D6438BA407E9C99DA823" ma:contentTypeVersion="7" ma:contentTypeDescription="Create a new document." ma:contentTypeScope="" ma:versionID="452f3f976d92ffa7b241505e6dc9f1b6">
  <xsd:schema xmlns:xsd="http://www.w3.org/2001/XMLSchema" xmlns:xs="http://www.w3.org/2001/XMLSchema" xmlns:p="http://schemas.microsoft.com/office/2006/metadata/properties" xmlns:ns1="http://schemas.microsoft.com/sharepoint/v3" xmlns:ns2="c3a93be4-540f-449b-bc8e-9d2c54ac0ec4" xmlns:ns3="3c9e29f7-c66b-492b-bd48-087f99d01240" targetNamespace="http://schemas.microsoft.com/office/2006/metadata/properties" ma:root="true" ma:fieldsID="e4b6420ee06ac54220534f6fbdef5a60" ns1:_="" ns2:_="" ns3:_="">
    <xsd:import namespace="http://schemas.microsoft.com/sharepoint/v3"/>
    <xsd:import namespace="c3a93be4-540f-449b-bc8e-9d2c54ac0ec4"/>
    <xsd:import namespace="3c9e29f7-c66b-492b-bd48-087f99d01240"/>
    <xsd:element name="properties">
      <xsd:complexType>
        <xsd:sequence>
          <xsd:element name="documentManagement">
            <xsd:complexType>
              <xsd:all>
                <xsd:element ref="ns1:SourceSystemTaxHTField" minOccurs="0"/>
                <xsd:element ref="ns2:TaxCatchAll" minOccurs="0"/>
                <xsd:element ref="ns2:TaxCatchAllLabel" minOccurs="0"/>
                <xsd:element ref="ns1:DataSourceTaxHTField" minOccurs="0"/>
                <xsd:element ref="ns3:MediaServiceMetadata" minOccurs="0"/>
                <xsd:element ref="ns3:MediaServiceFastMetadata" minOccurs="0"/>
                <xsd:element ref="ns3:MediaServiceSearchPropertie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ourceSystemTaxHTField" ma:index="8" nillable="true" ma:taxonomy="true" ma:internalName="SourceSystemTaxHTField" ma:taxonomyFieldName="SourceSystem" ma:displayName="SourceSystem" ma:default="1;#SPE|e1155322-03d8-4904-a51c-d7d7cbd8ca84" ma:fieldId="{023cd2bb-30d3-47eb-b414-867bf92272c7}" ma:sspId="c9369470-76d8-40bb-9f83-c9dbb6c0fac8" ma:termSetId="14dc3a28-f268-42f7-8f59-1ae69d4ade2b" ma:anchorId="00000000-0000-0000-0000-000000000000" ma:open="false" ma:isKeyword="false">
      <xsd:complexType>
        <xsd:sequence>
          <xsd:element ref="pc:Terms" minOccurs="0" maxOccurs="1"/>
        </xsd:sequence>
      </xsd:complexType>
    </xsd:element>
    <xsd:element name="DataSourceTaxHTField" ma:index="12" nillable="true" ma:taxonomy="true" ma:internalName="DataSourceTaxHTField" ma:taxonomyFieldName="DataSource" ma:displayName="DataSource" ma:default="2;#External|eafa1bbf-f3a4-4780-bb10-622e35da404b" ma:fieldId="{8473f594-9b3f-43a3-9128-b2538f939266}" ma:sspId="c9369470-76d8-40bb-9f83-c9dbb6c0fac8" ma:termSetId="36ddf51e-868c-4a6e-ae2e-8e285ecab47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a93be4-540f-449b-bc8e-9d2c54ac0ec4"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d479ace2-8df7-41e7-80f7-4e5c612315d3}" ma:internalName="TaxCatchAll" ma:showField="CatchAllData" ma:web="c3a93be4-540f-449b-bc8e-9d2c54ac0ec4">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d479ace2-8df7-41e7-80f7-4e5c612315d3}" ma:internalName="TaxCatchAllLabel" ma:readOnly="true" ma:showField="CatchAllDataLabel" ma:web="c3a93be4-540f-449b-bc8e-9d2c54ac0ec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c9e29f7-c66b-492b-bd48-087f99d01240"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AE8117-67ED-4B4E-B31E-080853EFE73D}">
  <ds:schemaRefs>
    <ds:schemaRef ds:uri="http://schemas.microsoft.com/office/2006/metadata/properties"/>
    <ds:schemaRef ds:uri="http://schemas.microsoft.com/office/infopath/2007/PartnerControls"/>
    <ds:schemaRef ds:uri="http://schemas.microsoft.com/sharepoint/v3"/>
    <ds:schemaRef ds:uri="c3a93be4-540f-449b-bc8e-9d2c54ac0ec4"/>
  </ds:schemaRefs>
</ds:datastoreItem>
</file>

<file path=customXml/itemProps2.xml><?xml version="1.0" encoding="utf-8"?>
<ds:datastoreItem xmlns:ds="http://schemas.openxmlformats.org/officeDocument/2006/customXml" ds:itemID="{4C3BDD5B-8D08-4F85-A0AE-FAA105D1B4E7}">
  <ds:schemaRefs>
    <ds:schemaRef ds:uri="http://schemas.microsoft.com/sharepoint/v3/contenttype/forms"/>
  </ds:schemaRefs>
</ds:datastoreItem>
</file>

<file path=customXml/itemProps3.xml><?xml version="1.0" encoding="utf-8"?>
<ds:datastoreItem xmlns:ds="http://schemas.openxmlformats.org/officeDocument/2006/customXml" ds:itemID="{C196316A-B4AF-42DE-9F40-798ED117D4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a93be4-540f-449b-bc8e-9d2c54ac0ec4"/>
    <ds:schemaRef ds:uri="3c9e29f7-c66b-492b-bd48-087f99d012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Digitus Template V1</Template>
  <TotalTime>11529</TotalTime>
  <Words>1082</Words>
  <Application>Microsoft Office PowerPoint</Application>
  <PresentationFormat>Widescreen</PresentationFormat>
  <Paragraphs>90</Paragraphs>
  <Slides>11</Slides>
  <Notes>11</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1</vt:i4>
      </vt:variant>
      <vt:variant>
        <vt:lpstr>Slide Titles</vt:lpstr>
      </vt:variant>
      <vt:variant>
        <vt:i4>11</vt:i4>
      </vt:variant>
    </vt:vector>
  </HeadingPairs>
  <TitlesOfParts>
    <vt:vector size="24" baseType="lpstr">
      <vt:lpstr>Wingdings</vt:lpstr>
      <vt:lpstr>Calibri Light</vt:lpstr>
      <vt:lpstr>Arial</vt:lpstr>
      <vt:lpstr>Segoe UI</vt:lpstr>
      <vt:lpstr>Open Sans</vt:lpstr>
      <vt:lpstr>Aptos SemiBold</vt:lpstr>
      <vt:lpstr>Aptos</vt:lpstr>
      <vt:lpstr>White</vt:lpstr>
      <vt:lpstr>1_唐峰设计：https://v.youku.com/v_show/id_XNTg4OTcwMDM3Ng==.html</vt:lpstr>
      <vt:lpstr>2_唐峰设计：https://v.youku.com/v_show/id_XNTg4OTcwMDM3Ng==.html</vt:lpstr>
      <vt:lpstr>1_White</vt:lpstr>
      <vt:lpstr>3_唐峰设计：https://v.youku.com/v_show/id_XNTg4OTcwMDM3Ng==.html</vt:lpstr>
      <vt:lpstr>think-cell Slide</vt:lpstr>
      <vt:lpstr>Digitus Group – Roles &amp; Responsibilities of the Chief Executive Officer (CEO)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(Aptos 44 pt, Semibold bottom-aligned)</dc:title>
  <dc:subject/>
  <dc:creator>Afaf El Abed</dc:creator>
  <cp:keywords/>
  <dc:description/>
  <cp:lastModifiedBy>Nisreen Basiouny</cp:lastModifiedBy>
  <cp:revision>26</cp:revision>
  <dcterms:created xsi:type="dcterms:W3CDTF">2025-03-21T06:03:48Z</dcterms:created>
  <dcterms:modified xsi:type="dcterms:W3CDTF">2025-10-06T11:53:59Z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LastEdited">
    <vt:lpwstr>2021-12-13 05:24 PM</vt:lpwstr>
  </property>
  <property fmtid="{D5CDD505-2E9C-101B-9397-08002B2CF9AE}" pid="3" name="ContentTypeId">
    <vt:lpwstr>0x010100B8E573CD00C1D6438BA407E9C99DA823</vt:lpwstr>
  </property>
  <property fmtid="{D5CDD505-2E9C-101B-9397-08002B2CF9AE}" pid="4" name="DataSource">
    <vt:lpwstr>2;#External|eafa1bbf-f3a4-4780-bb10-622e35da404b</vt:lpwstr>
  </property>
  <property fmtid="{D5CDD505-2E9C-101B-9397-08002B2CF9AE}" pid="5" name="SourceSystem">
    <vt:lpwstr>1;#SPE|e1155322-03d8-4904-a51c-d7d7cbd8ca84</vt:lpwstr>
  </property>
  <property fmtid="{D5CDD505-2E9C-101B-9397-08002B2CF9AE}" pid="6" name="MSIP_Label_83303d7c-e5a3-4cc8-90eb-69bfd7570ac4_Enabled">
    <vt:lpwstr>True</vt:lpwstr>
  </property>
  <property fmtid="{D5CDD505-2E9C-101B-9397-08002B2CF9AE}" pid="7" name="MSIP_Label_83303d7c-e5a3-4cc8-90eb-69bfd7570ac4_SiteId">
    <vt:lpwstr>cc8936bc-9382-4fff-87cb-6f55999549e7</vt:lpwstr>
  </property>
  <property fmtid="{D5CDD505-2E9C-101B-9397-08002B2CF9AE}" pid="8" name="MSIP_Label_83303d7c-e5a3-4cc8-90eb-69bfd7570ac4_SetDate">
    <vt:lpwstr>2025-03-26T22:57:27Z</vt:lpwstr>
  </property>
  <property fmtid="{D5CDD505-2E9C-101B-9397-08002B2CF9AE}" pid="9" name="MSIP_Label_83303d7c-e5a3-4cc8-90eb-69bfd7570ac4_Name">
    <vt:lpwstr>Client Confidential</vt:lpwstr>
  </property>
  <property fmtid="{D5CDD505-2E9C-101B-9397-08002B2CF9AE}" pid="10" name="MSIP_Label_83303d7c-e5a3-4cc8-90eb-69bfd7570ac4_ActionId">
    <vt:lpwstr>ec4fd5dc-9dfe-4821-b012-f39ed269eb33</vt:lpwstr>
  </property>
  <property fmtid="{D5CDD505-2E9C-101B-9397-08002B2CF9AE}" pid="11" name="MSIP_Label_83303d7c-e5a3-4cc8-90eb-69bfd7570ac4_Removed">
    <vt:lpwstr>False</vt:lpwstr>
  </property>
  <property fmtid="{D5CDD505-2E9C-101B-9397-08002B2CF9AE}" pid="12" name="MSIP_Label_83303d7c-e5a3-4cc8-90eb-69bfd7570ac4_Extended_MSFT_Method">
    <vt:lpwstr>Standard</vt:lpwstr>
  </property>
  <property fmtid="{D5CDD505-2E9C-101B-9397-08002B2CF9AE}" pid="13" name="Sensitivity">
    <vt:lpwstr>Client Confidential</vt:lpwstr>
  </property>
</Properties>
</file>