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2.xml" ContentType="application/vnd.openxmlformats-officedocument.theme+xml"/>
  <Override PartName="/ppt/tags/tag115.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5.xml" ContentType="application/vnd.openxmlformats-officedocument.them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notesSlides/notesSlide1.xml" ContentType="application/vnd.openxmlformats-officedocument.presentationml.notesSlide+xml"/>
  <Override PartName="/ppt/tags/tag741.xml" ContentType="application/vnd.openxmlformats-officedocument.presentationml.tags+xml"/>
  <Override PartName="/ppt/tags/tag742.xml" ContentType="application/vnd.openxmlformats-officedocument.presentationml.tags+xml"/>
  <Override PartName="/ppt/notesSlides/notesSlide2.xml" ContentType="application/vnd.openxmlformats-officedocument.presentationml.notesSlide+xml"/>
  <Override PartName="/ppt/tags/tag743.xml" ContentType="application/vnd.openxmlformats-officedocument.presentationml.tags+xml"/>
  <Override PartName="/ppt/tags/tag744.xml" ContentType="application/vnd.openxmlformats-officedocument.presentationml.tags+xml"/>
  <Override PartName="/ppt/notesSlides/notesSlide3.xml" ContentType="application/vnd.openxmlformats-officedocument.presentationml.notesSlide+xml"/>
  <Override PartName="/ppt/tags/tag745.xml" ContentType="application/vnd.openxmlformats-officedocument.presentationml.tags+xml"/>
  <Override PartName="/ppt/tags/tag746.xml" ContentType="application/vnd.openxmlformats-officedocument.presentationml.tags+xml"/>
  <Override PartName="/ppt/notesSlides/notesSlide4.xml" ContentType="application/vnd.openxmlformats-officedocument.presentationml.notesSlide+xml"/>
  <Override PartName="/ppt/tags/tag747.xml" ContentType="application/vnd.openxmlformats-officedocument.presentationml.tags+xml"/>
  <Override PartName="/ppt/tags/tag748.xml" ContentType="application/vnd.openxmlformats-officedocument.presentationml.tags+xml"/>
  <Override PartName="/ppt/notesSlides/notesSlide5.xml" ContentType="application/vnd.openxmlformats-officedocument.presentationml.notesSlide+xml"/>
  <Override PartName="/ppt/tags/tag749.xml" ContentType="application/vnd.openxmlformats-officedocument.presentationml.tags+xml"/>
  <Override PartName="/ppt/tags/tag750.xml" ContentType="application/vnd.openxmlformats-officedocument.presentationml.tags+xml"/>
  <Override PartName="/ppt/notesSlides/notesSlide6.xml" ContentType="application/vnd.openxmlformats-officedocument.presentationml.notesSlide+xml"/>
  <Override PartName="/ppt/tags/tag751.xml" ContentType="application/vnd.openxmlformats-officedocument.presentationml.tags+xml"/>
  <Override PartName="/ppt/tags/tag752.xml" ContentType="application/vnd.openxmlformats-officedocument.presentationml.tags+xml"/>
  <Override PartName="/ppt/notesSlides/notesSlide7.xml" ContentType="application/vnd.openxmlformats-officedocument.presentationml.notesSlide+xml"/>
  <Override PartName="/ppt/tags/tag753.xml" ContentType="application/vnd.openxmlformats-officedocument.presentationml.tags+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941" r:id="rId5"/>
    <p:sldMasterId id="2147483942" r:id="rId6"/>
    <p:sldMasterId id="2147483992" r:id="rId7"/>
    <p:sldMasterId id="2147484009" r:id="rId8"/>
  </p:sldMasterIdLst>
  <p:notesMasterIdLst>
    <p:notesMasterId r:id="rId17"/>
  </p:notesMasterIdLst>
  <p:handoutMasterIdLst>
    <p:handoutMasterId r:id="rId18"/>
  </p:handoutMasterIdLst>
  <p:sldIdLst>
    <p:sldId id="258" r:id="rId9"/>
    <p:sldId id="3722" r:id="rId10"/>
    <p:sldId id="1448943201" r:id="rId11"/>
    <p:sldId id="1448943203" r:id="rId12"/>
    <p:sldId id="1448943202" r:id="rId13"/>
    <p:sldId id="1448943205" r:id="rId14"/>
    <p:sldId id="1448943206" r:id="rId15"/>
    <p:sldId id="3734" r:id="rId16"/>
  </p:sldIdLst>
  <p:sldSz cx="12192000" cy="6858000"/>
  <p:notesSz cx="7102475" cy="9388475"/>
  <p:embeddedFontLst>
    <p:embeddedFont>
      <p:font typeface="Aptos SemiBold" panose="020B0004020202020204" pitchFamily="34" charset="0"/>
      <p:regular r:id="rId19"/>
      <p:bold r:id="rId20"/>
      <p:italic r:id="rId21"/>
      <p:boldItalic r:id="rId22"/>
    </p:embeddedFont>
    <p:embeddedFont>
      <p:font typeface="Open Sans" panose="020B0606030504020204" pitchFamily="34" charset="0"/>
      <p:regular r:id="rId23"/>
      <p:bold r:id="rId24"/>
      <p:italic r:id="rId25"/>
      <p:boldItalic r:id="rId26"/>
    </p:embeddedFont>
    <p:embeddedFont>
      <p:font typeface="Segoe UI" panose="020B0502040204020203" pitchFamily="34" charset="0"/>
      <p:regular r:id="rId27"/>
      <p:bold r:id="rId28"/>
      <p:italic r:id="rId29"/>
      <p:boldItalic r:id="rId30"/>
    </p:embeddedFont>
  </p:embeddedFont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55A"/>
    <a:srgbClr val="CFD0D3"/>
    <a:srgbClr val="ABACB1"/>
    <a:srgbClr val="73747B"/>
    <a:srgbClr val="800080"/>
    <a:srgbClr val="0000FF"/>
    <a:srgbClr val="DDDDDD"/>
    <a:srgbClr val="DD8080"/>
    <a:srgbClr val="808080"/>
    <a:srgbClr val="80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21CF5D-5EC2-4A91-8D66-234F78069FEB}" v="14" dt="2025-10-06T11:47:01.6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53" autoAdjust="0"/>
    <p:restoredTop sz="94609" autoAdjust="0"/>
  </p:normalViewPr>
  <p:slideViewPr>
    <p:cSldViewPr snapToGrid="0" snapToObjects="1">
      <p:cViewPr>
        <p:scale>
          <a:sx n="100" d="100"/>
          <a:sy n="100" d="100"/>
        </p:scale>
        <p:origin x="1116" y="31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75" d="100"/>
          <a:sy n="75" d="100"/>
        </p:scale>
        <p:origin x="3204"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handoutMaster" Target="handoutMasters/handout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font" Target="fonts/font6.fntdata"/><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font" Target="fonts/font1.fntdata"/><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reen Basiouny" userId="483efea3410121a7" providerId="LiveId" clId="{96616AA6-13D8-4E3E-9D16-1D49396CAFEF}"/>
    <pc:docChg chg="undo custSel modSld">
      <pc:chgData name="Nisreen Basiouny" userId="483efea3410121a7" providerId="LiveId" clId="{96616AA6-13D8-4E3E-9D16-1D49396CAFEF}" dt="2025-10-06T11:47:21.084" v="86"/>
      <pc:docMkLst>
        <pc:docMk/>
      </pc:docMkLst>
      <pc:sldChg chg="modSp mod">
        <pc:chgData name="Nisreen Basiouny" userId="483efea3410121a7" providerId="LiveId" clId="{96616AA6-13D8-4E3E-9D16-1D49396CAFEF}" dt="2025-10-06T10:56:39.123" v="14" actId="20577"/>
        <pc:sldMkLst>
          <pc:docMk/>
          <pc:sldMk cId="61921715" sldId="258"/>
        </pc:sldMkLst>
        <pc:spChg chg="mod">
          <ac:chgData name="Nisreen Basiouny" userId="483efea3410121a7" providerId="LiveId" clId="{96616AA6-13D8-4E3E-9D16-1D49396CAFEF}" dt="2025-10-06T10:56:39.123" v="14" actId="20577"/>
          <ac:spMkLst>
            <pc:docMk/>
            <pc:sldMk cId="61921715" sldId="258"/>
            <ac:spMk id="4" creationId="{806FD97B-691F-4513-92F7-37A1FAC29B8E}"/>
          </ac:spMkLst>
        </pc:spChg>
      </pc:sldChg>
      <pc:sldChg chg="modSp mod">
        <pc:chgData name="Nisreen Basiouny" userId="483efea3410121a7" providerId="LiveId" clId="{96616AA6-13D8-4E3E-9D16-1D49396CAFEF}" dt="2025-10-06T10:57:54.625" v="40" actId="20577"/>
        <pc:sldMkLst>
          <pc:docMk/>
          <pc:sldMk cId="2831486867" sldId="3722"/>
        </pc:sldMkLst>
        <pc:spChg chg="mod">
          <ac:chgData name="Nisreen Basiouny" userId="483efea3410121a7" providerId="LiveId" clId="{96616AA6-13D8-4E3E-9D16-1D49396CAFEF}" dt="2025-10-06T10:57:54.625" v="40" actId="20577"/>
          <ac:spMkLst>
            <pc:docMk/>
            <pc:sldMk cId="2831486867" sldId="3722"/>
            <ac:spMk id="9" creationId="{7FBC658F-1613-CCA2-6AE7-0848A5402EDC}"/>
          </ac:spMkLst>
        </pc:spChg>
        <pc:spChg chg="mod">
          <ac:chgData name="Nisreen Basiouny" userId="483efea3410121a7" providerId="LiveId" clId="{96616AA6-13D8-4E3E-9D16-1D49396CAFEF}" dt="2025-10-06T10:57:02.601" v="37" actId="20577"/>
          <ac:spMkLst>
            <pc:docMk/>
            <pc:sldMk cId="2831486867" sldId="3722"/>
            <ac:spMk id="17" creationId="{4725BDAF-EC33-4DCB-BC73-0FA3EAA02F32}"/>
          </ac:spMkLst>
        </pc:spChg>
      </pc:sldChg>
      <pc:sldChg chg="addSp delSp modSp mod">
        <pc:chgData name="Nisreen Basiouny" userId="483efea3410121a7" providerId="LiveId" clId="{96616AA6-13D8-4E3E-9D16-1D49396CAFEF}" dt="2025-10-06T11:03:07.010" v="63"/>
        <pc:sldMkLst>
          <pc:docMk/>
          <pc:sldMk cId="3619278310" sldId="1448943201"/>
        </pc:sldMkLst>
        <pc:spChg chg="mod">
          <ac:chgData name="Nisreen Basiouny" userId="483efea3410121a7" providerId="LiveId" clId="{96616AA6-13D8-4E3E-9D16-1D49396CAFEF}" dt="2025-10-06T11:02:29.028" v="54"/>
          <ac:spMkLst>
            <pc:docMk/>
            <pc:sldMk cId="3619278310" sldId="1448943201"/>
            <ac:spMk id="5" creationId="{09FBB363-B964-35DA-37A4-0D1F0C309D47}"/>
          </ac:spMkLst>
        </pc:spChg>
        <pc:spChg chg="mod">
          <ac:chgData name="Nisreen Basiouny" userId="483efea3410121a7" providerId="LiveId" clId="{96616AA6-13D8-4E3E-9D16-1D49396CAFEF}" dt="2025-10-06T11:02:48.506" v="59" actId="20577"/>
          <ac:spMkLst>
            <pc:docMk/>
            <pc:sldMk cId="3619278310" sldId="1448943201"/>
            <ac:spMk id="7" creationId="{A1F3112C-68AC-7FBC-9F2D-E84069B6F1EB}"/>
          </ac:spMkLst>
        </pc:spChg>
        <pc:spChg chg="add del mod">
          <ac:chgData name="Nisreen Basiouny" userId="483efea3410121a7" providerId="LiveId" clId="{96616AA6-13D8-4E3E-9D16-1D49396CAFEF}" dt="2025-10-06T11:03:01.790" v="62" actId="478"/>
          <ac:spMkLst>
            <pc:docMk/>
            <pc:sldMk cId="3619278310" sldId="1448943201"/>
            <ac:spMk id="8" creationId="{9B667E18-FC2A-1415-E935-C3C69CF66AFB}"/>
          </ac:spMkLst>
        </pc:spChg>
        <pc:spChg chg="add">
          <ac:chgData name="Nisreen Basiouny" userId="483efea3410121a7" providerId="LiveId" clId="{96616AA6-13D8-4E3E-9D16-1D49396CAFEF}" dt="2025-10-06T11:03:07.010" v="63"/>
          <ac:spMkLst>
            <pc:docMk/>
            <pc:sldMk cId="3619278310" sldId="1448943201"/>
            <ac:spMk id="9" creationId="{ED47F186-746A-3548-2804-FFA4430AF446}"/>
          </ac:spMkLst>
        </pc:spChg>
      </pc:sldChg>
      <pc:sldChg chg="modSp mod">
        <pc:chgData name="Nisreen Basiouny" userId="483efea3410121a7" providerId="LiveId" clId="{96616AA6-13D8-4E3E-9D16-1D49396CAFEF}" dt="2025-10-06T11:45:10.328" v="78" actId="20577"/>
        <pc:sldMkLst>
          <pc:docMk/>
          <pc:sldMk cId="214187892" sldId="1448943202"/>
        </pc:sldMkLst>
        <pc:spChg chg="mod">
          <ac:chgData name="Nisreen Basiouny" userId="483efea3410121a7" providerId="LiveId" clId="{96616AA6-13D8-4E3E-9D16-1D49396CAFEF}" dt="2025-10-06T11:45:10.328" v="78" actId="20577"/>
          <ac:spMkLst>
            <pc:docMk/>
            <pc:sldMk cId="214187892" sldId="1448943202"/>
            <ac:spMk id="3" creationId="{11AFB5DB-308D-CD0D-2E53-91432F65E45E}"/>
          </ac:spMkLst>
        </pc:spChg>
      </pc:sldChg>
      <pc:sldChg chg="modSp mod">
        <pc:chgData name="Nisreen Basiouny" userId="483efea3410121a7" providerId="LiveId" clId="{96616AA6-13D8-4E3E-9D16-1D49396CAFEF}" dt="2025-10-06T11:03:34.681" v="65"/>
        <pc:sldMkLst>
          <pc:docMk/>
          <pc:sldMk cId="3643358421" sldId="1448943203"/>
        </pc:sldMkLst>
        <pc:spChg chg="mod">
          <ac:chgData name="Nisreen Basiouny" userId="483efea3410121a7" providerId="LiveId" clId="{96616AA6-13D8-4E3E-9D16-1D49396CAFEF}" dt="2025-10-06T11:03:21.952" v="64"/>
          <ac:spMkLst>
            <pc:docMk/>
            <pc:sldMk cId="3643358421" sldId="1448943203"/>
            <ac:spMk id="5" creationId="{85036143-6899-0A26-0392-4F21A5D50252}"/>
          </ac:spMkLst>
        </pc:spChg>
        <pc:spChg chg="mod">
          <ac:chgData name="Nisreen Basiouny" userId="483efea3410121a7" providerId="LiveId" clId="{96616AA6-13D8-4E3E-9D16-1D49396CAFEF}" dt="2025-10-06T11:03:34.681" v="65"/>
          <ac:spMkLst>
            <pc:docMk/>
            <pc:sldMk cId="3643358421" sldId="1448943203"/>
            <ac:spMk id="7" creationId="{09209E92-9B26-3853-78C9-CEC9F39251A1}"/>
          </ac:spMkLst>
        </pc:spChg>
      </pc:sldChg>
      <pc:sldChg chg="modSp mod">
        <pc:chgData name="Nisreen Basiouny" userId="483efea3410121a7" providerId="LiveId" clId="{96616AA6-13D8-4E3E-9D16-1D49396CAFEF}" dt="2025-10-06T11:46:42.895" v="82"/>
        <pc:sldMkLst>
          <pc:docMk/>
          <pc:sldMk cId="813943183" sldId="1448943205"/>
        </pc:sldMkLst>
        <pc:spChg chg="mod">
          <ac:chgData name="Nisreen Basiouny" userId="483efea3410121a7" providerId="LiveId" clId="{96616AA6-13D8-4E3E-9D16-1D49396CAFEF}" dt="2025-10-06T11:46:42.895" v="82"/>
          <ac:spMkLst>
            <pc:docMk/>
            <pc:sldMk cId="813943183" sldId="1448943205"/>
            <ac:spMk id="5" creationId="{D33A84AB-4302-BA44-9FAE-E96391EDE7BD}"/>
          </ac:spMkLst>
        </pc:spChg>
        <pc:spChg chg="mod">
          <ac:chgData name="Nisreen Basiouny" userId="483efea3410121a7" providerId="LiveId" clId="{96616AA6-13D8-4E3E-9D16-1D49396CAFEF}" dt="2025-10-06T11:46:27.182" v="79"/>
          <ac:spMkLst>
            <pc:docMk/>
            <pc:sldMk cId="813943183" sldId="1448943205"/>
            <ac:spMk id="7" creationId="{286454E8-EC4E-AE42-2348-AE36394A91DB}"/>
          </ac:spMkLst>
        </pc:spChg>
      </pc:sldChg>
      <pc:sldChg chg="modSp mod">
        <pc:chgData name="Nisreen Basiouny" userId="483efea3410121a7" providerId="LiveId" clId="{96616AA6-13D8-4E3E-9D16-1D49396CAFEF}" dt="2025-10-06T11:47:21.084" v="86"/>
        <pc:sldMkLst>
          <pc:docMk/>
          <pc:sldMk cId="1334453509" sldId="1448943206"/>
        </pc:sldMkLst>
        <pc:spChg chg="mod">
          <ac:chgData name="Nisreen Basiouny" userId="483efea3410121a7" providerId="LiveId" clId="{96616AA6-13D8-4E3E-9D16-1D49396CAFEF}" dt="2025-10-06T11:47:01.609" v="85"/>
          <ac:spMkLst>
            <pc:docMk/>
            <pc:sldMk cId="1334453509" sldId="1448943206"/>
            <ac:spMk id="5" creationId="{91EB83D0-876F-E9A2-7FD7-D66C6B3DB0FE}"/>
          </ac:spMkLst>
        </pc:spChg>
        <pc:spChg chg="mod">
          <ac:chgData name="Nisreen Basiouny" userId="483efea3410121a7" providerId="LiveId" clId="{96616AA6-13D8-4E3E-9D16-1D49396CAFEF}" dt="2025-10-06T11:47:21.084" v="86"/>
          <ac:spMkLst>
            <pc:docMk/>
            <pc:sldMk cId="1334453509" sldId="1448943206"/>
            <ac:spMk id="11" creationId="{DE835286-9A19-BB4B-0CD5-1B8BE603E66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6 October 2025</a:t>
            </a:fld>
            <a:endParaRPr lang="en-US" dirty="0"/>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dirty="0"/>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6 October 2025</a:t>
            </a:fld>
            <a:endParaRPr lang="en-US" dirty="0"/>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dirty="0"/>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6 October 2025</a:t>
            </a:fld>
            <a:endParaRPr lang="en-US" dirty="0"/>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dirty="0"/>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2</a:t>
            </a:fld>
            <a:endParaRPr lang="en-GB" dirty="0"/>
          </a:p>
        </p:txBody>
      </p:sp>
      <p:sp>
        <p:nvSpPr>
          <p:cNvPr id="17" name="Slide Image Placeholder 16">
            <a:extLst>
              <a:ext uri="{FF2B5EF4-FFF2-40B4-BE49-F238E27FC236}">
                <a16:creationId xmlns:a16="http://schemas.microsoft.com/office/drawing/2014/main" id="{85C319DC-DC12-4578-8A94-8FD22449AB95}"/>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213396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BEF84-88F0-A06A-2328-A04A366DA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AB523-AF80-7EF9-0A74-251426A2889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B6CB3844-5D74-6794-2F23-578BED2EFE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4E1101-FAB6-CC66-4C36-10F3DBDE03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671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F273D-3476-F2FE-C951-D2F29FC86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546BE-BC73-6422-ED0E-82745752BDF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6D6E1DBB-7D62-96E8-588D-53B6DF4675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360FE2-0A28-0206-0A38-DC64D57604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5800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FBE0-3905-F515-6603-5546C3EA6D6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6B07729-E0FE-E677-B90A-5B57736E2EBA}"/>
              </a:ext>
            </a:extLst>
          </p:cNvPr>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a:extLst>
              <a:ext uri="{FF2B5EF4-FFF2-40B4-BE49-F238E27FC236}">
                <a16:creationId xmlns:a16="http://schemas.microsoft.com/office/drawing/2014/main" id="{CF444542-9800-03D8-8FCB-BD574F7D2155}"/>
              </a:ext>
            </a:extLst>
          </p:cNvPr>
          <p:cNvSpPr>
            <a:spLocks noGrp="1"/>
          </p:cNvSpPr>
          <p:nvPr>
            <p:ph type="sldNum" sz="quarter" idx="5"/>
          </p:nvPr>
        </p:nvSpPr>
        <p:spPr/>
        <p:txBody>
          <a:bodyPr/>
          <a:lstStyle/>
          <a:p>
            <a:fld id="{CF5EBCF4-26FC-4F76-8DA1-52FDDC328D44}" type="slidenum">
              <a:rPr lang="en-GB" smtClean="0"/>
              <a:pPr/>
              <a:t>5</a:t>
            </a:fld>
            <a:endParaRPr lang="en-GB" dirty="0"/>
          </a:p>
        </p:txBody>
      </p:sp>
      <p:sp>
        <p:nvSpPr>
          <p:cNvPr id="17" name="Slide Image Placeholder 16">
            <a:extLst>
              <a:ext uri="{FF2B5EF4-FFF2-40B4-BE49-F238E27FC236}">
                <a16:creationId xmlns:a16="http://schemas.microsoft.com/office/drawing/2014/main" id="{546D7196-B650-C409-7737-C46239798DC4}"/>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1276478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D8A8-99EF-E104-D5BA-B96CA6C85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E1159-273C-E553-D553-3590F17AE654}"/>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0C3BF063-A418-7E4E-3325-9F79C70C8E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0E2ACE-44F2-F258-A1B9-7AAF4AA1D2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12801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1F07-5203-C6D5-BBAD-D33ADABDC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54088-0C38-3419-76E1-729EC35A13D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52795A1B-4A62-99BF-AC95-39A34C653A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A2BD32-7C45-3663-A2CB-DC7572538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9450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8</a:t>
            </a:fld>
            <a:endParaRPr lang="en-GB" dirty="0"/>
          </a:p>
        </p:txBody>
      </p:sp>
      <p:sp>
        <p:nvSpPr>
          <p:cNvPr id="17" name="Slide Image Placeholder 16">
            <a:extLst>
              <a:ext uri="{FF2B5EF4-FFF2-40B4-BE49-F238E27FC236}">
                <a16:creationId xmlns:a16="http://schemas.microsoft.com/office/drawing/2014/main" id="{07A417F8-66B5-4625-9623-03FEBCC07710}"/>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9045018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png"/><Relationship Id="rId4" Type="http://schemas.openxmlformats.org/officeDocument/2006/relationships/tags" Target="../tags/tag25.xml"/><Relationship Id="rId9"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image" Target="../media/image1.emf"/><Relationship Id="rId4" Type="http://schemas.openxmlformats.org/officeDocument/2006/relationships/tags" Target="../tags/tag30.xml"/><Relationship Id="rId9"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image" Target="../media/image1.emf"/><Relationship Id="rId4" Type="http://schemas.openxmlformats.org/officeDocument/2006/relationships/tags" Target="../tags/tag37.xml"/><Relationship Id="rId9"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3.xml"/><Relationship Id="rId7"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9.xml"/><Relationship Id="rId7"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10" Type="http://schemas.openxmlformats.org/officeDocument/2006/relationships/image" Target="../media/image3.emf"/><Relationship Id="rId4" Type="http://schemas.openxmlformats.org/officeDocument/2006/relationships/tags" Target="../tags/tag56.xml"/><Relationship Id="rId9"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7.xml"/><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2.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1.emf"/><Relationship Id="rId5" Type="http://schemas.openxmlformats.org/officeDocument/2006/relationships/tags" Target="../tags/tag64.xml"/><Relationship Id="rId10" Type="http://schemas.openxmlformats.org/officeDocument/2006/relationships/oleObject" Target="../embeddings/oleObject8.bin"/><Relationship Id="rId4" Type="http://schemas.openxmlformats.org/officeDocument/2006/relationships/tags" Target="../tags/tag63.xml"/><Relationship Id="rId9"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2.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1.emf"/><Relationship Id="rId5" Type="http://schemas.openxmlformats.org/officeDocument/2006/relationships/tags" Target="../tags/tag72.xml"/><Relationship Id="rId10" Type="http://schemas.openxmlformats.org/officeDocument/2006/relationships/oleObject" Target="../embeddings/oleObject9.bin"/><Relationship Id="rId4" Type="http://schemas.openxmlformats.org/officeDocument/2006/relationships/tags" Target="../tags/tag71.xml"/><Relationship Id="rId9"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image" Target="../media/image2.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image" Target="../media/image1.emf"/><Relationship Id="rId5" Type="http://schemas.openxmlformats.org/officeDocument/2006/relationships/tags" Target="../tags/tag80.xml"/><Relationship Id="rId10" Type="http://schemas.openxmlformats.org/officeDocument/2006/relationships/oleObject" Target="../embeddings/oleObject10.bin"/><Relationship Id="rId4" Type="http://schemas.openxmlformats.org/officeDocument/2006/relationships/tags" Target="../tags/tag79.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2.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6.emf"/><Relationship Id="rId5" Type="http://schemas.openxmlformats.org/officeDocument/2006/relationships/tags" Target="../tags/tag88.xml"/><Relationship Id="rId10" Type="http://schemas.openxmlformats.org/officeDocument/2006/relationships/oleObject" Target="../embeddings/oleObject11.bin"/><Relationship Id="rId4" Type="http://schemas.openxmlformats.org/officeDocument/2006/relationships/tags" Target="../tags/tag87.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2.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1.emf"/><Relationship Id="rId5" Type="http://schemas.openxmlformats.org/officeDocument/2006/relationships/tags" Target="../tags/tag96.xml"/><Relationship Id="rId10" Type="http://schemas.openxmlformats.org/officeDocument/2006/relationships/oleObject" Target="../embeddings/oleObject12.bin"/><Relationship Id="rId4" Type="http://schemas.openxmlformats.org/officeDocument/2006/relationships/tags" Target="../tags/tag95.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102.xml"/><Relationship Id="rId7" Type="http://schemas.openxmlformats.org/officeDocument/2006/relationships/slideMaster" Target="../slideMasters/slideMaster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5" Type="http://schemas.openxmlformats.org/officeDocument/2006/relationships/tags" Target="../tags/tag104.xml"/><Relationship Id="rId10" Type="http://schemas.openxmlformats.org/officeDocument/2006/relationships/image" Target="../media/image2.png"/><Relationship Id="rId4" Type="http://schemas.openxmlformats.org/officeDocument/2006/relationships/tags" Target="../tags/tag103.xml"/><Relationship Id="rId9"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08.xml"/><Relationship Id="rId7" Type="http://schemas.openxmlformats.org/officeDocument/2006/relationships/image" Target="../media/image3.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oleObject" Target="../embeddings/oleObject14.bin"/><Relationship Id="rId5" Type="http://schemas.openxmlformats.org/officeDocument/2006/relationships/slideMaster" Target="../slideMasters/slideMaster1.xml"/><Relationship Id="rId4" Type="http://schemas.openxmlformats.org/officeDocument/2006/relationships/tags" Target="../tags/tag109.xml"/><Relationship Id="rId9"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14.xml"/><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9.xml"/><Relationship Id="rId7" Type="http://schemas.openxmlformats.org/officeDocument/2006/relationships/image" Target="../media/image3.emf"/><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oleObject" Target="../embeddings/oleObject19.bin"/><Relationship Id="rId5" Type="http://schemas.openxmlformats.org/officeDocument/2006/relationships/slideMaster" Target="../slideMasters/slideMaster3.xml"/><Relationship Id="rId4" Type="http://schemas.openxmlformats.org/officeDocument/2006/relationships/tags" Target="../tags/tag120.xml"/><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21.xml"/><Relationship Id="rId4" Type="http://schemas.openxmlformats.org/officeDocument/2006/relationships/image" Target="../media/image8.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4.xml"/><Relationship Id="rId7" Type="http://schemas.openxmlformats.org/officeDocument/2006/relationships/oleObject" Target="../embeddings/oleObject20.bin"/><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Master" Target="../slideMasters/slideMaster3.xml"/><Relationship Id="rId5" Type="http://schemas.openxmlformats.org/officeDocument/2006/relationships/tags" Target="../tags/tag126.xml"/><Relationship Id="rId4" Type="http://schemas.openxmlformats.org/officeDocument/2006/relationships/tags" Target="../tags/tag125.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10" Type="http://schemas.openxmlformats.org/officeDocument/2006/relationships/image" Target="../media/image1.emf"/><Relationship Id="rId4" Type="http://schemas.openxmlformats.org/officeDocument/2006/relationships/tags" Target="../tags/tag130.xml"/><Relationship Id="rId9" Type="http://schemas.openxmlformats.org/officeDocument/2006/relationships/oleObject" Target="../embeddings/oleObject21.bin"/></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10" Type="http://schemas.openxmlformats.org/officeDocument/2006/relationships/image" Target="../media/image1.emf"/><Relationship Id="rId4" Type="http://schemas.openxmlformats.org/officeDocument/2006/relationships/tags" Target="../tags/tag137.xml"/><Relationship Id="rId9" Type="http://schemas.openxmlformats.org/officeDocument/2006/relationships/oleObject" Target="../embeddings/oleObject22.bin"/></Relationships>
</file>

<file path=ppt/slideLayouts/_rels/slideLayout25.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143.xml"/><Relationship Id="rId7" Type="http://schemas.openxmlformats.org/officeDocument/2006/relationships/slideMaster" Target="../slideMasters/slideMaster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49.xml"/><Relationship Id="rId7" Type="http://schemas.openxmlformats.org/officeDocument/2006/relationships/slideMaster" Target="../slideMasters/slideMaster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image" Target="../media/image3.emf"/></Relationships>
</file>

<file path=ppt/slideLayouts/_rels/slideLayout27.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155.xml"/><Relationship Id="rId7" Type="http://schemas.openxmlformats.org/officeDocument/2006/relationships/slideMaster" Target="../slideMasters/slideMaster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61.xml"/><Relationship Id="rId7" Type="http://schemas.openxmlformats.org/officeDocument/2006/relationships/tags" Target="../tags/tag16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tags" Target="../tags/tag164.xml"/><Relationship Id="rId5" Type="http://schemas.openxmlformats.org/officeDocument/2006/relationships/tags" Target="../tags/tag163.xml"/><Relationship Id="rId10" Type="http://schemas.openxmlformats.org/officeDocument/2006/relationships/image" Target="../media/image3.emf"/><Relationship Id="rId4" Type="http://schemas.openxmlformats.org/officeDocument/2006/relationships/tags" Target="../tags/tag162.xml"/><Relationship Id="rId9" Type="http://schemas.openxmlformats.org/officeDocument/2006/relationships/oleObject" Target="../embeddings/oleObject26.bin"/></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image" Target="../media/image1.emf"/><Relationship Id="rId5" Type="http://schemas.openxmlformats.org/officeDocument/2006/relationships/tags" Target="../tags/tag170.xml"/><Relationship Id="rId10" Type="http://schemas.openxmlformats.org/officeDocument/2006/relationships/oleObject" Target="../embeddings/oleObject27.bin"/><Relationship Id="rId4" Type="http://schemas.openxmlformats.org/officeDocument/2006/relationships/tags" Target="../tags/tag169.xml"/><Relationship Id="rId9"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81.xml"/><Relationship Id="rId3" Type="http://schemas.openxmlformats.org/officeDocument/2006/relationships/tags" Target="../tags/tag176.xml"/><Relationship Id="rId7" Type="http://schemas.openxmlformats.org/officeDocument/2006/relationships/tags" Target="../tags/tag180.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1.emf"/><Relationship Id="rId5" Type="http://schemas.openxmlformats.org/officeDocument/2006/relationships/tags" Target="../tags/tag178.xml"/><Relationship Id="rId10" Type="http://schemas.openxmlformats.org/officeDocument/2006/relationships/oleObject" Target="../embeddings/oleObject28.bin"/><Relationship Id="rId4" Type="http://schemas.openxmlformats.org/officeDocument/2006/relationships/tags" Target="../tags/tag177.xml"/><Relationship Id="rId9"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89.xml"/><Relationship Id="rId3" Type="http://schemas.openxmlformats.org/officeDocument/2006/relationships/tags" Target="../tags/tag184.xml"/><Relationship Id="rId7" Type="http://schemas.openxmlformats.org/officeDocument/2006/relationships/tags" Target="../tags/tag18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image" Target="../media/image1.emf"/><Relationship Id="rId5" Type="http://schemas.openxmlformats.org/officeDocument/2006/relationships/tags" Target="../tags/tag186.xml"/><Relationship Id="rId10" Type="http://schemas.openxmlformats.org/officeDocument/2006/relationships/oleObject" Target="../embeddings/oleObject29.bin"/><Relationship Id="rId4" Type="http://schemas.openxmlformats.org/officeDocument/2006/relationships/tags" Target="../tags/tag185.xml"/><Relationship Id="rId9"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197.xml"/><Relationship Id="rId3" Type="http://schemas.openxmlformats.org/officeDocument/2006/relationships/tags" Target="../tags/tag192.xml"/><Relationship Id="rId7" Type="http://schemas.openxmlformats.org/officeDocument/2006/relationships/tags" Target="../tags/tag196.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11" Type="http://schemas.openxmlformats.org/officeDocument/2006/relationships/image" Target="../media/image6.emf"/><Relationship Id="rId5" Type="http://schemas.openxmlformats.org/officeDocument/2006/relationships/tags" Target="../tags/tag194.xml"/><Relationship Id="rId10" Type="http://schemas.openxmlformats.org/officeDocument/2006/relationships/oleObject" Target="../embeddings/oleObject30.bin"/><Relationship Id="rId4" Type="http://schemas.openxmlformats.org/officeDocument/2006/relationships/tags" Target="../tags/tag193.xml"/><Relationship Id="rId9"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205.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1.emf"/><Relationship Id="rId5" Type="http://schemas.openxmlformats.org/officeDocument/2006/relationships/tags" Target="../tags/tag202.xml"/><Relationship Id="rId10" Type="http://schemas.openxmlformats.org/officeDocument/2006/relationships/oleObject" Target="../embeddings/oleObject31.bin"/><Relationship Id="rId4" Type="http://schemas.openxmlformats.org/officeDocument/2006/relationships/tags" Target="../tags/tag201.xml"/><Relationship Id="rId9"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208.xml"/><Relationship Id="rId7" Type="http://schemas.openxmlformats.org/officeDocument/2006/relationships/slideMaster" Target="../slideMasters/slideMaster3.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9"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214.xml"/><Relationship Id="rId7" Type="http://schemas.openxmlformats.org/officeDocument/2006/relationships/image" Target="../media/image3.emf"/><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oleObject" Target="../embeddings/oleObject33.bin"/><Relationship Id="rId5" Type="http://schemas.openxmlformats.org/officeDocument/2006/relationships/slideMaster" Target="../slideMasters/slideMaster3.xml"/><Relationship Id="rId4" Type="http://schemas.openxmlformats.org/officeDocument/2006/relationships/tags" Target="../tags/tag215.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7.xml"/><Relationship Id="rId1" Type="http://schemas.openxmlformats.org/officeDocument/2006/relationships/tags" Target="../tags/tag216.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220.xml"/><Relationship Id="rId7" Type="http://schemas.openxmlformats.org/officeDocument/2006/relationships/image" Target="../media/image3.emf"/><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oleObject" Target="../embeddings/oleObject35.bin"/><Relationship Id="rId5" Type="http://schemas.openxmlformats.org/officeDocument/2006/relationships/slideMaster" Target="../slideMasters/slideMaster3.xml"/><Relationship Id="rId4" Type="http://schemas.openxmlformats.org/officeDocument/2006/relationships/tags" Target="../tags/tag221.xml"/></Relationships>
</file>

<file path=ppt/slideLayouts/_rels/slideLayout3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24.xml"/><Relationship Id="rId7" Type="http://schemas.openxmlformats.org/officeDocument/2006/relationships/tags" Target="../tags/tag228.xm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tags" Target="../tags/tag227.xml"/><Relationship Id="rId5" Type="http://schemas.openxmlformats.org/officeDocument/2006/relationships/tags" Target="../tags/tag226.xml"/><Relationship Id="rId10" Type="http://schemas.openxmlformats.org/officeDocument/2006/relationships/image" Target="../media/image1.emf"/><Relationship Id="rId4" Type="http://schemas.openxmlformats.org/officeDocument/2006/relationships/tags" Target="../tags/tag225.xml"/><Relationship Id="rId9" Type="http://schemas.openxmlformats.org/officeDocument/2006/relationships/oleObject" Target="../embeddings/oleObject36.bin"/></Relationships>
</file>

<file path=ppt/slideLayouts/_rels/slideLayout3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5" Type="http://schemas.openxmlformats.org/officeDocument/2006/relationships/tags" Target="../tags/tag233.xml"/><Relationship Id="rId10" Type="http://schemas.openxmlformats.org/officeDocument/2006/relationships/image" Target="../media/image1.emf"/><Relationship Id="rId4" Type="http://schemas.openxmlformats.org/officeDocument/2006/relationships/tags" Target="../tags/tag232.xml"/><Relationship Id="rId9" Type="http://schemas.openxmlformats.org/officeDocument/2006/relationships/oleObject" Target="../embeddings/oleObject37.bin"/></Relationships>
</file>

<file path=ppt/slideLayouts/_rels/slideLayout40.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238.xml"/><Relationship Id="rId7" Type="http://schemas.openxmlformats.org/officeDocument/2006/relationships/slideMaster" Target="../slideMasters/slideMaster3.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244.xml"/><Relationship Id="rId7" Type="http://schemas.openxmlformats.org/officeDocument/2006/relationships/slideMaster" Target="../slideMasters/slideMaster3.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5" Type="http://schemas.openxmlformats.org/officeDocument/2006/relationships/tags" Target="../tags/tag246.xml"/><Relationship Id="rId4" Type="http://schemas.openxmlformats.org/officeDocument/2006/relationships/tags" Target="../tags/tag245.xml"/><Relationship Id="rId9" Type="http://schemas.openxmlformats.org/officeDocument/2006/relationships/image" Target="../media/image3.emf"/></Relationships>
</file>

<file path=ppt/slideLayouts/_rels/slideLayout42.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250.xml"/><Relationship Id="rId7" Type="http://schemas.openxmlformats.org/officeDocument/2006/relationships/slideMaster" Target="../slideMasters/slideMaster3.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tags" Target="../tags/tag253.xml"/><Relationship Id="rId5" Type="http://schemas.openxmlformats.org/officeDocument/2006/relationships/tags" Target="../tags/tag252.xml"/><Relationship Id="rId4" Type="http://schemas.openxmlformats.org/officeDocument/2006/relationships/tags" Target="../tags/tag251.xml"/><Relationship Id="rId9" Type="http://schemas.openxmlformats.org/officeDocument/2006/relationships/image" Target="../media/image3.emf"/></Relationships>
</file>

<file path=ppt/slideLayouts/_rels/slideLayout4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56.xml"/><Relationship Id="rId7" Type="http://schemas.openxmlformats.org/officeDocument/2006/relationships/tags" Target="../tags/tag260.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10" Type="http://schemas.openxmlformats.org/officeDocument/2006/relationships/image" Target="../media/image3.emf"/><Relationship Id="rId4" Type="http://schemas.openxmlformats.org/officeDocument/2006/relationships/tags" Target="../tags/tag257.xml"/><Relationship Id="rId9" Type="http://schemas.openxmlformats.org/officeDocument/2006/relationships/oleObject" Target="../embeddings/oleObject41.bin"/></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image" Target="../media/image1.emf"/><Relationship Id="rId5" Type="http://schemas.openxmlformats.org/officeDocument/2006/relationships/tags" Target="../tags/tag265.xml"/><Relationship Id="rId10" Type="http://schemas.openxmlformats.org/officeDocument/2006/relationships/oleObject" Target="../embeddings/oleObject42.bin"/><Relationship Id="rId4" Type="http://schemas.openxmlformats.org/officeDocument/2006/relationships/tags" Target="../tags/tag264.xml"/><Relationship Id="rId9"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276.xml"/><Relationship Id="rId3" Type="http://schemas.openxmlformats.org/officeDocument/2006/relationships/tags" Target="../tags/tag271.xml"/><Relationship Id="rId7" Type="http://schemas.openxmlformats.org/officeDocument/2006/relationships/tags" Target="../tags/tag275.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image" Target="../media/image1.emf"/><Relationship Id="rId5" Type="http://schemas.openxmlformats.org/officeDocument/2006/relationships/tags" Target="../tags/tag273.xml"/><Relationship Id="rId10" Type="http://schemas.openxmlformats.org/officeDocument/2006/relationships/oleObject" Target="../embeddings/oleObject43.bin"/><Relationship Id="rId4" Type="http://schemas.openxmlformats.org/officeDocument/2006/relationships/tags" Target="../tags/tag272.xml"/><Relationship Id="rId9"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image" Target="../media/image3.emf"/><Relationship Id="rId5" Type="http://schemas.openxmlformats.org/officeDocument/2006/relationships/tags" Target="../tags/tag281.xml"/><Relationship Id="rId10" Type="http://schemas.openxmlformats.org/officeDocument/2006/relationships/oleObject" Target="../embeddings/oleObject44.bin"/><Relationship Id="rId4" Type="http://schemas.openxmlformats.org/officeDocument/2006/relationships/tags" Target="../tags/tag280.xml"/><Relationship Id="rId9"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image" Target="../media/image1.emf"/><Relationship Id="rId5" Type="http://schemas.openxmlformats.org/officeDocument/2006/relationships/tags" Target="../tags/tag289.xml"/><Relationship Id="rId10" Type="http://schemas.openxmlformats.org/officeDocument/2006/relationships/oleObject" Target="../embeddings/oleObject45.bin"/><Relationship Id="rId4" Type="http://schemas.openxmlformats.org/officeDocument/2006/relationships/tags" Target="../tags/tag288.xml"/><Relationship Id="rId9"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300.xml"/><Relationship Id="rId3" Type="http://schemas.openxmlformats.org/officeDocument/2006/relationships/tags" Target="../tags/tag295.xml"/><Relationship Id="rId7" Type="http://schemas.openxmlformats.org/officeDocument/2006/relationships/tags" Target="../tags/tag299.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image" Target="../media/image3.emf"/><Relationship Id="rId5" Type="http://schemas.openxmlformats.org/officeDocument/2006/relationships/tags" Target="../tags/tag297.xml"/><Relationship Id="rId10" Type="http://schemas.openxmlformats.org/officeDocument/2006/relationships/oleObject" Target="../embeddings/oleObject46.bin"/><Relationship Id="rId4" Type="http://schemas.openxmlformats.org/officeDocument/2006/relationships/tags" Target="../tags/tag296.xml"/><Relationship Id="rId9"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308.xml"/><Relationship Id="rId3" Type="http://schemas.openxmlformats.org/officeDocument/2006/relationships/tags" Target="../tags/tag303.xml"/><Relationship Id="rId7" Type="http://schemas.openxmlformats.org/officeDocument/2006/relationships/tags" Target="../tags/tag307.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tags" Target="../tags/tag306.xml"/><Relationship Id="rId11" Type="http://schemas.openxmlformats.org/officeDocument/2006/relationships/image" Target="../media/image3.emf"/><Relationship Id="rId5" Type="http://schemas.openxmlformats.org/officeDocument/2006/relationships/tags" Target="../tags/tag305.xml"/><Relationship Id="rId10" Type="http://schemas.openxmlformats.org/officeDocument/2006/relationships/oleObject" Target="../embeddings/oleObject47.bin"/><Relationship Id="rId4" Type="http://schemas.openxmlformats.org/officeDocument/2006/relationships/tags" Target="../tags/tag304.xml"/><Relationship Id="rId9"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image" Target="../media/image1.emf"/><Relationship Id="rId5" Type="http://schemas.openxmlformats.org/officeDocument/2006/relationships/tags" Target="../tags/tag313.xml"/><Relationship Id="rId10" Type="http://schemas.openxmlformats.org/officeDocument/2006/relationships/oleObject" Target="../embeddings/oleObject48.bin"/><Relationship Id="rId4" Type="http://schemas.openxmlformats.org/officeDocument/2006/relationships/tags" Target="../tags/tag312.xml"/><Relationship Id="rId9"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8" Type="http://schemas.openxmlformats.org/officeDocument/2006/relationships/tags" Target="../tags/tag324.xml"/><Relationship Id="rId3" Type="http://schemas.openxmlformats.org/officeDocument/2006/relationships/tags" Target="../tags/tag319.xml"/><Relationship Id="rId7" Type="http://schemas.openxmlformats.org/officeDocument/2006/relationships/tags" Target="../tags/tag323.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image" Target="../media/image3.emf"/><Relationship Id="rId5" Type="http://schemas.openxmlformats.org/officeDocument/2006/relationships/tags" Target="../tags/tag321.xml"/><Relationship Id="rId10" Type="http://schemas.openxmlformats.org/officeDocument/2006/relationships/oleObject" Target="../embeddings/oleObject49.bin"/><Relationship Id="rId4" Type="http://schemas.openxmlformats.org/officeDocument/2006/relationships/tags" Target="../tags/tag320.xml"/><Relationship Id="rId9"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327.xml"/><Relationship Id="rId7" Type="http://schemas.openxmlformats.org/officeDocument/2006/relationships/slideMaster" Target="../slideMasters/slideMaster3.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9" Type="http://schemas.openxmlformats.org/officeDocument/2006/relationships/image" Target="../media/image3.emf"/></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333.xml"/><Relationship Id="rId7" Type="http://schemas.openxmlformats.org/officeDocument/2006/relationships/image" Target="../media/image3.emf"/><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oleObject" Target="../embeddings/oleObject51.bin"/><Relationship Id="rId5" Type="http://schemas.openxmlformats.org/officeDocument/2006/relationships/slideMaster" Target="../slideMasters/slideMaster3.xml"/><Relationship Id="rId4" Type="http://schemas.openxmlformats.org/officeDocument/2006/relationships/tags" Target="../tags/tag33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36.xml"/><Relationship Id="rId1" Type="http://schemas.openxmlformats.org/officeDocument/2006/relationships/tags" Target="../tags/tag335.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39.xml"/><Relationship Id="rId7" Type="http://schemas.openxmlformats.org/officeDocument/2006/relationships/oleObject" Target="../embeddings/oleObject53.bin"/><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slideMaster" Target="../slideMasters/slideMaster3.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44.xml"/><Relationship Id="rId7" Type="http://schemas.openxmlformats.org/officeDocument/2006/relationships/oleObject" Target="../embeddings/oleObject54.bin"/><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slideMaster" Target="../slideMasters/slideMaster3.xml"/><Relationship Id="rId5" Type="http://schemas.openxmlformats.org/officeDocument/2006/relationships/tags" Target="../tags/tag346.xml"/><Relationship Id="rId10" Type="http://schemas.openxmlformats.org/officeDocument/2006/relationships/image" Target="../media/image2.png"/><Relationship Id="rId4" Type="http://schemas.openxmlformats.org/officeDocument/2006/relationships/tags" Target="../tags/tag345.xml"/><Relationship Id="rId9" Type="http://schemas.openxmlformats.org/officeDocument/2006/relationships/image" Target="../media/image9.jpeg"/></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65.xml.rels><?xml version="1.0" encoding="UTF-8" standalone="yes"?>
<Relationships xmlns="http://schemas.openxmlformats.org/package/2006/relationships"><Relationship Id="rId8" Type="http://schemas.openxmlformats.org/officeDocument/2006/relationships/tags" Target="../tags/tag368.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image" Target="../media/image2.png"/><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image" Target="../media/image1.emf"/><Relationship Id="rId5" Type="http://schemas.openxmlformats.org/officeDocument/2006/relationships/tags" Target="../tags/tag365.xml"/><Relationship Id="rId10" Type="http://schemas.openxmlformats.org/officeDocument/2006/relationships/oleObject" Target="../embeddings/oleObject62.bin"/><Relationship Id="rId4" Type="http://schemas.openxmlformats.org/officeDocument/2006/relationships/tags" Target="../tags/tag364.xml"/><Relationship Id="rId9"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91.xml"/><Relationship Id="rId7" Type="http://schemas.openxmlformats.org/officeDocument/2006/relationships/oleObject" Target="../embeddings/oleObject2.bin"/><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slideMaster" Target="../slideMasters/slideMaster4.xml"/><Relationship Id="rId5" Type="http://schemas.openxmlformats.org/officeDocument/2006/relationships/tags" Target="../tags/tag393.xml"/><Relationship Id="rId4" Type="http://schemas.openxmlformats.org/officeDocument/2006/relationships/tags" Target="../tags/tag392.xml"/><Relationship Id="rId9" Type="http://schemas.openxmlformats.org/officeDocument/2006/relationships/image" Target="../media/image4.jpeg"/></Relationships>
</file>

<file path=ppt/slideLayouts/_rels/slideLayout67.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96.xml"/><Relationship Id="rId7" Type="http://schemas.openxmlformats.org/officeDocument/2006/relationships/tags" Target="../tags/tag400.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5" Type="http://schemas.openxmlformats.org/officeDocument/2006/relationships/tags" Target="../tags/tag398.xml"/><Relationship Id="rId10" Type="http://schemas.openxmlformats.org/officeDocument/2006/relationships/image" Target="../media/image1.emf"/><Relationship Id="rId4" Type="http://schemas.openxmlformats.org/officeDocument/2006/relationships/tags" Target="../tags/tag397.xml"/><Relationship Id="rId9" Type="http://schemas.openxmlformats.org/officeDocument/2006/relationships/oleObject" Target="../embeddings/oleObject3.bin"/></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03.xml"/><Relationship Id="rId7" Type="http://schemas.openxmlformats.org/officeDocument/2006/relationships/tags" Target="../tags/tag407.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5" Type="http://schemas.openxmlformats.org/officeDocument/2006/relationships/tags" Target="../tags/tag405.xml"/><Relationship Id="rId10" Type="http://schemas.openxmlformats.org/officeDocument/2006/relationships/image" Target="../media/image1.emf"/><Relationship Id="rId4" Type="http://schemas.openxmlformats.org/officeDocument/2006/relationships/tags" Target="../tags/tag404.xml"/><Relationship Id="rId9" Type="http://schemas.openxmlformats.org/officeDocument/2006/relationships/oleObject" Target="../embeddings/oleObject4.bin"/></Relationships>
</file>

<file path=ppt/slideLayouts/_rels/slideLayout6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10.xml"/><Relationship Id="rId7" Type="http://schemas.openxmlformats.org/officeDocument/2006/relationships/slideMaster" Target="../slideMasters/slideMaster4.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5" Type="http://schemas.openxmlformats.org/officeDocument/2006/relationships/tags" Target="../tags/tag412.xml"/><Relationship Id="rId4" Type="http://schemas.openxmlformats.org/officeDocument/2006/relationships/tags" Target="../tags/tag411.xml"/><Relationship Id="rId9" Type="http://schemas.openxmlformats.org/officeDocument/2006/relationships/image" Target="../media/image3.emf"/></Relationships>
</file>

<file path=ppt/slideLayouts/_rels/slideLayout70.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16.xml"/><Relationship Id="rId7" Type="http://schemas.openxmlformats.org/officeDocument/2006/relationships/slideMaster" Target="../slideMasters/slideMaster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tags" Target="../tags/tag419.xml"/><Relationship Id="rId5" Type="http://schemas.openxmlformats.org/officeDocument/2006/relationships/tags" Target="../tags/tag418.xml"/><Relationship Id="rId4" Type="http://schemas.openxmlformats.org/officeDocument/2006/relationships/tags" Target="../tags/tag417.xml"/><Relationship Id="rId9" Type="http://schemas.openxmlformats.org/officeDocument/2006/relationships/image" Target="../media/image3.emf"/></Relationships>
</file>

<file path=ppt/slideLayouts/_rels/slideLayout71.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22.xml"/><Relationship Id="rId7" Type="http://schemas.openxmlformats.org/officeDocument/2006/relationships/tags" Target="../tags/tag426.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5" Type="http://schemas.openxmlformats.org/officeDocument/2006/relationships/tags" Target="../tags/tag424.xml"/><Relationship Id="rId10" Type="http://schemas.openxmlformats.org/officeDocument/2006/relationships/image" Target="../media/image3.emf"/><Relationship Id="rId4" Type="http://schemas.openxmlformats.org/officeDocument/2006/relationships/tags" Target="../tags/tag423.xml"/><Relationship Id="rId9" Type="http://schemas.openxmlformats.org/officeDocument/2006/relationships/oleObject" Target="../embeddings/oleObject7.bin"/></Relationships>
</file>

<file path=ppt/slideLayouts/_rels/slideLayout72.xml.rels><?xml version="1.0" encoding="UTF-8" standalone="yes"?>
<Relationships xmlns="http://schemas.openxmlformats.org/package/2006/relationships"><Relationship Id="rId8" Type="http://schemas.openxmlformats.org/officeDocument/2006/relationships/tags" Target="../tags/tag434.xml"/><Relationship Id="rId3" Type="http://schemas.openxmlformats.org/officeDocument/2006/relationships/tags" Target="../tags/tag429.xml"/><Relationship Id="rId7" Type="http://schemas.openxmlformats.org/officeDocument/2006/relationships/tags" Target="../tags/tag433.xml"/><Relationship Id="rId12" Type="http://schemas.openxmlformats.org/officeDocument/2006/relationships/image" Target="../media/image2.png"/><Relationship Id="rId2" Type="http://schemas.openxmlformats.org/officeDocument/2006/relationships/tags" Target="../tags/tag428.xml"/><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image" Target="../media/image1.emf"/><Relationship Id="rId5" Type="http://schemas.openxmlformats.org/officeDocument/2006/relationships/tags" Target="../tags/tag431.xml"/><Relationship Id="rId10" Type="http://schemas.openxmlformats.org/officeDocument/2006/relationships/oleObject" Target="../embeddings/oleObject8.bin"/><Relationship Id="rId4" Type="http://schemas.openxmlformats.org/officeDocument/2006/relationships/tags" Target="../tags/tag430.xml"/><Relationship Id="rId9"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8" Type="http://schemas.openxmlformats.org/officeDocument/2006/relationships/tags" Target="../tags/tag442.xml"/><Relationship Id="rId3" Type="http://schemas.openxmlformats.org/officeDocument/2006/relationships/tags" Target="../tags/tag437.xml"/><Relationship Id="rId7" Type="http://schemas.openxmlformats.org/officeDocument/2006/relationships/tags" Target="../tags/tag441.xml"/><Relationship Id="rId12" Type="http://schemas.openxmlformats.org/officeDocument/2006/relationships/image" Target="../media/image2.png"/><Relationship Id="rId2" Type="http://schemas.openxmlformats.org/officeDocument/2006/relationships/tags" Target="../tags/tag436.xml"/><Relationship Id="rId1" Type="http://schemas.openxmlformats.org/officeDocument/2006/relationships/tags" Target="../tags/tag435.xml"/><Relationship Id="rId6" Type="http://schemas.openxmlformats.org/officeDocument/2006/relationships/tags" Target="../tags/tag440.xml"/><Relationship Id="rId11" Type="http://schemas.openxmlformats.org/officeDocument/2006/relationships/image" Target="../media/image1.emf"/><Relationship Id="rId5" Type="http://schemas.openxmlformats.org/officeDocument/2006/relationships/tags" Target="../tags/tag439.xml"/><Relationship Id="rId10" Type="http://schemas.openxmlformats.org/officeDocument/2006/relationships/oleObject" Target="../embeddings/oleObject9.bin"/><Relationship Id="rId4" Type="http://schemas.openxmlformats.org/officeDocument/2006/relationships/tags" Target="../tags/tag438.xml"/><Relationship Id="rId9"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8" Type="http://schemas.openxmlformats.org/officeDocument/2006/relationships/tags" Target="../tags/tag450.xml"/><Relationship Id="rId3" Type="http://schemas.openxmlformats.org/officeDocument/2006/relationships/tags" Target="../tags/tag445.xml"/><Relationship Id="rId7" Type="http://schemas.openxmlformats.org/officeDocument/2006/relationships/tags" Target="../tags/tag449.xml"/><Relationship Id="rId12" Type="http://schemas.openxmlformats.org/officeDocument/2006/relationships/image" Target="../media/image2.png"/><Relationship Id="rId2" Type="http://schemas.openxmlformats.org/officeDocument/2006/relationships/tags" Target="../tags/tag444.xml"/><Relationship Id="rId1" Type="http://schemas.openxmlformats.org/officeDocument/2006/relationships/tags" Target="../tags/tag443.xml"/><Relationship Id="rId6" Type="http://schemas.openxmlformats.org/officeDocument/2006/relationships/tags" Target="../tags/tag448.xml"/><Relationship Id="rId11" Type="http://schemas.openxmlformats.org/officeDocument/2006/relationships/image" Target="../media/image1.emf"/><Relationship Id="rId5" Type="http://schemas.openxmlformats.org/officeDocument/2006/relationships/tags" Target="../tags/tag447.xml"/><Relationship Id="rId10" Type="http://schemas.openxmlformats.org/officeDocument/2006/relationships/oleObject" Target="../embeddings/oleObject10.bin"/><Relationship Id="rId4" Type="http://schemas.openxmlformats.org/officeDocument/2006/relationships/tags" Target="../tags/tag446.xml"/><Relationship Id="rId9"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8" Type="http://schemas.openxmlformats.org/officeDocument/2006/relationships/tags" Target="../tags/tag458.xml"/><Relationship Id="rId3" Type="http://schemas.openxmlformats.org/officeDocument/2006/relationships/tags" Target="../tags/tag453.xml"/><Relationship Id="rId7" Type="http://schemas.openxmlformats.org/officeDocument/2006/relationships/tags" Target="../tags/tag457.xml"/><Relationship Id="rId12" Type="http://schemas.openxmlformats.org/officeDocument/2006/relationships/image" Target="../media/image2.png"/><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tags" Target="../tags/tag456.xml"/><Relationship Id="rId11" Type="http://schemas.openxmlformats.org/officeDocument/2006/relationships/image" Target="../media/image6.emf"/><Relationship Id="rId5" Type="http://schemas.openxmlformats.org/officeDocument/2006/relationships/tags" Target="../tags/tag455.xml"/><Relationship Id="rId10" Type="http://schemas.openxmlformats.org/officeDocument/2006/relationships/oleObject" Target="../embeddings/oleObject11.bin"/><Relationship Id="rId4" Type="http://schemas.openxmlformats.org/officeDocument/2006/relationships/tags" Target="../tags/tag454.xml"/><Relationship Id="rId9"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8" Type="http://schemas.openxmlformats.org/officeDocument/2006/relationships/tags" Target="../tags/tag466.xml"/><Relationship Id="rId3" Type="http://schemas.openxmlformats.org/officeDocument/2006/relationships/tags" Target="../tags/tag461.xml"/><Relationship Id="rId7" Type="http://schemas.openxmlformats.org/officeDocument/2006/relationships/tags" Target="../tags/tag465.xml"/><Relationship Id="rId12" Type="http://schemas.openxmlformats.org/officeDocument/2006/relationships/image" Target="../media/image2.png"/><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tags" Target="../tags/tag464.xml"/><Relationship Id="rId11" Type="http://schemas.openxmlformats.org/officeDocument/2006/relationships/image" Target="../media/image1.emf"/><Relationship Id="rId5" Type="http://schemas.openxmlformats.org/officeDocument/2006/relationships/tags" Target="../tags/tag463.xml"/><Relationship Id="rId10" Type="http://schemas.openxmlformats.org/officeDocument/2006/relationships/oleObject" Target="../embeddings/oleObject12.bin"/><Relationship Id="rId4" Type="http://schemas.openxmlformats.org/officeDocument/2006/relationships/tags" Target="../tags/tag462.xml"/><Relationship Id="rId9"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469.xml"/><Relationship Id="rId7" Type="http://schemas.openxmlformats.org/officeDocument/2006/relationships/slideMaster" Target="../slideMasters/slideMaster4.xml"/><Relationship Id="rId2" Type="http://schemas.openxmlformats.org/officeDocument/2006/relationships/tags" Target="../tags/tag468.xml"/><Relationship Id="rId1" Type="http://schemas.openxmlformats.org/officeDocument/2006/relationships/tags" Target="../tags/tag467.xml"/><Relationship Id="rId6" Type="http://schemas.openxmlformats.org/officeDocument/2006/relationships/tags" Target="../tags/tag472.xml"/><Relationship Id="rId5" Type="http://schemas.openxmlformats.org/officeDocument/2006/relationships/tags" Target="../tags/tag471.xml"/><Relationship Id="rId10" Type="http://schemas.openxmlformats.org/officeDocument/2006/relationships/image" Target="../media/image2.png"/><Relationship Id="rId4" Type="http://schemas.openxmlformats.org/officeDocument/2006/relationships/tags" Target="../tags/tag470.xml"/><Relationship Id="rId9"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475.xml"/><Relationship Id="rId7" Type="http://schemas.openxmlformats.org/officeDocument/2006/relationships/image" Target="../media/image3.emf"/><Relationship Id="rId2" Type="http://schemas.openxmlformats.org/officeDocument/2006/relationships/tags" Target="../tags/tag474.xml"/><Relationship Id="rId1" Type="http://schemas.openxmlformats.org/officeDocument/2006/relationships/tags" Target="../tags/tag473.xml"/><Relationship Id="rId6" Type="http://schemas.openxmlformats.org/officeDocument/2006/relationships/oleObject" Target="../embeddings/oleObject14.bin"/><Relationship Id="rId5" Type="http://schemas.openxmlformats.org/officeDocument/2006/relationships/slideMaster" Target="../slideMasters/slideMaster4.xml"/><Relationship Id="rId4" Type="http://schemas.openxmlformats.org/officeDocument/2006/relationships/tags" Target="../tags/tag476.xml"/><Relationship Id="rId9"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78.xml"/><Relationship Id="rId1" Type="http://schemas.openxmlformats.org/officeDocument/2006/relationships/tags" Target="../tags/tag477.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80.xml"/><Relationship Id="rId1" Type="http://schemas.openxmlformats.org/officeDocument/2006/relationships/tags" Target="../tags/tag479.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4.xml"/><Relationship Id="rId1" Type="http://schemas.openxmlformats.org/officeDocument/2006/relationships/tags" Target="../tags/tag481.xml"/><Relationship Id="rId4" Type="http://schemas.openxmlformats.org/officeDocument/2006/relationships/image" Target="../media/image8.emf"/></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85.xml"/><Relationship Id="rId7" Type="http://schemas.openxmlformats.org/officeDocument/2006/relationships/image" Target="../media/image3.emf"/><Relationship Id="rId2" Type="http://schemas.openxmlformats.org/officeDocument/2006/relationships/tags" Target="../tags/tag484.xml"/><Relationship Id="rId1" Type="http://schemas.openxmlformats.org/officeDocument/2006/relationships/tags" Target="../tags/tag483.xml"/><Relationship Id="rId6" Type="http://schemas.openxmlformats.org/officeDocument/2006/relationships/oleObject" Target="../embeddings/oleObject19.bin"/><Relationship Id="rId5" Type="http://schemas.openxmlformats.org/officeDocument/2006/relationships/slideMaster" Target="../slideMasters/slideMaster5.xml"/><Relationship Id="rId4" Type="http://schemas.openxmlformats.org/officeDocument/2006/relationships/tags" Target="../tags/tag486.xml"/></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5.xml"/><Relationship Id="rId1" Type="http://schemas.openxmlformats.org/officeDocument/2006/relationships/tags" Target="../tags/tag487.xml"/><Relationship Id="rId4" Type="http://schemas.openxmlformats.org/officeDocument/2006/relationships/image" Target="../media/image8.e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90.xml"/><Relationship Id="rId7" Type="http://schemas.openxmlformats.org/officeDocument/2006/relationships/oleObject" Target="../embeddings/oleObject20.bin"/><Relationship Id="rId2" Type="http://schemas.openxmlformats.org/officeDocument/2006/relationships/tags" Target="../tags/tag489.xml"/><Relationship Id="rId1" Type="http://schemas.openxmlformats.org/officeDocument/2006/relationships/tags" Target="../tags/tag488.xml"/><Relationship Id="rId6" Type="http://schemas.openxmlformats.org/officeDocument/2006/relationships/slideMaster" Target="../slideMasters/slideMaster5.xml"/><Relationship Id="rId5" Type="http://schemas.openxmlformats.org/officeDocument/2006/relationships/tags" Target="../tags/tag492.xml"/><Relationship Id="rId4" Type="http://schemas.openxmlformats.org/officeDocument/2006/relationships/tags" Target="../tags/tag491.xml"/></Relationships>
</file>

<file path=ppt/slideLayouts/_rels/slideLayout8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495.xml"/><Relationship Id="rId7" Type="http://schemas.openxmlformats.org/officeDocument/2006/relationships/tags" Target="../tags/tag499.xml"/><Relationship Id="rId2" Type="http://schemas.openxmlformats.org/officeDocument/2006/relationships/tags" Target="../tags/tag494.xml"/><Relationship Id="rId1" Type="http://schemas.openxmlformats.org/officeDocument/2006/relationships/tags" Target="../tags/tag493.xml"/><Relationship Id="rId6" Type="http://schemas.openxmlformats.org/officeDocument/2006/relationships/tags" Target="../tags/tag498.xml"/><Relationship Id="rId5" Type="http://schemas.openxmlformats.org/officeDocument/2006/relationships/tags" Target="../tags/tag497.xml"/><Relationship Id="rId10" Type="http://schemas.openxmlformats.org/officeDocument/2006/relationships/image" Target="../media/image1.emf"/><Relationship Id="rId4" Type="http://schemas.openxmlformats.org/officeDocument/2006/relationships/tags" Target="../tags/tag496.xml"/><Relationship Id="rId9" Type="http://schemas.openxmlformats.org/officeDocument/2006/relationships/oleObject" Target="../embeddings/oleObject21.bin"/></Relationships>
</file>

<file path=ppt/slideLayouts/_rels/slideLayout89.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02.xml"/><Relationship Id="rId7" Type="http://schemas.openxmlformats.org/officeDocument/2006/relationships/tags" Target="../tags/tag506.xml"/><Relationship Id="rId2" Type="http://schemas.openxmlformats.org/officeDocument/2006/relationships/tags" Target="../tags/tag501.xml"/><Relationship Id="rId1" Type="http://schemas.openxmlformats.org/officeDocument/2006/relationships/tags" Target="../tags/tag500.xml"/><Relationship Id="rId6" Type="http://schemas.openxmlformats.org/officeDocument/2006/relationships/tags" Target="../tags/tag505.xml"/><Relationship Id="rId5" Type="http://schemas.openxmlformats.org/officeDocument/2006/relationships/tags" Target="../tags/tag504.xml"/><Relationship Id="rId10" Type="http://schemas.openxmlformats.org/officeDocument/2006/relationships/image" Target="../media/image1.emf"/><Relationship Id="rId4" Type="http://schemas.openxmlformats.org/officeDocument/2006/relationships/tags" Target="../tags/tag503.xml"/><Relationship Id="rId9" Type="http://schemas.openxmlformats.org/officeDocument/2006/relationships/oleObject" Target="../embeddings/oleObject22.bin"/></Relationships>
</file>

<file path=ppt/slideLayouts/_rels/slideLayout90.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509.xml"/><Relationship Id="rId7" Type="http://schemas.openxmlformats.org/officeDocument/2006/relationships/slideMaster" Target="../slideMasters/slideMaster5.xml"/><Relationship Id="rId2" Type="http://schemas.openxmlformats.org/officeDocument/2006/relationships/tags" Target="../tags/tag508.xml"/><Relationship Id="rId1" Type="http://schemas.openxmlformats.org/officeDocument/2006/relationships/tags" Target="../tags/tag507.xml"/><Relationship Id="rId6" Type="http://schemas.openxmlformats.org/officeDocument/2006/relationships/tags" Target="../tags/tag512.xml"/><Relationship Id="rId5" Type="http://schemas.openxmlformats.org/officeDocument/2006/relationships/tags" Target="../tags/tag511.xml"/><Relationship Id="rId4" Type="http://schemas.openxmlformats.org/officeDocument/2006/relationships/tags" Target="../tags/tag510.xml"/><Relationship Id="rId9" Type="http://schemas.openxmlformats.org/officeDocument/2006/relationships/image" Target="../media/image3.emf"/></Relationships>
</file>

<file path=ppt/slideLayouts/_rels/slideLayout91.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515.xml"/><Relationship Id="rId7" Type="http://schemas.openxmlformats.org/officeDocument/2006/relationships/slideMaster" Target="../slideMasters/slideMaster5.xml"/><Relationship Id="rId2" Type="http://schemas.openxmlformats.org/officeDocument/2006/relationships/tags" Target="../tags/tag514.xml"/><Relationship Id="rId1" Type="http://schemas.openxmlformats.org/officeDocument/2006/relationships/tags" Target="../tags/tag513.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 Id="rId9" Type="http://schemas.openxmlformats.org/officeDocument/2006/relationships/image" Target="../media/image3.emf"/></Relationships>
</file>

<file path=ppt/slideLayouts/_rels/slideLayout92.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521.xml"/><Relationship Id="rId7" Type="http://schemas.openxmlformats.org/officeDocument/2006/relationships/slideMaster" Target="../slideMasters/slideMaster5.xml"/><Relationship Id="rId2" Type="http://schemas.openxmlformats.org/officeDocument/2006/relationships/tags" Target="../tags/tag520.xml"/><Relationship Id="rId1" Type="http://schemas.openxmlformats.org/officeDocument/2006/relationships/tags" Target="../tags/tag519.xml"/><Relationship Id="rId6" Type="http://schemas.openxmlformats.org/officeDocument/2006/relationships/tags" Target="../tags/tag524.xml"/><Relationship Id="rId5" Type="http://schemas.openxmlformats.org/officeDocument/2006/relationships/tags" Target="../tags/tag523.xml"/><Relationship Id="rId4" Type="http://schemas.openxmlformats.org/officeDocument/2006/relationships/tags" Target="../tags/tag522.xml"/><Relationship Id="rId9" Type="http://schemas.openxmlformats.org/officeDocument/2006/relationships/image" Target="../media/image3.emf"/></Relationships>
</file>

<file path=ppt/slideLayouts/_rels/slideLayout9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27.xml"/><Relationship Id="rId7" Type="http://schemas.openxmlformats.org/officeDocument/2006/relationships/tags" Target="../tags/tag531.xml"/><Relationship Id="rId2" Type="http://schemas.openxmlformats.org/officeDocument/2006/relationships/tags" Target="../tags/tag526.xml"/><Relationship Id="rId1" Type="http://schemas.openxmlformats.org/officeDocument/2006/relationships/tags" Target="../tags/tag525.xml"/><Relationship Id="rId6" Type="http://schemas.openxmlformats.org/officeDocument/2006/relationships/tags" Target="../tags/tag530.xml"/><Relationship Id="rId5" Type="http://schemas.openxmlformats.org/officeDocument/2006/relationships/tags" Target="../tags/tag529.xml"/><Relationship Id="rId10" Type="http://schemas.openxmlformats.org/officeDocument/2006/relationships/image" Target="../media/image3.emf"/><Relationship Id="rId4" Type="http://schemas.openxmlformats.org/officeDocument/2006/relationships/tags" Target="../tags/tag528.xml"/><Relationship Id="rId9" Type="http://schemas.openxmlformats.org/officeDocument/2006/relationships/oleObject" Target="../embeddings/oleObject26.bin"/></Relationships>
</file>

<file path=ppt/slideLayouts/_rels/slideLayout94.xml.rels><?xml version="1.0" encoding="UTF-8" standalone="yes"?>
<Relationships xmlns="http://schemas.openxmlformats.org/package/2006/relationships"><Relationship Id="rId8" Type="http://schemas.openxmlformats.org/officeDocument/2006/relationships/tags" Target="../tags/tag539.xml"/><Relationship Id="rId3" Type="http://schemas.openxmlformats.org/officeDocument/2006/relationships/tags" Target="../tags/tag534.xml"/><Relationship Id="rId7" Type="http://schemas.openxmlformats.org/officeDocument/2006/relationships/tags" Target="../tags/tag538.xml"/><Relationship Id="rId2" Type="http://schemas.openxmlformats.org/officeDocument/2006/relationships/tags" Target="../tags/tag533.xml"/><Relationship Id="rId1" Type="http://schemas.openxmlformats.org/officeDocument/2006/relationships/tags" Target="../tags/tag532.xml"/><Relationship Id="rId6" Type="http://schemas.openxmlformats.org/officeDocument/2006/relationships/tags" Target="../tags/tag537.xml"/><Relationship Id="rId11" Type="http://schemas.openxmlformats.org/officeDocument/2006/relationships/image" Target="../media/image1.emf"/><Relationship Id="rId5" Type="http://schemas.openxmlformats.org/officeDocument/2006/relationships/tags" Target="../tags/tag536.xml"/><Relationship Id="rId10" Type="http://schemas.openxmlformats.org/officeDocument/2006/relationships/oleObject" Target="../embeddings/oleObject27.bin"/><Relationship Id="rId4" Type="http://schemas.openxmlformats.org/officeDocument/2006/relationships/tags" Target="../tags/tag535.xml"/><Relationship Id="rId9"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8" Type="http://schemas.openxmlformats.org/officeDocument/2006/relationships/tags" Target="../tags/tag547.xml"/><Relationship Id="rId3" Type="http://schemas.openxmlformats.org/officeDocument/2006/relationships/tags" Target="../tags/tag542.xml"/><Relationship Id="rId7" Type="http://schemas.openxmlformats.org/officeDocument/2006/relationships/tags" Target="../tags/tag546.xml"/><Relationship Id="rId2" Type="http://schemas.openxmlformats.org/officeDocument/2006/relationships/tags" Target="../tags/tag541.xml"/><Relationship Id="rId1" Type="http://schemas.openxmlformats.org/officeDocument/2006/relationships/tags" Target="../tags/tag540.xml"/><Relationship Id="rId6" Type="http://schemas.openxmlformats.org/officeDocument/2006/relationships/tags" Target="../tags/tag545.xml"/><Relationship Id="rId11" Type="http://schemas.openxmlformats.org/officeDocument/2006/relationships/image" Target="../media/image1.emf"/><Relationship Id="rId5" Type="http://schemas.openxmlformats.org/officeDocument/2006/relationships/tags" Target="../tags/tag544.xml"/><Relationship Id="rId10" Type="http://schemas.openxmlformats.org/officeDocument/2006/relationships/oleObject" Target="../embeddings/oleObject28.bin"/><Relationship Id="rId4" Type="http://schemas.openxmlformats.org/officeDocument/2006/relationships/tags" Target="../tags/tag543.xml"/><Relationship Id="rId9"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8" Type="http://schemas.openxmlformats.org/officeDocument/2006/relationships/tags" Target="../tags/tag555.xml"/><Relationship Id="rId3" Type="http://schemas.openxmlformats.org/officeDocument/2006/relationships/tags" Target="../tags/tag550.xml"/><Relationship Id="rId7" Type="http://schemas.openxmlformats.org/officeDocument/2006/relationships/tags" Target="../tags/tag554.xml"/><Relationship Id="rId2" Type="http://schemas.openxmlformats.org/officeDocument/2006/relationships/tags" Target="../tags/tag549.xml"/><Relationship Id="rId1" Type="http://schemas.openxmlformats.org/officeDocument/2006/relationships/tags" Target="../tags/tag548.xml"/><Relationship Id="rId6" Type="http://schemas.openxmlformats.org/officeDocument/2006/relationships/tags" Target="../tags/tag553.xml"/><Relationship Id="rId11" Type="http://schemas.openxmlformats.org/officeDocument/2006/relationships/image" Target="../media/image1.emf"/><Relationship Id="rId5" Type="http://schemas.openxmlformats.org/officeDocument/2006/relationships/tags" Target="../tags/tag552.xml"/><Relationship Id="rId10" Type="http://schemas.openxmlformats.org/officeDocument/2006/relationships/oleObject" Target="../embeddings/oleObject29.bin"/><Relationship Id="rId4" Type="http://schemas.openxmlformats.org/officeDocument/2006/relationships/tags" Target="../tags/tag551.xml"/><Relationship Id="rId9"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8" Type="http://schemas.openxmlformats.org/officeDocument/2006/relationships/tags" Target="../tags/tag563.xml"/><Relationship Id="rId3" Type="http://schemas.openxmlformats.org/officeDocument/2006/relationships/tags" Target="../tags/tag558.xml"/><Relationship Id="rId7" Type="http://schemas.openxmlformats.org/officeDocument/2006/relationships/tags" Target="../tags/tag562.xml"/><Relationship Id="rId2" Type="http://schemas.openxmlformats.org/officeDocument/2006/relationships/tags" Target="../tags/tag557.xml"/><Relationship Id="rId1" Type="http://schemas.openxmlformats.org/officeDocument/2006/relationships/tags" Target="../tags/tag556.xml"/><Relationship Id="rId6" Type="http://schemas.openxmlformats.org/officeDocument/2006/relationships/tags" Target="../tags/tag561.xml"/><Relationship Id="rId11" Type="http://schemas.openxmlformats.org/officeDocument/2006/relationships/image" Target="../media/image6.emf"/><Relationship Id="rId5" Type="http://schemas.openxmlformats.org/officeDocument/2006/relationships/tags" Target="../tags/tag560.xml"/><Relationship Id="rId10" Type="http://schemas.openxmlformats.org/officeDocument/2006/relationships/oleObject" Target="../embeddings/oleObject30.bin"/><Relationship Id="rId4" Type="http://schemas.openxmlformats.org/officeDocument/2006/relationships/tags" Target="../tags/tag559.xml"/><Relationship Id="rId9"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8" Type="http://schemas.openxmlformats.org/officeDocument/2006/relationships/tags" Target="../tags/tag571.xml"/><Relationship Id="rId3" Type="http://schemas.openxmlformats.org/officeDocument/2006/relationships/tags" Target="../tags/tag566.xml"/><Relationship Id="rId7" Type="http://schemas.openxmlformats.org/officeDocument/2006/relationships/tags" Target="../tags/tag570.xml"/><Relationship Id="rId2" Type="http://schemas.openxmlformats.org/officeDocument/2006/relationships/tags" Target="../tags/tag565.xml"/><Relationship Id="rId1" Type="http://schemas.openxmlformats.org/officeDocument/2006/relationships/tags" Target="../tags/tag564.xml"/><Relationship Id="rId6" Type="http://schemas.openxmlformats.org/officeDocument/2006/relationships/tags" Target="../tags/tag569.xml"/><Relationship Id="rId11" Type="http://schemas.openxmlformats.org/officeDocument/2006/relationships/image" Target="../media/image1.emf"/><Relationship Id="rId5" Type="http://schemas.openxmlformats.org/officeDocument/2006/relationships/tags" Target="../tags/tag568.xml"/><Relationship Id="rId10" Type="http://schemas.openxmlformats.org/officeDocument/2006/relationships/oleObject" Target="../embeddings/oleObject31.bin"/><Relationship Id="rId4" Type="http://schemas.openxmlformats.org/officeDocument/2006/relationships/tags" Target="../tags/tag567.xml"/><Relationship Id="rId9"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574.xml"/><Relationship Id="rId7" Type="http://schemas.openxmlformats.org/officeDocument/2006/relationships/slideMaster" Target="../slideMasters/slideMaster5.xml"/><Relationship Id="rId2" Type="http://schemas.openxmlformats.org/officeDocument/2006/relationships/tags" Target="../tags/tag573.xml"/><Relationship Id="rId1" Type="http://schemas.openxmlformats.org/officeDocument/2006/relationships/tags" Target="../tags/tag572.xml"/><Relationship Id="rId6" Type="http://schemas.openxmlformats.org/officeDocument/2006/relationships/tags" Target="../tags/tag577.xml"/><Relationship Id="rId5" Type="http://schemas.openxmlformats.org/officeDocument/2006/relationships/tags" Target="../tags/tag576.xml"/><Relationship Id="rId4" Type="http://schemas.openxmlformats.org/officeDocument/2006/relationships/tags" Target="../tags/tag575.xml"/><Relationship Id="rId9" Type="http://schemas.openxmlformats.org/officeDocument/2006/relationships/image" Target="../media/image3.emf"/></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580.xml"/><Relationship Id="rId7" Type="http://schemas.openxmlformats.org/officeDocument/2006/relationships/image" Target="../media/image3.emf"/><Relationship Id="rId2" Type="http://schemas.openxmlformats.org/officeDocument/2006/relationships/tags" Target="../tags/tag579.xml"/><Relationship Id="rId1" Type="http://schemas.openxmlformats.org/officeDocument/2006/relationships/tags" Target="../tags/tag578.xml"/><Relationship Id="rId6" Type="http://schemas.openxmlformats.org/officeDocument/2006/relationships/oleObject" Target="../embeddings/oleObject33.bin"/><Relationship Id="rId5" Type="http://schemas.openxmlformats.org/officeDocument/2006/relationships/slideMaster" Target="../slideMasters/slideMaster5.xml"/><Relationship Id="rId4" Type="http://schemas.openxmlformats.org/officeDocument/2006/relationships/tags" Target="../tags/tag581.xml"/></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583.xml"/><Relationship Id="rId1" Type="http://schemas.openxmlformats.org/officeDocument/2006/relationships/tags" Target="../tags/tag582.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586.xml"/><Relationship Id="rId7" Type="http://schemas.openxmlformats.org/officeDocument/2006/relationships/image" Target="../media/image3.emf"/><Relationship Id="rId2" Type="http://schemas.openxmlformats.org/officeDocument/2006/relationships/tags" Target="../tags/tag585.xml"/><Relationship Id="rId1" Type="http://schemas.openxmlformats.org/officeDocument/2006/relationships/tags" Target="../tags/tag584.xml"/><Relationship Id="rId6" Type="http://schemas.openxmlformats.org/officeDocument/2006/relationships/oleObject" Target="../embeddings/oleObject35.bin"/><Relationship Id="rId5" Type="http://schemas.openxmlformats.org/officeDocument/2006/relationships/slideMaster" Target="../slideMasters/slideMaster5.xml"/><Relationship Id="rId4" Type="http://schemas.openxmlformats.org/officeDocument/2006/relationships/tags" Target="../tags/tag587.xml"/></Relationships>
</file>

<file path=ppt/slideLayouts/_rels/slideLayout10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0.xml"/><Relationship Id="rId7" Type="http://schemas.openxmlformats.org/officeDocument/2006/relationships/tags" Target="../tags/tag594.xml"/><Relationship Id="rId2" Type="http://schemas.openxmlformats.org/officeDocument/2006/relationships/tags" Target="../tags/tag589.xml"/><Relationship Id="rId1" Type="http://schemas.openxmlformats.org/officeDocument/2006/relationships/tags" Target="../tags/tag588.xml"/><Relationship Id="rId6" Type="http://schemas.openxmlformats.org/officeDocument/2006/relationships/tags" Target="../tags/tag593.xml"/><Relationship Id="rId5" Type="http://schemas.openxmlformats.org/officeDocument/2006/relationships/tags" Target="../tags/tag592.xml"/><Relationship Id="rId10" Type="http://schemas.openxmlformats.org/officeDocument/2006/relationships/image" Target="../media/image1.emf"/><Relationship Id="rId4" Type="http://schemas.openxmlformats.org/officeDocument/2006/relationships/tags" Target="../tags/tag591.xml"/><Relationship Id="rId9" Type="http://schemas.openxmlformats.org/officeDocument/2006/relationships/oleObject" Target="../embeddings/oleObject36.bin"/></Relationships>
</file>

<file path=ppt/slideLayouts/_rels/slideLayout104.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7.xml"/><Relationship Id="rId7" Type="http://schemas.openxmlformats.org/officeDocument/2006/relationships/tags" Target="../tags/tag601.xml"/><Relationship Id="rId2" Type="http://schemas.openxmlformats.org/officeDocument/2006/relationships/tags" Target="../tags/tag596.xml"/><Relationship Id="rId1" Type="http://schemas.openxmlformats.org/officeDocument/2006/relationships/tags" Target="../tags/tag595.xml"/><Relationship Id="rId6" Type="http://schemas.openxmlformats.org/officeDocument/2006/relationships/tags" Target="../tags/tag600.xml"/><Relationship Id="rId5" Type="http://schemas.openxmlformats.org/officeDocument/2006/relationships/tags" Target="../tags/tag599.xml"/><Relationship Id="rId10" Type="http://schemas.openxmlformats.org/officeDocument/2006/relationships/image" Target="../media/image1.emf"/><Relationship Id="rId4" Type="http://schemas.openxmlformats.org/officeDocument/2006/relationships/tags" Target="../tags/tag598.xml"/><Relationship Id="rId9" Type="http://schemas.openxmlformats.org/officeDocument/2006/relationships/oleObject" Target="../embeddings/oleObject37.bin"/></Relationships>
</file>

<file path=ppt/slideLayouts/_rels/slideLayout105.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604.xml"/><Relationship Id="rId7" Type="http://schemas.openxmlformats.org/officeDocument/2006/relationships/slideMaster" Target="../slideMasters/slideMaster5.xml"/><Relationship Id="rId2" Type="http://schemas.openxmlformats.org/officeDocument/2006/relationships/tags" Target="../tags/tag603.xml"/><Relationship Id="rId1" Type="http://schemas.openxmlformats.org/officeDocument/2006/relationships/tags" Target="../tags/tag602.xml"/><Relationship Id="rId6" Type="http://schemas.openxmlformats.org/officeDocument/2006/relationships/tags" Target="../tags/tag607.xml"/><Relationship Id="rId5" Type="http://schemas.openxmlformats.org/officeDocument/2006/relationships/tags" Target="../tags/tag606.xml"/><Relationship Id="rId4" Type="http://schemas.openxmlformats.org/officeDocument/2006/relationships/tags" Target="../tags/tag605.xml"/><Relationship Id="rId9" Type="http://schemas.openxmlformats.org/officeDocument/2006/relationships/image" Target="../media/image3.emf"/></Relationships>
</file>

<file path=ppt/slideLayouts/_rels/slideLayout10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610.xml"/><Relationship Id="rId7" Type="http://schemas.openxmlformats.org/officeDocument/2006/relationships/slideMaster" Target="../slideMasters/slideMaster5.xml"/><Relationship Id="rId2" Type="http://schemas.openxmlformats.org/officeDocument/2006/relationships/tags" Target="../tags/tag609.xml"/><Relationship Id="rId1" Type="http://schemas.openxmlformats.org/officeDocument/2006/relationships/tags" Target="../tags/tag608.xml"/><Relationship Id="rId6" Type="http://schemas.openxmlformats.org/officeDocument/2006/relationships/tags" Target="../tags/tag613.xml"/><Relationship Id="rId5" Type="http://schemas.openxmlformats.org/officeDocument/2006/relationships/tags" Target="../tags/tag612.xml"/><Relationship Id="rId4" Type="http://schemas.openxmlformats.org/officeDocument/2006/relationships/tags" Target="../tags/tag611.xml"/><Relationship Id="rId9" Type="http://schemas.openxmlformats.org/officeDocument/2006/relationships/image" Target="../media/image3.emf"/></Relationships>
</file>

<file path=ppt/slideLayouts/_rels/slideLayout107.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616.xml"/><Relationship Id="rId7" Type="http://schemas.openxmlformats.org/officeDocument/2006/relationships/slideMaster" Target="../slideMasters/slideMaster5.xml"/><Relationship Id="rId2" Type="http://schemas.openxmlformats.org/officeDocument/2006/relationships/tags" Target="../tags/tag615.xml"/><Relationship Id="rId1" Type="http://schemas.openxmlformats.org/officeDocument/2006/relationships/tags" Target="../tags/tag614.xml"/><Relationship Id="rId6" Type="http://schemas.openxmlformats.org/officeDocument/2006/relationships/tags" Target="../tags/tag619.xml"/><Relationship Id="rId5" Type="http://schemas.openxmlformats.org/officeDocument/2006/relationships/tags" Target="../tags/tag618.xml"/><Relationship Id="rId4" Type="http://schemas.openxmlformats.org/officeDocument/2006/relationships/tags" Target="../tags/tag617.xml"/><Relationship Id="rId9" Type="http://schemas.openxmlformats.org/officeDocument/2006/relationships/image" Target="../media/image3.emf"/></Relationships>
</file>

<file path=ppt/slideLayouts/_rels/slideLayout10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622.xml"/><Relationship Id="rId7" Type="http://schemas.openxmlformats.org/officeDocument/2006/relationships/tags" Target="../tags/tag626.xml"/><Relationship Id="rId2" Type="http://schemas.openxmlformats.org/officeDocument/2006/relationships/tags" Target="../tags/tag621.xml"/><Relationship Id="rId1" Type="http://schemas.openxmlformats.org/officeDocument/2006/relationships/tags" Target="../tags/tag620.xml"/><Relationship Id="rId6" Type="http://schemas.openxmlformats.org/officeDocument/2006/relationships/tags" Target="../tags/tag625.xml"/><Relationship Id="rId5" Type="http://schemas.openxmlformats.org/officeDocument/2006/relationships/tags" Target="../tags/tag624.xml"/><Relationship Id="rId10" Type="http://schemas.openxmlformats.org/officeDocument/2006/relationships/image" Target="../media/image3.emf"/><Relationship Id="rId4" Type="http://schemas.openxmlformats.org/officeDocument/2006/relationships/tags" Target="../tags/tag623.xml"/><Relationship Id="rId9" Type="http://schemas.openxmlformats.org/officeDocument/2006/relationships/oleObject" Target="../embeddings/oleObject41.bin"/></Relationships>
</file>

<file path=ppt/slideLayouts/_rels/slideLayout109.xml.rels><?xml version="1.0" encoding="UTF-8" standalone="yes"?>
<Relationships xmlns="http://schemas.openxmlformats.org/package/2006/relationships"><Relationship Id="rId8" Type="http://schemas.openxmlformats.org/officeDocument/2006/relationships/tags" Target="../tags/tag634.xml"/><Relationship Id="rId3" Type="http://schemas.openxmlformats.org/officeDocument/2006/relationships/tags" Target="../tags/tag629.xml"/><Relationship Id="rId7" Type="http://schemas.openxmlformats.org/officeDocument/2006/relationships/tags" Target="../tags/tag633.xml"/><Relationship Id="rId2" Type="http://schemas.openxmlformats.org/officeDocument/2006/relationships/tags" Target="../tags/tag628.xml"/><Relationship Id="rId1" Type="http://schemas.openxmlformats.org/officeDocument/2006/relationships/tags" Target="../tags/tag627.xml"/><Relationship Id="rId6" Type="http://schemas.openxmlformats.org/officeDocument/2006/relationships/tags" Target="../tags/tag632.xml"/><Relationship Id="rId11" Type="http://schemas.openxmlformats.org/officeDocument/2006/relationships/image" Target="../media/image1.emf"/><Relationship Id="rId5" Type="http://schemas.openxmlformats.org/officeDocument/2006/relationships/tags" Target="../tags/tag631.xml"/><Relationship Id="rId10" Type="http://schemas.openxmlformats.org/officeDocument/2006/relationships/oleObject" Target="../embeddings/oleObject42.bin"/><Relationship Id="rId4" Type="http://schemas.openxmlformats.org/officeDocument/2006/relationships/tags" Target="../tags/tag630.xml"/><Relationship Id="rId9"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8" Type="http://schemas.openxmlformats.org/officeDocument/2006/relationships/tags" Target="../tags/tag642.xml"/><Relationship Id="rId3" Type="http://schemas.openxmlformats.org/officeDocument/2006/relationships/tags" Target="../tags/tag637.xml"/><Relationship Id="rId7" Type="http://schemas.openxmlformats.org/officeDocument/2006/relationships/tags" Target="../tags/tag641.xml"/><Relationship Id="rId2" Type="http://schemas.openxmlformats.org/officeDocument/2006/relationships/tags" Target="../tags/tag636.xml"/><Relationship Id="rId1" Type="http://schemas.openxmlformats.org/officeDocument/2006/relationships/tags" Target="../tags/tag635.xml"/><Relationship Id="rId6" Type="http://schemas.openxmlformats.org/officeDocument/2006/relationships/tags" Target="../tags/tag640.xml"/><Relationship Id="rId11" Type="http://schemas.openxmlformats.org/officeDocument/2006/relationships/image" Target="../media/image1.emf"/><Relationship Id="rId5" Type="http://schemas.openxmlformats.org/officeDocument/2006/relationships/tags" Target="../tags/tag639.xml"/><Relationship Id="rId10" Type="http://schemas.openxmlformats.org/officeDocument/2006/relationships/oleObject" Target="../embeddings/oleObject43.bin"/><Relationship Id="rId4" Type="http://schemas.openxmlformats.org/officeDocument/2006/relationships/tags" Target="../tags/tag638.xml"/><Relationship Id="rId9"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8" Type="http://schemas.openxmlformats.org/officeDocument/2006/relationships/tags" Target="../tags/tag650.xml"/><Relationship Id="rId3" Type="http://schemas.openxmlformats.org/officeDocument/2006/relationships/tags" Target="../tags/tag645.xml"/><Relationship Id="rId7" Type="http://schemas.openxmlformats.org/officeDocument/2006/relationships/tags" Target="../tags/tag649.xml"/><Relationship Id="rId2" Type="http://schemas.openxmlformats.org/officeDocument/2006/relationships/tags" Target="../tags/tag644.xml"/><Relationship Id="rId1" Type="http://schemas.openxmlformats.org/officeDocument/2006/relationships/tags" Target="../tags/tag643.xml"/><Relationship Id="rId6" Type="http://schemas.openxmlformats.org/officeDocument/2006/relationships/tags" Target="../tags/tag648.xml"/><Relationship Id="rId11" Type="http://schemas.openxmlformats.org/officeDocument/2006/relationships/image" Target="../media/image3.emf"/><Relationship Id="rId5" Type="http://schemas.openxmlformats.org/officeDocument/2006/relationships/tags" Target="../tags/tag647.xml"/><Relationship Id="rId10" Type="http://schemas.openxmlformats.org/officeDocument/2006/relationships/oleObject" Target="../embeddings/oleObject44.bin"/><Relationship Id="rId4" Type="http://schemas.openxmlformats.org/officeDocument/2006/relationships/tags" Target="../tags/tag646.xml"/><Relationship Id="rId9"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8" Type="http://schemas.openxmlformats.org/officeDocument/2006/relationships/tags" Target="../tags/tag658.xml"/><Relationship Id="rId3" Type="http://schemas.openxmlformats.org/officeDocument/2006/relationships/tags" Target="../tags/tag653.xml"/><Relationship Id="rId7" Type="http://schemas.openxmlformats.org/officeDocument/2006/relationships/tags" Target="../tags/tag657.xml"/><Relationship Id="rId2" Type="http://schemas.openxmlformats.org/officeDocument/2006/relationships/tags" Target="../tags/tag652.xml"/><Relationship Id="rId1" Type="http://schemas.openxmlformats.org/officeDocument/2006/relationships/tags" Target="../tags/tag651.xml"/><Relationship Id="rId6" Type="http://schemas.openxmlformats.org/officeDocument/2006/relationships/tags" Target="../tags/tag656.xml"/><Relationship Id="rId11" Type="http://schemas.openxmlformats.org/officeDocument/2006/relationships/image" Target="../media/image1.emf"/><Relationship Id="rId5" Type="http://schemas.openxmlformats.org/officeDocument/2006/relationships/tags" Target="../tags/tag655.xml"/><Relationship Id="rId10" Type="http://schemas.openxmlformats.org/officeDocument/2006/relationships/oleObject" Target="../embeddings/oleObject45.bin"/><Relationship Id="rId4" Type="http://schemas.openxmlformats.org/officeDocument/2006/relationships/tags" Target="../tags/tag654.xml"/><Relationship Id="rId9"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8" Type="http://schemas.openxmlformats.org/officeDocument/2006/relationships/tags" Target="../tags/tag666.xml"/><Relationship Id="rId3" Type="http://schemas.openxmlformats.org/officeDocument/2006/relationships/tags" Target="../tags/tag661.xml"/><Relationship Id="rId7" Type="http://schemas.openxmlformats.org/officeDocument/2006/relationships/tags" Target="../tags/tag665.xml"/><Relationship Id="rId2" Type="http://schemas.openxmlformats.org/officeDocument/2006/relationships/tags" Target="../tags/tag660.xml"/><Relationship Id="rId1" Type="http://schemas.openxmlformats.org/officeDocument/2006/relationships/tags" Target="../tags/tag659.xml"/><Relationship Id="rId6" Type="http://schemas.openxmlformats.org/officeDocument/2006/relationships/tags" Target="../tags/tag664.xml"/><Relationship Id="rId11" Type="http://schemas.openxmlformats.org/officeDocument/2006/relationships/image" Target="../media/image3.emf"/><Relationship Id="rId5" Type="http://schemas.openxmlformats.org/officeDocument/2006/relationships/tags" Target="../tags/tag663.xml"/><Relationship Id="rId10" Type="http://schemas.openxmlformats.org/officeDocument/2006/relationships/oleObject" Target="../embeddings/oleObject46.bin"/><Relationship Id="rId4" Type="http://schemas.openxmlformats.org/officeDocument/2006/relationships/tags" Target="../tags/tag662.xml"/><Relationship Id="rId9"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674.xml"/><Relationship Id="rId3" Type="http://schemas.openxmlformats.org/officeDocument/2006/relationships/tags" Target="../tags/tag669.xml"/><Relationship Id="rId7" Type="http://schemas.openxmlformats.org/officeDocument/2006/relationships/tags" Target="../tags/tag673.xml"/><Relationship Id="rId2" Type="http://schemas.openxmlformats.org/officeDocument/2006/relationships/tags" Target="../tags/tag668.xml"/><Relationship Id="rId1" Type="http://schemas.openxmlformats.org/officeDocument/2006/relationships/tags" Target="../tags/tag667.xml"/><Relationship Id="rId6" Type="http://schemas.openxmlformats.org/officeDocument/2006/relationships/tags" Target="../tags/tag672.xml"/><Relationship Id="rId11" Type="http://schemas.openxmlformats.org/officeDocument/2006/relationships/image" Target="../media/image3.emf"/><Relationship Id="rId5" Type="http://schemas.openxmlformats.org/officeDocument/2006/relationships/tags" Target="../tags/tag671.xml"/><Relationship Id="rId10" Type="http://schemas.openxmlformats.org/officeDocument/2006/relationships/oleObject" Target="../embeddings/oleObject47.bin"/><Relationship Id="rId4" Type="http://schemas.openxmlformats.org/officeDocument/2006/relationships/tags" Target="../tags/tag670.xml"/><Relationship Id="rId9"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tags" Target="../tags/tag682.xml"/><Relationship Id="rId3" Type="http://schemas.openxmlformats.org/officeDocument/2006/relationships/tags" Target="../tags/tag677.xml"/><Relationship Id="rId7" Type="http://schemas.openxmlformats.org/officeDocument/2006/relationships/tags" Target="../tags/tag681.xml"/><Relationship Id="rId2" Type="http://schemas.openxmlformats.org/officeDocument/2006/relationships/tags" Target="../tags/tag676.xml"/><Relationship Id="rId1" Type="http://schemas.openxmlformats.org/officeDocument/2006/relationships/tags" Target="../tags/tag675.xml"/><Relationship Id="rId6" Type="http://schemas.openxmlformats.org/officeDocument/2006/relationships/tags" Target="../tags/tag680.xml"/><Relationship Id="rId11" Type="http://schemas.openxmlformats.org/officeDocument/2006/relationships/image" Target="../media/image1.emf"/><Relationship Id="rId5" Type="http://schemas.openxmlformats.org/officeDocument/2006/relationships/tags" Target="../tags/tag679.xml"/><Relationship Id="rId10" Type="http://schemas.openxmlformats.org/officeDocument/2006/relationships/oleObject" Target="../embeddings/oleObject48.bin"/><Relationship Id="rId4" Type="http://schemas.openxmlformats.org/officeDocument/2006/relationships/tags" Target="../tags/tag678.xml"/><Relationship Id="rId9"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8" Type="http://schemas.openxmlformats.org/officeDocument/2006/relationships/tags" Target="../tags/tag690.xml"/><Relationship Id="rId3" Type="http://schemas.openxmlformats.org/officeDocument/2006/relationships/tags" Target="../tags/tag685.xml"/><Relationship Id="rId7" Type="http://schemas.openxmlformats.org/officeDocument/2006/relationships/tags" Target="../tags/tag689.xml"/><Relationship Id="rId2" Type="http://schemas.openxmlformats.org/officeDocument/2006/relationships/tags" Target="../tags/tag684.xml"/><Relationship Id="rId1" Type="http://schemas.openxmlformats.org/officeDocument/2006/relationships/tags" Target="../tags/tag683.xml"/><Relationship Id="rId6" Type="http://schemas.openxmlformats.org/officeDocument/2006/relationships/tags" Target="../tags/tag688.xml"/><Relationship Id="rId11" Type="http://schemas.openxmlformats.org/officeDocument/2006/relationships/image" Target="../media/image3.emf"/><Relationship Id="rId5" Type="http://schemas.openxmlformats.org/officeDocument/2006/relationships/tags" Target="../tags/tag687.xml"/><Relationship Id="rId10" Type="http://schemas.openxmlformats.org/officeDocument/2006/relationships/oleObject" Target="../embeddings/oleObject49.bin"/><Relationship Id="rId4" Type="http://schemas.openxmlformats.org/officeDocument/2006/relationships/tags" Target="../tags/tag686.xml"/><Relationship Id="rId9"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693.xml"/><Relationship Id="rId7" Type="http://schemas.openxmlformats.org/officeDocument/2006/relationships/slideMaster" Target="../slideMasters/slideMaster5.xml"/><Relationship Id="rId2" Type="http://schemas.openxmlformats.org/officeDocument/2006/relationships/tags" Target="../tags/tag692.xml"/><Relationship Id="rId1" Type="http://schemas.openxmlformats.org/officeDocument/2006/relationships/tags" Target="../tags/tag691.xml"/><Relationship Id="rId6" Type="http://schemas.openxmlformats.org/officeDocument/2006/relationships/tags" Target="../tags/tag696.xml"/><Relationship Id="rId5" Type="http://schemas.openxmlformats.org/officeDocument/2006/relationships/tags" Target="../tags/tag695.xml"/><Relationship Id="rId4" Type="http://schemas.openxmlformats.org/officeDocument/2006/relationships/tags" Target="../tags/tag694.xml"/><Relationship Id="rId9" Type="http://schemas.openxmlformats.org/officeDocument/2006/relationships/image" Target="../media/image3.emf"/></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699.xml"/><Relationship Id="rId7" Type="http://schemas.openxmlformats.org/officeDocument/2006/relationships/image" Target="../media/image3.emf"/><Relationship Id="rId2" Type="http://schemas.openxmlformats.org/officeDocument/2006/relationships/tags" Target="../tags/tag698.xml"/><Relationship Id="rId1" Type="http://schemas.openxmlformats.org/officeDocument/2006/relationships/tags" Target="../tags/tag697.xml"/><Relationship Id="rId6" Type="http://schemas.openxmlformats.org/officeDocument/2006/relationships/oleObject" Target="../embeddings/oleObject51.bin"/><Relationship Id="rId5" Type="http://schemas.openxmlformats.org/officeDocument/2006/relationships/slideMaster" Target="../slideMasters/slideMaster5.xml"/><Relationship Id="rId4" Type="http://schemas.openxmlformats.org/officeDocument/2006/relationships/tags" Target="../tags/tag700.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02.xml"/><Relationship Id="rId1" Type="http://schemas.openxmlformats.org/officeDocument/2006/relationships/tags" Target="../tags/tag701.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05.xml"/><Relationship Id="rId7" Type="http://schemas.openxmlformats.org/officeDocument/2006/relationships/oleObject" Target="../embeddings/oleObject53.bin"/><Relationship Id="rId2" Type="http://schemas.openxmlformats.org/officeDocument/2006/relationships/tags" Target="../tags/tag704.xml"/><Relationship Id="rId1" Type="http://schemas.openxmlformats.org/officeDocument/2006/relationships/tags" Target="../tags/tag703.xml"/><Relationship Id="rId6" Type="http://schemas.openxmlformats.org/officeDocument/2006/relationships/slideMaster" Target="../slideMasters/slideMaster5.xml"/><Relationship Id="rId5" Type="http://schemas.openxmlformats.org/officeDocument/2006/relationships/tags" Target="../tags/tag707.xml"/><Relationship Id="rId4" Type="http://schemas.openxmlformats.org/officeDocument/2006/relationships/tags" Target="../tags/tag706.xml"/><Relationship Id="rId9"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10.xml"/><Relationship Id="rId7" Type="http://schemas.openxmlformats.org/officeDocument/2006/relationships/oleObject" Target="../embeddings/oleObject54.bin"/><Relationship Id="rId2" Type="http://schemas.openxmlformats.org/officeDocument/2006/relationships/tags" Target="../tags/tag709.xml"/><Relationship Id="rId1" Type="http://schemas.openxmlformats.org/officeDocument/2006/relationships/tags" Target="../tags/tag708.xml"/><Relationship Id="rId6" Type="http://schemas.openxmlformats.org/officeDocument/2006/relationships/slideMaster" Target="../slideMasters/slideMaster5.xml"/><Relationship Id="rId5" Type="http://schemas.openxmlformats.org/officeDocument/2006/relationships/tags" Target="../tags/tag712.xml"/><Relationship Id="rId10" Type="http://schemas.openxmlformats.org/officeDocument/2006/relationships/image" Target="../media/image2.png"/><Relationship Id="rId4" Type="http://schemas.openxmlformats.org/officeDocument/2006/relationships/tags" Target="../tags/tag711.xml"/><Relationship Id="rId9" Type="http://schemas.openxmlformats.org/officeDocument/2006/relationships/image" Target="../media/image9.jpeg"/></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4.xml"/><Relationship Id="rId1" Type="http://schemas.openxmlformats.org/officeDocument/2006/relationships/tags" Target="../tags/tag713.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6.xml"/><Relationship Id="rId1" Type="http://schemas.openxmlformats.org/officeDocument/2006/relationships/tags" Target="../tags/tag715.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8.xml"/><Relationship Id="rId1" Type="http://schemas.openxmlformats.org/officeDocument/2006/relationships/tags" Target="../tags/tag717.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0.xml"/><Relationship Id="rId1" Type="http://schemas.openxmlformats.org/officeDocument/2006/relationships/tags" Target="../tags/tag719.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2.xml"/><Relationship Id="rId1" Type="http://schemas.openxmlformats.org/officeDocument/2006/relationships/tags" Target="../tags/tag721.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4.xml"/><Relationship Id="rId1" Type="http://schemas.openxmlformats.org/officeDocument/2006/relationships/tags" Target="../tags/tag723.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6.xml"/><Relationship Id="rId1" Type="http://schemas.openxmlformats.org/officeDocument/2006/relationships/tags" Target="../tags/tag725.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130.xml.rels><?xml version="1.0" encoding="UTF-8" standalone="yes"?>
<Relationships xmlns="http://schemas.openxmlformats.org/package/2006/relationships"><Relationship Id="rId8" Type="http://schemas.openxmlformats.org/officeDocument/2006/relationships/tags" Target="../tags/tag734.xml"/><Relationship Id="rId3" Type="http://schemas.openxmlformats.org/officeDocument/2006/relationships/tags" Target="../tags/tag729.xml"/><Relationship Id="rId7" Type="http://schemas.openxmlformats.org/officeDocument/2006/relationships/tags" Target="../tags/tag733.xml"/><Relationship Id="rId12" Type="http://schemas.openxmlformats.org/officeDocument/2006/relationships/image" Target="../media/image2.png"/><Relationship Id="rId2" Type="http://schemas.openxmlformats.org/officeDocument/2006/relationships/tags" Target="../tags/tag728.xml"/><Relationship Id="rId1" Type="http://schemas.openxmlformats.org/officeDocument/2006/relationships/tags" Target="../tags/tag727.xml"/><Relationship Id="rId6" Type="http://schemas.openxmlformats.org/officeDocument/2006/relationships/tags" Target="../tags/tag732.xml"/><Relationship Id="rId11" Type="http://schemas.openxmlformats.org/officeDocument/2006/relationships/image" Target="../media/image1.emf"/><Relationship Id="rId5" Type="http://schemas.openxmlformats.org/officeDocument/2006/relationships/tags" Target="../tags/tag731.xml"/><Relationship Id="rId10" Type="http://schemas.openxmlformats.org/officeDocument/2006/relationships/oleObject" Target="../embeddings/oleObject62.bin"/><Relationship Id="rId4" Type="http://schemas.openxmlformats.org/officeDocument/2006/relationships/tags" Target="../tags/tag730.xml"/><Relationship Id="rId9"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b="1" i="0" dirty="0">
                <a:solidFill>
                  <a:schemeClr val="tx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50455BA8-FE1B-5D13-462F-927B593ACBCB}"/>
              </a:ext>
            </a:extLst>
          </p:cNvPr>
          <p:cNvPicPr>
            <a:picLocks noChangeAspect="1"/>
          </p:cNvPicPr>
          <p:nvPr userDrawn="1"/>
        </p:nvPicPr>
        <p:blipFill>
          <a:blip r:embed="rId10"/>
          <a:stretch>
            <a:fillRect/>
          </a:stretch>
        </p:blipFill>
        <p:spPr>
          <a:xfrm>
            <a:off x="920832" y="765041"/>
            <a:ext cx="2404259" cy="921913"/>
          </a:xfrm>
          <a:prstGeom prst="rect">
            <a:avLst/>
          </a:prstGeom>
        </p:spPr>
      </p:pic>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41169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80941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57509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9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5518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Aptos" panose="020B0004020202020204" pitchFamily="34" charset="0"/>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5103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82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rgbClr val="FEFFFF"/>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rgbClr val="FEFFFF"/>
              </a:solidFill>
              <a:latin typeface="Aptos" panose="020B000402020202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rgbClr val="FEFFFF"/>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86300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solidFill>
                  <a:schemeClr val="bg1"/>
                </a:solidFill>
                <a:latin typeface="Aptos" panose="020B0004020202020204" pitchFamily="34" charset="0"/>
              </a:rPr>
              <a:t>Source: …</a:t>
            </a:r>
          </a:p>
        </p:txBody>
      </p:sp>
    </p:spTree>
    <p:extLst>
      <p:ext uri="{BB962C8B-B14F-4D97-AF65-F5344CB8AC3E}">
        <p14:creationId xmlns:p14="http://schemas.microsoft.com/office/powerpoint/2010/main" val="466470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a typeface="+mn-ea"/>
              <a:cs typeface="+mn-cs"/>
            </a:endParaRPr>
          </a:p>
        </p:txBody>
      </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4" name="Picture 3" descr="A red and black logo&#10;&#10;Description automatically generated">
            <a:extLst>
              <a:ext uri="{FF2B5EF4-FFF2-40B4-BE49-F238E27FC236}">
                <a16:creationId xmlns:a16="http://schemas.microsoft.com/office/drawing/2014/main" id="{03DAF425-EF3D-EBCF-C7B3-FE8913E27E3C}"/>
              </a:ext>
            </a:extLst>
          </p:cNvPr>
          <p:cNvPicPr>
            <a:picLocks noChangeAspect="1"/>
          </p:cNvPicPr>
          <p:nvPr userDrawn="1"/>
        </p:nvPicPr>
        <p:blipFill>
          <a:blip r:embed="rId6"/>
          <a:stretch>
            <a:fillRect/>
          </a:stretch>
        </p:blipFill>
        <p:spPr>
          <a:xfrm>
            <a:off x="4888520" y="2968043"/>
            <a:ext cx="2404259" cy="921913"/>
          </a:xfrm>
          <a:prstGeom prst="rect">
            <a:avLst/>
          </a:prstGeom>
        </p:spPr>
      </p:pic>
    </p:spTree>
    <p:extLst>
      <p:ext uri="{BB962C8B-B14F-4D97-AF65-F5344CB8AC3E}">
        <p14:creationId xmlns:p14="http://schemas.microsoft.com/office/powerpoint/2010/main" val="3920482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4056631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0437"/>
            <a:ext cx="9351056" cy="56252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b="1" i="0" dirty="0">
                <a:solidFill>
                  <a:schemeClr val="bg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02333D96-8142-FD19-B002-2F78A4001249}"/>
              </a:ext>
            </a:extLst>
          </p:cNvPr>
          <p:cNvPicPr>
            <a:picLocks noChangeAspect="1"/>
          </p:cNvPicPr>
          <p:nvPr userDrawn="1"/>
        </p:nvPicPr>
        <p:blipFill>
          <a:blip r:embed="rId9"/>
          <a:stretch>
            <a:fillRect/>
          </a:stretch>
        </p:blipFill>
        <p:spPr>
          <a:xfrm>
            <a:off x="908957" y="1014975"/>
            <a:ext cx="2404259" cy="921913"/>
          </a:xfrm>
          <a:prstGeom prst="rect">
            <a:avLst/>
          </a:prstGeom>
        </p:spPr>
      </p:pic>
    </p:spTree>
    <p:extLst>
      <p:ext uri="{BB962C8B-B14F-4D97-AF65-F5344CB8AC3E}">
        <p14:creationId xmlns:p14="http://schemas.microsoft.com/office/powerpoint/2010/main" val="40914760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451953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032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988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0087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57808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2296169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239994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70929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977937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072353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96407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13830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3617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803882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09870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4447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38545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651674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5294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058657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6473314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096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138854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5376469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274860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83880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693020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577216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528098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21043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703853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948296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07222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760036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83484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399377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526734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16924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399399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564929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082529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4000386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29123397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8444023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686513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2214215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8541809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6340736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grpSp>
        <p:nvGrpSpPr>
          <p:cNvPr id="51" name="Group 50">
            <a:extLst>
              <a:ext uri="{FF2B5EF4-FFF2-40B4-BE49-F238E27FC236}">
                <a16:creationId xmlns:a16="http://schemas.microsoft.com/office/drawing/2014/main" id="{90B32CA6-FCC8-9C97-B19F-037769BE349F}"/>
              </a:ext>
            </a:extLst>
          </p:cNvPr>
          <p:cNvGrpSpPr/>
          <p:nvPr userDrawn="1"/>
        </p:nvGrpSpPr>
        <p:grpSpPr>
          <a:xfrm>
            <a:off x="927680" y="805367"/>
            <a:ext cx="2414960" cy="901451"/>
            <a:chOff x="927680" y="805367"/>
            <a:chExt cx="2414960" cy="901451"/>
          </a:xfrm>
        </p:grpSpPr>
        <p:grpSp>
          <p:nvGrpSpPr>
            <p:cNvPr id="52" name="Group 51">
              <a:extLst>
                <a:ext uri="{FF2B5EF4-FFF2-40B4-BE49-F238E27FC236}">
                  <a16:creationId xmlns:a16="http://schemas.microsoft.com/office/drawing/2014/main" id="{E1FC9BF2-A5EE-9F23-EA87-2E023EE87E80}"/>
                </a:ext>
              </a:extLst>
            </p:cNvPr>
            <p:cNvGrpSpPr/>
            <p:nvPr/>
          </p:nvGrpSpPr>
          <p:grpSpPr>
            <a:xfrm>
              <a:off x="927680" y="805367"/>
              <a:ext cx="2414960" cy="646747"/>
              <a:chOff x="821000" y="759647"/>
              <a:chExt cx="3107744" cy="832281"/>
            </a:xfrm>
          </p:grpSpPr>
          <p:sp>
            <p:nvSpPr>
              <p:cNvPr id="86" name="Freeform: Shape 85">
                <a:extLst>
                  <a:ext uri="{FF2B5EF4-FFF2-40B4-BE49-F238E27FC236}">
                    <a16:creationId xmlns:a16="http://schemas.microsoft.com/office/drawing/2014/main" id="{9CB44E4C-D4A5-29BF-4CB3-B30B749C84C7}"/>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7" name="Freeform: Shape 86">
                <a:extLst>
                  <a:ext uri="{FF2B5EF4-FFF2-40B4-BE49-F238E27FC236}">
                    <a16:creationId xmlns:a16="http://schemas.microsoft.com/office/drawing/2014/main" id="{EED2893E-EEF5-9F08-9960-312E6EDDDAD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8" name="Freeform: Shape 87">
                <a:extLst>
                  <a:ext uri="{FF2B5EF4-FFF2-40B4-BE49-F238E27FC236}">
                    <a16:creationId xmlns:a16="http://schemas.microsoft.com/office/drawing/2014/main" id="{E6B830AC-DFE0-0BD8-1806-822421AD7CE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9" name="Freeform: Shape 88">
                <a:extLst>
                  <a:ext uri="{FF2B5EF4-FFF2-40B4-BE49-F238E27FC236}">
                    <a16:creationId xmlns:a16="http://schemas.microsoft.com/office/drawing/2014/main" id="{765D4FEF-58D5-BBBD-C845-EFB49C8F6C4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0" name="Freeform: Shape 89">
                <a:extLst>
                  <a:ext uri="{FF2B5EF4-FFF2-40B4-BE49-F238E27FC236}">
                    <a16:creationId xmlns:a16="http://schemas.microsoft.com/office/drawing/2014/main" id="{42F7A3AD-A2FA-0B3F-FACA-F0222BC43B9D}"/>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1" name="Freeform: Shape 90">
                <a:extLst>
                  <a:ext uri="{FF2B5EF4-FFF2-40B4-BE49-F238E27FC236}">
                    <a16:creationId xmlns:a16="http://schemas.microsoft.com/office/drawing/2014/main" id="{A58F3120-8098-485D-EFC6-00E146C636B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2" name="Freeform: Shape 91">
                <a:extLst>
                  <a:ext uri="{FF2B5EF4-FFF2-40B4-BE49-F238E27FC236}">
                    <a16:creationId xmlns:a16="http://schemas.microsoft.com/office/drawing/2014/main" id="{DB99D749-A247-09FB-AD13-6B3DFB676578}"/>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53" name="Group 52">
              <a:extLst>
                <a:ext uri="{FF2B5EF4-FFF2-40B4-BE49-F238E27FC236}">
                  <a16:creationId xmlns:a16="http://schemas.microsoft.com/office/drawing/2014/main" id="{36B31610-0B3B-E957-949D-4A9C48742AAD}"/>
                </a:ext>
              </a:extLst>
            </p:cNvPr>
            <p:cNvGrpSpPr/>
            <p:nvPr/>
          </p:nvGrpSpPr>
          <p:grpSpPr>
            <a:xfrm>
              <a:off x="1411827" y="1629524"/>
              <a:ext cx="1446765" cy="77294"/>
              <a:chOff x="1444036" y="1820232"/>
              <a:chExt cx="1861801" cy="99467"/>
            </a:xfrm>
            <a:solidFill>
              <a:srgbClr val="F7F7F7"/>
            </a:solidFill>
          </p:grpSpPr>
          <p:sp>
            <p:nvSpPr>
              <p:cNvPr id="54" name="Freeform: Shape 53">
                <a:extLst>
                  <a:ext uri="{FF2B5EF4-FFF2-40B4-BE49-F238E27FC236}">
                    <a16:creationId xmlns:a16="http://schemas.microsoft.com/office/drawing/2014/main" id="{696C0F7A-3C2C-9C7A-EA13-3FBF9D486E95}"/>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5" name="Freeform: Shape 54">
                <a:extLst>
                  <a:ext uri="{FF2B5EF4-FFF2-40B4-BE49-F238E27FC236}">
                    <a16:creationId xmlns:a16="http://schemas.microsoft.com/office/drawing/2014/main" id="{921556CA-4D68-9E69-7FBA-4D8B042EE792}"/>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6" name="Freeform: Shape 55">
                <a:extLst>
                  <a:ext uri="{FF2B5EF4-FFF2-40B4-BE49-F238E27FC236}">
                    <a16:creationId xmlns:a16="http://schemas.microsoft.com/office/drawing/2014/main" id="{78DB84B6-BDB9-C325-7C43-9606D087B687}"/>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7" name="Freeform: Shape 56">
                <a:extLst>
                  <a:ext uri="{FF2B5EF4-FFF2-40B4-BE49-F238E27FC236}">
                    <a16:creationId xmlns:a16="http://schemas.microsoft.com/office/drawing/2014/main" id="{06110760-692E-4C23-531E-2A80AC169FCE}"/>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8" name="Freeform: Shape 57">
                <a:extLst>
                  <a:ext uri="{FF2B5EF4-FFF2-40B4-BE49-F238E27FC236}">
                    <a16:creationId xmlns:a16="http://schemas.microsoft.com/office/drawing/2014/main" id="{95112B4D-B37A-B49B-3D8B-CDBEC3C5E2B2}"/>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9" name="Freeform: Shape 58">
                <a:extLst>
                  <a:ext uri="{FF2B5EF4-FFF2-40B4-BE49-F238E27FC236}">
                    <a16:creationId xmlns:a16="http://schemas.microsoft.com/office/drawing/2014/main" id="{C6799081-D918-9A5E-66CF-565EB135C42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0" name="Freeform: Shape 59">
                <a:extLst>
                  <a:ext uri="{FF2B5EF4-FFF2-40B4-BE49-F238E27FC236}">
                    <a16:creationId xmlns:a16="http://schemas.microsoft.com/office/drawing/2014/main" id="{0D9E27C8-09FC-6D4B-D033-6A26E17B0A85}"/>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1" name="Freeform: Shape 60">
                <a:extLst>
                  <a:ext uri="{FF2B5EF4-FFF2-40B4-BE49-F238E27FC236}">
                    <a16:creationId xmlns:a16="http://schemas.microsoft.com/office/drawing/2014/main" id="{2C5BCD8E-E6B8-216F-CD8A-BC87B32DE0CA}"/>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2" name="Freeform: Shape 61">
                <a:extLst>
                  <a:ext uri="{FF2B5EF4-FFF2-40B4-BE49-F238E27FC236}">
                    <a16:creationId xmlns:a16="http://schemas.microsoft.com/office/drawing/2014/main" id="{3DAD9908-D2D3-B30E-2711-6534E150EE9D}"/>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3" name="Freeform: Shape 62">
                <a:extLst>
                  <a:ext uri="{FF2B5EF4-FFF2-40B4-BE49-F238E27FC236}">
                    <a16:creationId xmlns:a16="http://schemas.microsoft.com/office/drawing/2014/main" id="{527A55E1-3BDD-D5B2-B61C-D258CB0648AE}"/>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4" name="Freeform: Shape 63">
                <a:extLst>
                  <a:ext uri="{FF2B5EF4-FFF2-40B4-BE49-F238E27FC236}">
                    <a16:creationId xmlns:a16="http://schemas.microsoft.com/office/drawing/2014/main" id="{D7F8B47D-12B0-0D62-7308-E15B0FF5A91E}"/>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5" name="Freeform: Shape 64">
                <a:extLst>
                  <a:ext uri="{FF2B5EF4-FFF2-40B4-BE49-F238E27FC236}">
                    <a16:creationId xmlns:a16="http://schemas.microsoft.com/office/drawing/2014/main" id="{B8DBB006-36B7-C496-16B7-A06F93A8023D}"/>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6" name="Freeform: Shape 65">
                <a:extLst>
                  <a:ext uri="{FF2B5EF4-FFF2-40B4-BE49-F238E27FC236}">
                    <a16:creationId xmlns:a16="http://schemas.microsoft.com/office/drawing/2014/main" id="{BAF43FBC-DBBE-5E5D-E2D2-33C9F672CE4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7" name="Freeform: Shape 66">
                <a:extLst>
                  <a:ext uri="{FF2B5EF4-FFF2-40B4-BE49-F238E27FC236}">
                    <a16:creationId xmlns:a16="http://schemas.microsoft.com/office/drawing/2014/main" id="{3352A321-239D-B5EC-A50E-8798F6A81540}"/>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8" name="Freeform: Shape 67">
                <a:extLst>
                  <a:ext uri="{FF2B5EF4-FFF2-40B4-BE49-F238E27FC236}">
                    <a16:creationId xmlns:a16="http://schemas.microsoft.com/office/drawing/2014/main" id="{FAB7B408-6CA2-994D-608B-2301E5EA664E}"/>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9" name="Freeform: Shape 68">
                <a:extLst>
                  <a:ext uri="{FF2B5EF4-FFF2-40B4-BE49-F238E27FC236}">
                    <a16:creationId xmlns:a16="http://schemas.microsoft.com/office/drawing/2014/main" id="{C5D1AA87-B26E-A8DD-3DFE-B98199BD7F93}"/>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0" name="Freeform: Shape 69">
                <a:extLst>
                  <a:ext uri="{FF2B5EF4-FFF2-40B4-BE49-F238E27FC236}">
                    <a16:creationId xmlns:a16="http://schemas.microsoft.com/office/drawing/2014/main" id="{6F82DCD2-941C-5F91-53F6-29CEAD22CEEB}"/>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1" name="Freeform: Shape 70">
                <a:extLst>
                  <a:ext uri="{FF2B5EF4-FFF2-40B4-BE49-F238E27FC236}">
                    <a16:creationId xmlns:a16="http://schemas.microsoft.com/office/drawing/2014/main" id="{C53AD10B-D19C-3F88-A290-E89330E85E35}"/>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2" name="Freeform: Shape 71">
                <a:extLst>
                  <a:ext uri="{FF2B5EF4-FFF2-40B4-BE49-F238E27FC236}">
                    <a16:creationId xmlns:a16="http://schemas.microsoft.com/office/drawing/2014/main" id="{9D67EB56-DA86-11ED-EA79-996E46FFA5B3}"/>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3" name="Freeform: Shape 72">
                <a:extLst>
                  <a:ext uri="{FF2B5EF4-FFF2-40B4-BE49-F238E27FC236}">
                    <a16:creationId xmlns:a16="http://schemas.microsoft.com/office/drawing/2014/main" id="{A1EF07DE-66FB-0AE0-9D97-14A3A591C001}"/>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4" name="Freeform: Shape 73">
                <a:extLst>
                  <a:ext uri="{FF2B5EF4-FFF2-40B4-BE49-F238E27FC236}">
                    <a16:creationId xmlns:a16="http://schemas.microsoft.com/office/drawing/2014/main" id="{87F593A6-8F6C-CF6C-1B4F-662FD70B84F9}"/>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5" name="Freeform: Shape 74">
                <a:extLst>
                  <a:ext uri="{FF2B5EF4-FFF2-40B4-BE49-F238E27FC236}">
                    <a16:creationId xmlns:a16="http://schemas.microsoft.com/office/drawing/2014/main" id="{37BFF41B-16A8-3006-518B-5407D3FC57E6}"/>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6" name="Freeform: Shape 75">
                <a:extLst>
                  <a:ext uri="{FF2B5EF4-FFF2-40B4-BE49-F238E27FC236}">
                    <a16:creationId xmlns:a16="http://schemas.microsoft.com/office/drawing/2014/main" id="{A7311837-FBF2-C2EC-E653-DEDB95DF1C02}"/>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7" name="Freeform: Shape 76">
                <a:extLst>
                  <a:ext uri="{FF2B5EF4-FFF2-40B4-BE49-F238E27FC236}">
                    <a16:creationId xmlns:a16="http://schemas.microsoft.com/office/drawing/2014/main" id="{6A16DEEF-9BB1-C70B-FB26-462D890FC168}"/>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8" name="Freeform: Shape 77">
                <a:extLst>
                  <a:ext uri="{FF2B5EF4-FFF2-40B4-BE49-F238E27FC236}">
                    <a16:creationId xmlns:a16="http://schemas.microsoft.com/office/drawing/2014/main" id="{E04B97C9-BAB1-0DA6-01B7-F4C1512FF37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9" name="Freeform: Shape 78">
                <a:extLst>
                  <a:ext uri="{FF2B5EF4-FFF2-40B4-BE49-F238E27FC236}">
                    <a16:creationId xmlns:a16="http://schemas.microsoft.com/office/drawing/2014/main" id="{70DFC917-6902-725B-626F-C4909E918C48}"/>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0" name="Freeform: Shape 79">
                <a:extLst>
                  <a:ext uri="{FF2B5EF4-FFF2-40B4-BE49-F238E27FC236}">
                    <a16:creationId xmlns:a16="http://schemas.microsoft.com/office/drawing/2014/main" id="{B8C8DFDF-55DF-9CF2-4533-8C569325931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1" name="Freeform: Shape 80">
                <a:extLst>
                  <a:ext uri="{FF2B5EF4-FFF2-40B4-BE49-F238E27FC236}">
                    <a16:creationId xmlns:a16="http://schemas.microsoft.com/office/drawing/2014/main" id="{ECE28965-22C1-DABB-7CD5-4ED225544606}"/>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2" name="Freeform: Shape 81">
                <a:extLst>
                  <a:ext uri="{FF2B5EF4-FFF2-40B4-BE49-F238E27FC236}">
                    <a16:creationId xmlns:a16="http://schemas.microsoft.com/office/drawing/2014/main" id="{361FB1B7-66DA-472C-8869-1732E2BD810F}"/>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3" name="Freeform: Shape 82">
                <a:extLst>
                  <a:ext uri="{FF2B5EF4-FFF2-40B4-BE49-F238E27FC236}">
                    <a16:creationId xmlns:a16="http://schemas.microsoft.com/office/drawing/2014/main" id="{9CE9BEAE-F047-0F1D-9F88-4C2FBF3AC30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4" name="Freeform: Shape 83">
                <a:extLst>
                  <a:ext uri="{FF2B5EF4-FFF2-40B4-BE49-F238E27FC236}">
                    <a16:creationId xmlns:a16="http://schemas.microsoft.com/office/drawing/2014/main" id="{0532B188-7505-A9DE-2FE3-8E0408A178FC}"/>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5" name="Freeform: Shape 84">
                <a:extLst>
                  <a:ext uri="{FF2B5EF4-FFF2-40B4-BE49-F238E27FC236}">
                    <a16:creationId xmlns:a16="http://schemas.microsoft.com/office/drawing/2014/main" id="{469AC1D3-F5D9-DF99-55BC-7440E2FC094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solidFill>
                  <a:schemeClr val="tx2"/>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10288105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999332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4664966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9676004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7363358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4330658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3559733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dirty="0">
                  <a:solidFill>
                    <a:schemeClr val="accent2"/>
                  </a:solidFill>
                  <a:latin typeface="+mn-lt"/>
                  <a:ea typeface="Lato" panose="020F0502020204030203" pitchFamily="34" charset="0"/>
                  <a:cs typeface="Poppins Light" panose="00000400000000000000" pitchFamily="2" charset="0"/>
                </a:rPr>
                <a:t>Copyright © </a:t>
              </a:r>
              <a:r>
                <a:rPr lang="en-US" sz="700" dirty="0" err="1">
                  <a:solidFill>
                    <a:schemeClr val="accent2"/>
                  </a:solidFill>
                  <a:latin typeface="+mn-lt"/>
                  <a:ea typeface="Lato" panose="020F0502020204030203" pitchFamily="34" charset="0"/>
                  <a:cs typeface="Poppins Light" panose="00000400000000000000" pitchFamily="2" charset="0"/>
                </a:rPr>
                <a:t>Digitus</a:t>
              </a:r>
              <a:r>
                <a:rPr lang="en-US" sz="70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16870979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9164815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6755938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6889101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0037088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rgbClr val="FEFFFF"/>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spc="300">
              <a:solidFill>
                <a:srgbClr val="FEFFFF"/>
              </a:solidFill>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26947504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solidFill>
                  <a:schemeClr val="bg1"/>
                </a:solidFill>
              </a:rPr>
              <a:t>Source: …</a:t>
            </a:r>
          </a:p>
        </p:txBody>
      </p:sp>
    </p:spTree>
    <p:extLst>
      <p:ext uri="{BB962C8B-B14F-4D97-AF65-F5344CB8AC3E}">
        <p14:creationId xmlns:p14="http://schemas.microsoft.com/office/powerpoint/2010/main" val="26832092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a typeface="+mn-ea"/>
              <a:cs typeface="+mn-cs"/>
            </a:endParaRPr>
          </a:p>
        </p:txBody>
      </p:sp>
      <p:grpSp>
        <p:nvGrpSpPr>
          <p:cNvPr id="3" name="Group 2">
            <a:extLst>
              <a:ext uri="{FF2B5EF4-FFF2-40B4-BE49-F238E27FC236}">
                <a16:creationId xmlns:a16="http://schemas.microsoft.com/office/drawing/2014/main" id="{45D4ACD1-5D46-257B-ECA3-0348F02D2DD3}"/>
              </a:ext>
            </a:extLst>
          </p:cNvPr>
          <p:cNvGrpSpPr/>
          <p:nvPr userDrawn="1"/>
        </p:nvGrpSpPr>
        <p:grpSpPr>
          <a:xfrm>
            <a:off x="4888520" y="2978275"/>
            <a:ext cx="2414960" cy="901451"/>
            <a:chOff x="927680" y="805367"/>
            <a:chExt cx="2414960" cy="901451"/>
          </a:xfrm>
        </p:grpSpPr>
        <p:grpSp>
          <p:nvGrpSpPr>
            <p:cNvPr id="5" name="Group 4">
              <a:extLst>
                <a:ext uri="{FF2B5EF4-FFF2-40B4-BE49-F238E27FC236}">
                  <a16:creationId xmlns:a16="http://schemas.microsoft.com/office/drawing/2014/main" id="{BC84C502-8D20-222B-D243-CF399C49FE13}"/>
                </a:ext>
              </a:extLst>
            </p:cNvPr>
            <p:cNvGrpSpPr/>
            <p:nvPr/>
          </p:nvGrpSpPr>
          <p:grpSpPr>
            <a:xfrm>
              <a:off x="927680" y="805367"/>
              <a:ext cx="2414960" cy="646747"/>
              <a:chOff x="821000" y="759647"/>
              <a:chExt cx="3107744" cy="832281"/>
            </a:xfrm>
          </p:grpSpPr>
          <p:sp>
            <p:nvSpPr>
              <p:cNvPr id="40" name="Freeform: Shape 39">
                <a:extLst>
                  <a:ext uri="{FF2B5EF4-FFF2-40B4-BE49-F238E27FC236}">
                    <a16:creationId xmlns:a16="http://schemas.microsoft.com/office/drawing/2014/main" id="{F22E5BC4-C734-EEBB-265E-76DEEF66146F}"/>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1" name="Freeform: Shape 40">
                <a:extLst>
                  <a:ext uri="{FF2B5EF4-FFF2-40B4-BE49-F238E27FC236}">
                    <a16:creationId xmlns:a16="http://schemas.microsoft.com/office/drawing/2014/main" id="{9B6303A5-477B-3ADB-C12D-F813A0D40FB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580E855B-93D9-62D9-0E9B-CA82BB441DA3}"/>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B80C5603-9261-4D0E-9CE0-EA2DB7B6E32E}"/>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B99667D1-9CCD-B637-74AF-CCD7766FF3A6}"/>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E6AA58B8-8B62-8CE8-027F-CE25985DA0E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5937ADAD-0FFC-13A3-9703-DE5C367FB9FC}"/>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6" name="Group 5">
              <a:extLst>
                <a:ext uri="{FF2B5EF4-FFF2-40B4-BE49-F238E27FC236}">
                  <a16:creationId xmlns:a16="http://schemas.microsoft.com/office/drawing/2014/main" id="{D6EE0E7B-F845-5E7B-A6B9-ADAD9AF81634}"/>
                </a:ext>
              </a:extLst>
            </p:cNvPr>
            <p:cNvGrpSpPr/>
            <p:nvPr/>
          </p:nvGrpSpPr>
          <p:grpSpPr>
            <a:xfrm>
              <a:off x="1411827" y="1629524"/>
              <a:ext cx="1446765" cy="77294"/>
              <a:chOff x="1444036" y="1820232"/>
              <a:chExt cx="1861801" cy="99467"/>
            </a:xfrm>
            <a:solidFill>
              <a:srgbClr val="F7F7F7"/>
            </a:solidFill>
          </p:grpSpPr>
          <p:sp>
            <p:nvSpPr>
              <p:cNvPr id="7" name="Freeform: Shape 6">
                <a:extLst>
                  <a:ext uri="{FF2B5EF4-FFF2-40B4-BE49-F238E27FC236}">
                    <a16:creationId xmlns:a16="http://schemas.microsoft.com/office/drawing/2014/main" id="{08084753-74F8-F4FE-DF5F-75D78F1582F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 name="Freeform: Shape 7">
                <a:extLst>
                  <a:ext uri="{FF2B5EF4-FFF2-40B4-BE49-F238E27FC236}">
                    <a16:creationId xmlns:a16="http://schemas.microsoft.com/office/drawing/2014/main" id="{CBD8F138-7597-5075-0ACE-7CCE7F80FCEB}"/>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9" name="Freeform: Shape 8">
                <a:extLst>
                  <a:ext uri="{FF2B5EF4-FFF2-40B4-BE49-F238E27FC236}">
                    <a16:creationId xmlns:a16="http://schemas.microsoft.com/office/drawing/2014/main" id="{847135B3-A33A-D8AE-30EC-8D55D6E84C5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6720062D-2FE9-CDE5-946F-E0C8D8AF7A7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6CC29E5B-EA31-A29A-9461-99245A913BD6}"/>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955C9585-0227-62E6-C017-691EC6D37D7E}"/>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6AAEA94C-6AE5-8F70-3E2F-A3D7CE96015C}"/>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23223A6E-A831-3B43-C8E2-1CCE82844832}"/>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95E1DC03-3856-BFC7-AA48-BC57DBA525E9}"/>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899369B-5D56-C1BC-1FA0-8D07F358B507}"/>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E903FD77-590B-4640-F682-2934D2B22E3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EE4551A4-C5C0-0771-3252-667C7D93CB39}"/>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6A657196-0927-F558-CAE3-7C7F48B3F57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50D7A677-BB14-9305-5194-7B18CE9B9F38}"/>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690E3860-A5C5-7C1F-3ED0-57CAB7CDEB2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D8AAF2F-AFF8-F36F-EABF-60DA22AC36B8}"/>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90AD0098-5537-9DB1-91D4-C01DBC846D5E}"/>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46A91AA5-B624-A334-F8B0-CC1F96963E9B}"/>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88756C31-D9CF-6F5A-D7E2-856A14CE76FB}"/>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D343BCE-6B2E-C241-B123-3671B13B4954}"/>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ED60D608-1609-1238-91E2-3344A920827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B937A10F-1922-345C-0696-07E5213C3B69}"/>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F8724B84-B919-89A3-442E-163134BFCFC5}"/>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75127C7B-1CCA-B4FE-9327-9DF81601F04A}"/>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5DE6D74B-5935-720A-0108-9F7D2111438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78EBCCA-27E1-29F7-13AA-EBAB2CE82A1A}"/>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206FAC7F-0144-30C4-2ED0-914495DC6498}"/>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954BE742-C1A6-167A-F344-CCEEF34DEBAE}"/>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70E68426-DB04-B6AC-3AAC-25F36234BEF7}"/>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8AE726F4-760A-00EA-4056-4C5F1EFD0B6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A79533DB-B2EC-5AD4-1DBB-3285116FC35B}"/>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56046DE9-24A1-E140-5740-E0145EB96DCA}"/>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765052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9935686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solidFill>
                  <a:schemeClr val="bg2"/>
                </a:solidFill>
              </a:defRPr>
            </a:lvl1pPr>
          </a:lstStyle>
          <a:p>
            <a:pPr lvl="0"/>
            <a:r>
              <a:rPr lang="en-US" dirty="0"/>
              <a:t>Click to edit Master title style</a:t>
            </a:r>
          </a:p>
        </p:txBody>
      </p:sp>
      <p:grpSp>
        <p:nvGrpSpPr>
          <p:cNvPr id="10" name="Group 9">
            <a:extLst>
              <a:ext uri="{FF2B5EF4-FFF2-40B4-BE49-F238E27FC236}">
                <a16:creationId xmlns:a16="http://schemas.microsoft.com/office/drawing/2014/main" id="{CB63E547-0AFC-C230-4912-4D3DD3324A8F}"/>
              </a:ext>
            </a:extLst>
          </p:cNvPr>
          <p:cNvGrpSpPr/>
          <p:nvPr userDrawn="1"/>
        </p:nvGrpSpPr>
        <p:grpSpPr>
          <a:xfrm>
            <a:off x="927680" y="805367"/>
            <a:ext cx="2414960" cy="901451"/>
            <a:chOff x="927680" y="805367"/>
            <a:chExt cx="2414960" cy="901451"/>
          </a:xfrm>
        </p:grpSpPr>
        <p:grpSp>
          <p:nvGrpSpPr>
            <p:cNvPr id="14" name="Group 13">
              <a:extLst>
                <a:ext uri="{FF2B5EF4-FFF2-40B4-BE49-F238E27FC236}">
                  <a16:creationId xmlns:a16="http://schemas.microsoft.com/office/drawing/2014/main" id="{7ABECEF8-C731-650D-CF09-895E8FD51524}"/>
                </a:ext>
              </a:extLst>
            </p:cNvPr>
            <p:cNvGrpSpPr/>
            <p:nvPr/>
          </p:nvGrpSpPr>
          <p:grpSpPr>
            <a:xfrm>
              <a:off x="927680" y="805367"/>
              <a:ext cx="2414960" cy="646747"/>
              <a:chOff x="821000" y="759647"/>
              <a:chExt cx="3107744" cy="832281"/>
            </a:xfrm>
          </p:grpSpPr>
          <p:sp>
            <p:nvSpPr>
              <p:cNvPr id="51" name="Freeform: Shape 50">
                <a:extLst>
                  <a:ext uri="{FF2B5EF4-FFF2-40B4-BE49-F238E27FC236}">
                    <a16:creationId xmlns:a16="http://schemas.microsoft.com/office/drawing/2014/main" id="{4306BB84-6170-A32C-9541-AFCD92E03E94}"/>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rtl="0"/>
                <a:endParaRPr lang="en-US"/>
              </a:p>
            </p:txBody>
          </p:sp>
          <p:sp>
            <p:nvSpPr>
              <p:cNvPr id="52" name="Freeform: Shape 51">
                <a:extLst>
                  <a:ext uri="{FF2B5EF4-FFF2-40B4-BE49-F238E27FC236}">
                    <a16:creationId xmlns:a16="http://schemas.microsoft.com/office/drawing/2014/main" id="{DC482E34-63FF-4C19-AD2C-F115B4EC3A2F}"/>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3" name="Freeform: Shape 52">
                <a:extLst>
                  <a:ext uri="{FF2B5EF4-FFF2-40B4-BE49-F238E27FC236}">
                    <a16:creationId xmlns:a16="http://schemas.microsoft.com/office/drawing/2014/main" id="{9960A953-2EDC-4509-F254-A792D05259B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rtl="0"/>
                <a:endParaRPr lang="en-US"/>
              </a:p>
            </p:txBody>
          </p:sp>
          <p:sp>
            <p:nvSpPr>
              <p:cNvPr id="54" name="Freeform: Shape 53">
                <a:extLst>
                  <a:ext uri="{FF2B5EF4-FFF2-40B4-BE49-F238E27FC236}">
                    <a16:creationId xmlns:a16="http://schemas.microsoft.com/office/drawing/2014/main" id="{D554292A-60F2-EB18-90A9-D871DB3D0D6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5" name="Freeform: Shape 54">
                <a:extLst>
                  <a:ext uri="{FF2B5EF4-FFF2-40B4-BE49-F238E27FC236}">
                    <a16:creationId xmlns:a16="http://schemas.microsoft.com/office/drawing/2014/main" id="{8EF8CC75-A6D3-58FA-14F3-9D6EBAD6FC21}"/>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rtl="0"/>
                <a:endParaRPr lang="en-US"/>
              </a:p>
            </p:txBody>
          </p:sp>
          <p:sp>
            <p:nvSpPr>
              <p:cNvPr id="56" name="Freeform: Shape 55">
                <a:extLst>
                  <a:ext uri="{FF2B5EF4-FFF2-40B4-BE49-F238E27FC236}">
                    <a16:creationId xmlns:a16="http://schemas.microsoft.com/office/drawing/2014/main" id="{548BAEA1-1B42-CF93-E367-3E57604D881A}"/>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rtl="0"/>
                <a:endParaRPr lang="en-US"/>
              </a:p>
            </p:txBody>
          </p:sp>
          <p:sp>
            <p:nvSpPr>
              <p:cNvPr id="57" name="Freeform: Shape 56">
                <a:extLst>
                  <a:ext uri="{FF2B5EF4-FFF2-40B4-BE49-F238E27FC236}">
                    <a16:creationId xmlns:a16="http://schemas.microsoft.com/office/drawing/2014/main" id="{F13239F7-4CF6-9871-B2FE-1EE825BC36D4}"/>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rtl="0"/>
                <a:endParaRPr lang="en-US"/>
              </a:p>
            </p:txBody>
          </p:sp>
        </p:grpSp>
        <p:grpSp>
          <p:nvGrpSpPr>
            <p:cNvPr id="15" name="Group 14">
              <a:extLst>
                <a:ext uri="{FF2B5EF4-FFF2-40B4-BE49-F238E27FC236}">
                  <a16:creationId xmlns:a16="http://schemas.microsoft.com/office/drawing/2014/main" id="{498CFEFE-1C6F-C930-8C74-9B7E2B28281A}"/>
                </a:ext>
              </a:extLst>
            </p:cNvPr>
            <p:cNvGrpSpPr/>
            <p:nvPr/>
          </p:nvGrpSpPr>
          <p:grpSpPr>
            <a:xfrm>
              <a:off x="1411827" y="1629524"/>
              <a:ext cx="1446765" cy="77294"/>
              <a:chOff x="1444036" y="1820232"/>
              <a:chExt cx="1861801" cy="99467"/>
            </a:xfrm>
            <a:solidFill>
              <a:schemeClr val="bg1"/>
            </a:solidFill>
          </p:grpSpPr>
          <p:sp>
            <p:nvSpPr>
              <p:cNvPr id="17" name="Freeform: Shape 16">
                <a:extLst>
                  <a:ext uri="{FF2B5EF4-FFF2-40B4-BE49-F238E27FC236}">
                    <a16:creationId xmlns:a16="http://schemas.microsoft.com/office/drawing/2014/main" id="{8F6BD69C-62A8-51FC-102C-AB16197CB579}"/>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rtl="0"/>
                <a:endParaRPr lang="en-US">
                  <a:solidFill>
                    <a:schemeClr val="bg1"/>
                  </a:solidFill>
                </a:endParaRPr>
              </a:p>
            </p:txBody>
          </p:sp>
          <p:sp>
            <p:nvSpPr>
              <p:cNvPr id="19" name="Freeform: Shape 18">
                <a:extLst>
                  <a:ext uri="{FF2B5EF4-FFF2-40B4-BE49-F238E27FC236}">
                    <a16:creationId xmlns:a16="http://schemas.microsoft.com/office/drawing/2014/main" id="{0FB5608C-5CC3-84A5-E09E-122802458280}"/>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rtl="0"/>
                <a:endParaRPr lang="en-US">
                  <a:solidFill>
                    <a:schemeClr val="bg1"/>
                  </a:solidFill>
                </a:endParaRPr>
              </a:p>
            </p:txBody>
          </p:sp>
          <p:sp>
            <p:nvSpPr>
              <p:cNvPr id="21" name="Freeform: Shape 20">
                <a:extLst>
                  <a:ext uri="{FF2B5EF4-FFF2-40B4-BE49-F238E27FC236}">
                    <a16:creationId xmlns:a16="http://schemas.microsoft.com/office/drawing/2014/main" id="{E079E8B9-D42E-27BC-095E-1D9F530797B0}"/>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22" name="Freeform: Shape 21">
                <a:extLst>
                  <a:ext uri="{FF2B5EF4-FFF2-40B4-BE49-F238E27FC236}">
                    <a16:creationId xmlns:a16="http://schemas.microsoft.com/office/drawing/2014/main" id="{176367BC-8EB3-17E6-02D2-F1C69AF30210}"/>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23" name="Freeform: Shape 22">
                <a:extLst>
                  <a:ext uri="{FF2B5EF4-FFF2-40B4-BE49-F238E27FC236}">
                    <a16:creationId xmlns:a16="http://schemas.microsoft.com/office/drawing/2014/main" id="{8C6CEEA0-1B6C-0284-138F-D1F9183563AD}"/>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rtl="0"/>
                <a:endParaRPr lang="en-US">
                  <a:solidFill>
                    <a:schemeClr val="bg1"/>
                  </a:solidFill>
                </a:endParaRPr>
              </a:p>
            </p:txBody>
          </p:sp>
          <p:sp>
            <p:nvSpPr>
              <p:cNvPr id="24" name="Freeform: Shape 23">
                <a:extLst>
                  <a:ext uri="{FF2B5EF4-FFF2-40B4-BE49-F238E27FC236}">
                    <a16:creationId xmlns:a16="http://schemas.microsoft.com/office/drawing/2014/main" id="{DA4F888C-1DAC-2694-2180-A351C1C986B3}"/>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5" name="Freeform: Shape 24">
                <a:extLst>
                  <a:ext uri="{FF2B5EF4-FFF2-40B4-BE49-F238E27FC236}">
                    <a16:creationId xmlns:a16="http://schemas.microsoft.com/office/drawing/2014/main" id="{FBEA4C79-F87F-5C70-9C51-AB3817ED685F}"/>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6" name="Freeform: Shape 25">
                <a:extLst>
                  <a:ext uri="{FF2B5EF4-FFF2-40B4-BE49-F238E27FC236}">
                    <a16:creationId xmlns:a16="http://schemas.microsoft.com/office/drawing/2014/main" id="{D9C30FF3-8687-E75D-D075-0E7A5194BF87}"/>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7" name="Freeform: Shape 26">
                <a:extLst>
                  <a:ext uri="{FF2B5EF4-FFF2-40B4-BE49-F238E27FC236}">
                    <a16:creationId xmlns:a16="http://schemas.microsoft.com/office/drawing/2014/main" id="{DEBE9172-0D0B-B78F-E80B-A6B9D399A9B6}"/>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28" name="Freeform: Shape 27">
                <a:extLst>
                  <a:ext uri="{FF2B5EF4-FFF2-40B4-BE49-F238E27FC236}">
                    <a16:creationId xmlns:a16="http://schemas.microsoft.com/office/drawing/2014/main" id="{8B43250D-E258-744A-A9AE-911B03651973}"/>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9" name="Freeform: Shape 28">
                <a:extLst>
                  <a:ext uri="{FF2B5EF4-FFF2-40B4-BE49-F238E27FC236}">
                    <a16:creationId xmlns:a16="http://schemas.microsoft.com/office/drawing/2014/main" id="{3E51FF71-D0EC-6381-11A6-E4DF80FC4E0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rtl="0"/>
                <a:endParaRPr lang="en-US">
                  <a:solidFill>
                    <a:schemeClr val="bg1"/>
                  </a:solidFill>
                </a:endParaRPr>
              </a:p>
            </p:txBody>
          </p:sp>
          <p:sp>
            <p:nvSpPr>
              <p:cNvPr id="30" name="Freeform: Shape 29">
                <a:extLst>
                  <a:ext uri="{FF2B5EF4-FFF2-40B4-BE49-F238E27FC236}">
                    <a16:creationId xmlns:a16="http://schemas.microsoft.com/office/drawing/2014/main" id="{F9A16E9B-7D74-CA6B-3939-C08B42D05F5B}"/>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rtl="0"/>
                <a:endParaRPr lang="en-US">
                  <a:solidFill>
                    <a:schemeClr val="bg1"/>
                  </a:solidFill>
                </a:endParaRPr>
              </a:p>
            </p:txBody>
          </p:sp>
          <p:sp>
            <p:nvSpPr>
              <p:cNvPr id="31" name="Freeform: Shape 30">
                <a:extLst>
                  <a:ext uri="{FF2B5EF4-FFF2-40B4-BE49-F238E27FC236}">
                    <a16:creationId xmlns:a16="http://schemas.microsoft.com/office/drawing/2014/main" id="{CF8BD753-ABFD-424F-1CC2-418208AF2A1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32" name="Freeform: Shape 31">
                <a:extLst>
                  <a:ext uri="{FF2B5EF4-FFF2-40B4-BE49-F238E27FC236}">
                    <a16:creationId xmlns:a16="http://schemas.microsoft.com/office/drawing/2014/main" id="{6A3AAB72-6566-0EAA-C30D-C15031C2D193}"/>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rtl="0"/>
                <a:endParaRPr lang="en-US">
                  <a:solidFill>
                    <a:schemeClr val="bg1"/>
                  </a:solidFill>
                </a:endParaRPr>
              </a:p>
            </p:txBody>
          </p:sp>
          <p:sp>
            <p:nvSpPr>
              <p:cNvPr id="33" name="Freeform: Shape 32">
                <a:extLst>
                  <a:ext uri="{FF2B5EF4-FFF2-40B4-BE49-F238E27FC236}">
                    <a16:creationId xmlns:a16="http://schemas.microsoft.com/office/drawing/2014/main" id="{1B5CD38A-9E26-716E-2AD9-997E2383F76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34" name="Freeform: Shape 33">
                <a:extLst>
                  <a:ext uri="{FF2B5EF4-FFF2-40B4-BE49-F238E27FC236}">
                    <a16:creationId xmlns:a16="http://schemas.microsoft.com/office/drawing/2014/main" id="{0DFD5B0D-D076-C69C-AC36-0A5BA022227A}"/>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35" name="Freeform: Shape 34">
                <a:extLst>
                  <a:ext uri="{FF2B5EF4-FFF2-40B4-BE49-F238E27FC236}">
                    <a16:creationId xmlns:a16="http://schemas.microsoft.com/office/drawing/2014/main" id="{02F9458E-9AD5-9BD5-8AFC-A2744A20DE22}"/>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rtl="0"/>
                <a:endParaRPr lang="en-US">
                  <a:solidFill>
                    <a:schemeClr val="bg1"/>
                  </a:solidFill>
                </a:endParaRPr>
              </a:p>
            </p:txBody>
          </p:sp>
          <p:sp>
            <p:nvSpPr>
              <p:cNvPr id="36" name="Freeform: Shape 35">
                <a:extLst>
                  <a:ext uri="{FF2B5EF4-FFF2-40B4-BE49-F238E27FC236}">
                    <a16:creationId xmlns:a16="http://schemas.microsoft.com/office/drawing/2014/main" id="{3E8049DE-EF83-04FA-FE6E-5B0AAE1BB833}"/>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37" name="Freeform: Shape 36">
                <a:extLst>
                  <a:ext uri="{FF2B5EF4-FFF2-40B4-BE49-F238E27FC236}">
                    <a16:creationId xmlns:a16="http://schemas.microsoft.com/office/drawing/2014/main" id="{DABEB15E-CEEC-83DD-8126-D356A8E8C17D}"/>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38" name="Freeform: Shape 37">
                <a:extLst>
                  <a:ext uri="{FF2B5EF4-FFF2-40B4-BE49-F238E27FC236}">
                    <a16:creationId xmlns:a16="http://schemas.microsoft.com/office/drawing/2014/main" id="{F74DF724-A3FC-9665-6E80-763AB825716F}"/>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39" name="Freeform: Shape 38">
                <a:extLst>
                  <a:ext uri="{FF2B5EF4-FFF2-40B4-BE49-F238E27FC236}">
                    <a16:creationId xmlns:a16="http://schemas.microsoft.com/office/drawing/2014/main" id="{6799AA50-3E5F-C2B8-2BC0-908C6729736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rtl="0"/>
                <a:endParaRPr lang="en-US">
                  <a:solidFill>
                    <a:schemeClr val="bg1"/>
                  </a:solidFill>
                </a:endParaRPr>
              </a:p>
            </p:txBody>
          </p:sp>
          <p:sp>
            <p:nvSpPr>
              <p:cNvPr id="40" name="Freeform: Shape 39">
                <a:extLst>
                  <a:ext uri="{FF2B5EF4-FFF2-40B4-BE49-F238E27FC236}">
                    <a16:creationId xmlns:a16="http://schemas.microsoft.com/office/drawing/2014/main" id="{26829709-F3DA-F1E0-E780-F24A36520943}"/>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1" name="Freeform: Shape 40">
                <a:extLst>
                  <a:ext uri="{FF2B5EF4-FFF2-40B4-BE49-F238E27FC236}">
                    <a16:creationId xmlns:a16="http://schemas.microsoft.com/office/drawing/2014/main" id="{DF99CD6E-B502-7A07-D9E0-236B2E91CD58}"/>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42" name="Freeform: Shape 41">
                <a:extLst>
                  <a:ext uri="{FF2B5EF4-FFF2-40B4-BE49-F238E27FC236}">
                    <a16:creationId xmlns:a16="http://schemas.microsoft.com/office/drawing/2014/main" id="{97B55110-A12F-D7CF-8D27-88AF27B07156}"/>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3" name="Freeform: Shape 42">
                <a:extLst>
                  <a:ext uri="{FF2B5EF4-FFF2-40B4-BE49-F238E27FC236}">
                    <a16:creationId xmlns:a16="http://schemas.microsoft.com/office/drawing/2014/main" id="{41E7E723-B1B7-13A1-754F-3856E4275CB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44" name="Freeform: Shape 43">
                <a:extLst>
                  <a:ext uri="{FF2B5EF4-FFF2-40B4-BE49-F238E27FC236}">
                    <a16:creationId xmlns:a16="http://schemas.microsoft.com/office/drawing/2014/main" id="{86FDF58A-19B3-6BF4-D531-D89F53663AA4}"/>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rtl="0"/>
                <a:endParaRPr lang="en-US">
                  <a:solidFill>
                    <a:schemeClr val="bg1"/>
                  </a:solidFill>
                </a:endParaRPr>
              </a:p>
            </p:txBody>
          </p:sp>
          <p:sp>
            <p:nvSpPr>
              <p:cNvPr id="45" name="Freeform: Shape 44">
                <a:extLst>
                  <a:ext uri="{FF2B5EF4-FFF2-40B4-BE49-F238E27FC236}">
                    <a16:creationId xmlns:a16="http://schemas.microsoft.com/office/drawing/2014/main" id="{9B7A84A2-1A95-3999-050A-C99428BDE86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46" name="Freeform: Shape 45">
                <a:extLst>
                  <a:ext uri="{FF2B5EF4-FFF2-40B4-BE49-F238E27FC236}">
                    <a16:creationId xmlns:a16="http://schemas.microsoft.com/office/drawing/2014/main" id="{6D6EE046-FA08-FFE5-B805-7FB675949E57}"/>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7" name="Freeform: Shape 46">
                <a:extLst>
                  <a:ext uri="{FF2B5EF4-FFF2-40B4-BE49-F238E27FC236}">
                    <a16:creationId xmlns:a16="http://schemas.microsoft.com/office/drawing/2014/main" id="{D253D2BF-1606-EC18-6C57-4745A489EE02}"/>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8" name="Freeform: Shape 47">
                <a:extLst>
                  <a:ext uri="{FF2B5EF4-FFF2-40B4-BE49-F238E27FC236}">
                    <a16:creationId xmlns:a16="http://schemas.microsoft.com/office/drawing/2014/main" id="{F4295A84-EA11-9EA6-7DEC-F36B8C8F592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49" name="Freeform: Shape 48">
                <a:extLst>
                  <a:ext uri="{FF2B5EF4-FFF2-40B4-BE49-F238E27FC236}">
                    <a16:creationId xmlns:a16="http://schemas.microsoft.com/office/drawing/2014/main" id="{12171D4B-2AD9-02CF-4D1D-960B8B2E224F}"/>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50" name="Freeform: Shape 49">
                <a:extLst>
                  <a:ext uri="{FF2B5EF4-FFF2-40B4-BE49-F238E27FC236}">
                    <a16:creationId xmlns:a16="http://schemas.microsoft.com/office/drawing/2014/main" id="{7B47EE26-9358-54E2-24DB-E8688AEF18A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grpSp>
      </p:grpSp>
    </p:spTree>
    <p:extLst>
      <p:ext uri="{BB962C8B-B14F-4D97-AF65-F5344CB8AC3E}">
        <p14:creationId xmlns:p14="http://schemas.microsoft.com/office/powerpoint/2010/main" val="19312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1352954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1378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4837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9001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309998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1205439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880346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6953556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209439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9927002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92424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3107756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55036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5287787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133648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71578566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8455900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252378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822241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037799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982121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116769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142940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682414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4726319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2256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34385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0335370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5248279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899007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020213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5019418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518832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9247822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0387154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02679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804695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01927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1628169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539393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12853137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8558463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15623214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128185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90861926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8277186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40391635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677083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tags" Target="../tags/tag2.xml"/><Relationship Id="rId26" Type="http://schemas.openxmlformats.org/officeDocument/2006/relationships/tags" Target="../tags/tag10.xml"/><Relationship Id="rId39" Type="http://schemas.openxmlformats.org/officeDocument/2006/relationships/image" Target="../media/image1.emf"/><Relationship Id="rId21" Type="http://schemas.openxmlformats.org/officeDocument/2006/relationships/tags" Target="../tags/tag5.xml"/><Relationship Id="rId34" Type="http://schemas.openxmlformats.org/officeDocument/2006/relationships/tags" Target="../tags/tag18.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5" Type="http://schemas.openxmlformats.org/officeDocument/2006/relationships/tags" Target="../tags/tag9.xml"/><Relationship Id="rId33" Type="http://schemas.openxmlformats.org/officeDocument/2006/relationships/tags" Target="../tags/tag17.xml"/><Relationship Id="rId38"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4.xml"/><Relationship Id="rId29" Type="http://schemas.openxmlformats.org/officeDocument/2006/relationships/tags" Target="../tags/tag1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8.xml"/><Relationship Id="rId32" Type="http://schemas.openxmlformats.org/officeDocument/2006/relationships/tags" Target="../tags/tag16.xml"/><Relationship Id="rId37" Type="http://schemas.openxmlformats.org/officeDocument/2006/relationships/tags" Target="../tags/tag21.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7.xml"/><Relationship Id="rId28" Type="http://schemas.openxmlformats.org/officeDocument/2006/relationships/tags" Target="../tags/tag12.xml"/><Relationship Id="rId36" Type="http://schemas.openxmlformats.org/officeDocument/2006/relationships/tags" Target="../tags/tag20.xml"/><Relationship Id="rId10" Type="http://schemas.openxmlformats.org/officeDocument/2006/relationships/slideLayout" Target="../slideLayouts/slideLayout10.xml"/><Relationship Id="rId19" Type="http://schemas.openxmlformats.org/officeDocument/2006/relationships/tags" Target="../tags/tag3.xml"/><Relationship Id="rId31" Type="http://schemas.openxmlformats.org/officeDocument/2006/relationships/tags" Target="../tags/tag1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 Id="rId27" Type="http://schemas.openxmlformats.org/officeDocument/2006/relationships/tags" Target="../tags/tag11.xml"/><Relationship Id="rId30" Type="http://schemas.openxmlformats.org/officeDocument/2006/relationships/tags" Target="../tags/tag14.xml"/><Relationship Id="rId35" Type="http://schemas.openxmlformats.org/officeDocument/2006/relationships/tags" Target="../tags/tag19.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tags" Target="../tags/tag115.xml"/><Relationship Id="rId1"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8.emf"/></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50" Type="http://schemas.openxmlformats.org/officeDocument/2006/relationships/theme" Target="../theme/theme3.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9" Type="http://schemas.openxmlformats.org/officeDocument/2006/relationships/slideLayout" Target="../slideLayouts/slideLayout45.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3" Type="http://schemas.openxmlformats.org/officeDocument/2006/relationships/image" Target="../media/image8.emf"/><Relationship Id="rId5" Type="http://schemas.openxmlformats.org/officeDocument/2006/relationships/slideLayout" Target="../slideLayouts/slideLayout2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oleObject" Target="../embeddings/oleObject18.bin"/><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8" Type="http://schemas.openxmlformats.org/officeDocument/2006/relationships/slideLayout" Target="../slideLayouts/slideLayout24.xml"/><Relationship Id="rId51" Type="http://schemas.openxmlformats.org/officeDocument/2006/relationships/tags" Target="../tags/tag116.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54"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tags" Target="../tags/tag369.xml"/><Relationship Id="rId26" Type="http://schemas.openxmlformats.org/officeDocument/2006/relationships/tags" Target="../tags/tag377.xml"/><Relationship Id="rId39" Type="http://schemas.openxmlformats.org/officeDocument/2006/relationships/image" Target="../media/image1.emf"/><Relationship Id="rId21" Type="http://schemas.openxmlformats.org/officeDocument/2006/relationships/tags" Target="../tags/tag372.xml"/><Relationship Id="rId34" Type="http://schemas.openxmlformats.org/officeDocument/2006/relationships/tags" Target="../tags/tag385.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4.xml"/><Relationship Id="rId25" Type="http://schemas.openxmlformats.org/officeDocument/2006/relationships/tags" Target="../tags/tag376.xml"/><Relationship Id="rId33" Type="http://schemas.openxmlformats.org/officeDocument/2006/relationships/tags" Target="../tags/tag384.xml"/><Relationship Id="rId38" Type="http://schemas.openxmlformats.org/officeDocument/2006/relationships/oleObject" Target="../embeddings/oleObject1.bin"/><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tags" Target="../tags/tag371.xml"/><Relationship Id="rId29" Type="http://schemas.openxmlformats.org/officeDocument/2006/relationships/tags" Target="../tags/tag380.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tags" Target="../tags/tag375.xml"/><Relationship Id="rId32" Type="http://schemas.openxmlformats.org/officeDocument/2006/relationships/tags" Target="../tags/tag383.xml"/><Relationship Id="rId37" Type="http://schemas.openxmlformats.org/officeDocument/2006/relationships/tags" Target="../tags/tag388.xml"/><Relationship Id="rId40" Type="http://schemas.openxmlformats.org/officeDocument/2006/relationships/image" Target="../media/image2.png"/><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tags" Target="../tags/tag374.xml"/><Relationship Id="rId28" Type="http://schemas.openxmlformats.org/officeDocument/2006/relationships/tags" Target="../tags/tag379.xml"/><Relationship Id="rId36" Type="http://schemas.openxmlformats.org/officeDocument/2006/relationships/tags" Target="../tags/tag387.xml"/><Relationship Id="rId10" Type="http://schemas.openxmlformats.org/officeDocument/2006/relationships/slideLayout" Target="../slideLayouts/slideLayout75.xml"/><Relationship Id="rId19" Type="http://schemas.openxmlformats.org/officeDocument/2006/relationships/tags" Target="../tags/tag370.xml"/><Relationship Id="rId31" Type="http://schemas.openxmlformats.org/officeDocument/2006/relationships/tags" Target="../tags/tag382.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tags" Target="../tags/tag373.xml"/><Relationship Id="rId27" Type="http://schemas.openxmlformats.org/officeDocument/2006/relationships/tags" Target="../tags/tag378.xml"/><Relationship Id="rId30" Type="http://schemas.openxmlformats.org/officeDocument/2006/relationships/tags" Target="../tags/tag381.xml"/><Relationship Id="rId35" Type="http://schemas.openxmlformats.org/officeDocument/2006/relationships/tags" Target="../tags/tag386.xml"/><Relationship Id="rId8" Type="http://schemas.openxmlformats.org/officeDocument/2006/relationships/slideLayout" Target="../slideLayouts/slideLayout73.xml"/><Relationship Id="rId3"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47" Type="http://schemas.openxmlformats.org/officeDocument/2006/relationships/slideLayout" Target="../slideLayouts/slideLayout128.xml"/><Relationship Id="rId50" Type="http://schemas.openxmlformats.org/officeDocument/2006/relationships/theme" Target="../theme/theme5.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3" Type="http://schemas.openxmlformats.org/officeDocument/2006/relationships/image" Target="../media/image8.emf"/><Relationship Id="rId5" Type="http://schemas.openxmlformats.org/officeDocument/2006/relationships/slideLayout" Target="../slideLayouts/slideLayout86.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52" Type="http://schemas.openxmlformats.org/officeDocument/2006/relationships/oleObject" Target="../embeddings/oleObject18.bin"/><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48" Type="http://schemas.openxmlformats.org/officeDocument/2006/relationships/slideLayout" Target="../slideLayouts/slideLayout129.xml"/><Relationship Id="rId8" Type="http://schemas.openxmlformats.org/officeDocument/2006/relationships/slideLayout" Target="../slideLayouts/slideLayout89.xml"/><Relationship Id="rId51" Type="http://schemas.openxmlformats.org/officeDocument/2006/relationships/tags" Target="../tags/tag482.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slideLayout" Target="../slideLayouts/slideLayout127.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54" Type="http://schemas.openxmlformats.org/officeDocument/2006/relationships/image" Target="../media/image2.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b="0" i="0" dirty="0">
                <a:solidFill>
                  <a:schemeClr val="tx1"/>
                </a:solidFill>
                <a:latin typeface="Aptos" panose="020B0004020202020204" pitchFamily="34" charset="0"/>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b="0" i="0" dirty="0">
                <a:solidFill>
                  <a:schemeClr val="tx1"/>
                </a:solidFill>
                <a:latin typeface="Aptos" panose="020B0004020202020204" pitchFamily="34" charset="0"/>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b="0" i="0" dirty="0">
                <a:latin typeface="Aptos" panose="020B0004020202020204" pitchFamily="34" charset="0"/>
              </a:rPr>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Above Chart Exhibit Title</a:t>
            </a:r>
          </a:p>
          <a:p>
            <a:pPr lvl="0"/>
            <a:r>
              <a:rPr lang="en-US" sz="1400" b="0" i="0" dirty="0">
                <a:latin typeface="Aptos" panose="020B0004020202020204" pitchFamily="34" charset="0"/>
              </a:rPr>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83118"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b="0" i="0" dirty="0">
                <a:latin typeface="Aptos" panose="020B0004020202020204" pitchFamily="34" charset="0"/>
              </a:rPr>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88606" cy="958286"/>
            <a:chOff x="10162879" y="3243772"/>
            <a:chExt cx="128860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917595" cy="1731859"/>
            <a:chOff x="7723680" y="1702457"/>
            <a:chExt cx="91759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91109" cy="1717282"/>
            <a:chOff x="10652400" y="4322824"/>
            <a:chExt cx="89110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804" r:id="rId6"/>
    <p:sldLayoutId id="2147483882" r:id="rId7"/>
    <p:sldLayoutId id="2147483883" r:id="rId8"/>
    <p:sldLayoutId id="2147483884" r:id="rId9"/>
    <p:sldLayoutId id="2147483885" r:id="rId10"/>
    <p:sldLayoutId id="2147483886" r:id="rId11"/>
    <p:sldLayoutId id="2147483887" r:id="rId12"/>
    <p:sldLayoutId id="2147483706" r:id="rId13"/>
    <p:sldLayoutId id="2147483718" r:id="rId14"/>
    <p:sldLayoutId id="2147483916" r:id="rId15"/>
    <p:sldLayoutId id="2147483939" r:id="rId16"/>
  </p:sldLayoutIdLst>
  <p:txStyles>
    <p:titleStyle>
      <a:lvl1pPr algn="l" defTabSz="914400" rtl="0" eaLnBrk="1" latinLnBrk="0" hangingPunct="1">
        <a:lnSpc>
          <a:spcPct val="100000"/>
        </a:lnSpc>
        <a:spcBef>
          <a:spcPct val="0"/>
        </a:spcBef>
        <a:buNone/>
        <a:defRPr lang="en-US" sz="2500" b="1" i="0" kern="1200" spc="0" baseline="0" dirty="0">
          <a:ln w="6350" cap="flat">
            <a:noFill/>
            <a:miter lim="800000"/>
          </a:ln>
          <a:solidFill>
            <a:schemeClr val="tx1"/>
          </a:solidFill>
          <a:latin typeface="Aptos SemiBold"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b="0" i="0" kern="1200" dirty="0">
          <a:solidFill>
            <a:schemeClr val="tx1"/>
          </a:solidFill>
          <a:latin typeface="Aptos" panose="020B0004020202020204" pitchFamily="34" charset="0"/>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b="0" i="0" kern="1200" dirty="0">
          <a:solidFill>
            <a:schemeClr val="tx1"/>
          </a:solidFill>
          <a:latin typeface="Aptos" panose="020B0004020202020204" pitchFamily="34" charset="0"/>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userDrawn="1">
          <p15:clr>
            <a:srgbClr val="5ACBF0"/>
          </p15:clr>
        </p15:guide>
        <p15:guide id="3" orient="horz" pos="3816" userDrawn="1">
          <p15:clr>
            <a:srgbClr val="5ACBF0"/>
          </p15:clr>
        </p15:guide>
        <p15:guide id="4" orient="horz" pos="890" userDrawn="1">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2"/>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36C48702-E445-134E-B960-6F692773524F}" type="slidenum">
              <a:rPr kumimoji="0" lang="en-US" sz="800" b="0" i="0" u="none" strike="noStrike" kern="1200" cap="none" spc="0" normalizeH="0" baseline="0" noProof="0" smtClean="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Copyright © </a:t>
            </a:r>
            <a:r>
              <a:rPr kumimoji="0" lang="en-US" sz="700" b="0" i="0" u="none" strike="noStrike" kern="1200" cap="none" spc="0" normalizeH="0" baseline="0" noProof="0" dirty="0" err="1">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Digitus</a:t>
            </a: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 2025, All rights reserved</a:t>
            </a:r>
            <a:endParaRPr kumimoji="0" lang="en-IE" altLang="en-US" sz="700" b="0" i="0" u="none" strike="noStrike" kern="1200" cap="none" spc="300" normalizeH="0" baseline="0" noProof="0" dirty="0">
              <a:ln>
                <a:noFill/>
              </a:ln>
              <a:solidFill>
                <a:srgbClr val="1B72D6"/>
              </a:solidFill>
              <a:effectLst/>
              <a:uLnTx/>
              <a:uFillTx/>
              <a:latin typeface="Aptos" panose="020B0004020202020204" pitchFamily="34" charset="0"/>
              <a:ea typeface="+mn-ea"/>
              <a:cs typeface="Calibri Light" panose="020F0302020204030204" pitchFamily="34" charset="0"/>
            </a:endParaRPr>
          </a:p>
        </p:txBody>
      </p:sp>
    </p:spTree>
    <p:extLst>
      <p:ext uri="{BB962C8B-B14F-4D97-AF65-F5344CB8AC3E}">
        <p14:creationId xmlns:p14="http://schemas.microsoft.com/office/powerpoint/2010/main" val="1752998954"/>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Aptos" panose="020B0004020202020204" pitchFamily="34" charset="0"/>
              <a:cs typeface="Calibri Light" panose="020F0302020204030204" pitchFamily="34" charset="0"/>
            </a:endParaRPr>
          </a:p>
        </p:txBody>
      </p:sp>
    </p:spTree>
    <p:extLst>
      <p:ext uri="{BB962C8B-B14F-4D97-AF65-F5344CB8AC3E}">
        <p14:creationId xmlns:p14="http://schemas.microsoft.com/office/powerpoint/2010/main" val="2668409861"/>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 id="2147483965" r:id="rId23"/>
    <p:sldLayoutId id="2147483966" r:id="rId24"/>
    <p:sldLayoutId id="2147483967" r:id="rId25"/>
    <p:sldLayoutId id="2147483968" r:id="rId26"/>
    <p:sldLayoutId id="2147483969" r:id="rId27"/>
    <p:sldLayoutId id="2147483970" r:id="rId28"/>
    <p:sldLayoutId id="2147483971" r:id="rId29"/>
    <p:sldLayoutId id="2147483972" r:id="rId30"/>
    <p:sldLayoutId id="2147483973" r:id="rId31"/>
    <p:sldLayoutId id="2147483974" r:id="rId32"/>
    <p:sldLayoutId id="2147483975" r:id="rId33"/>
    <p:sldLayoutId id="2147483976" r:id="rId34"/>
    <p:sldLayoutId id="2147483977" r:id="rId35"/>
    <p:sldLayoutId id="2147483978" r:id="rId36"/>
    <p:sldLayoutId id="2147483979" r:id="rId37"/>
    <p:sldLayoutId id="2147483980" r:id="rId38"/>
    <p:sldLayoutId id="2147483981" r:id="rId39"/>
    <p:sldLayoutId id="2147483982" r:id="rId40"/>
    <p:sldLayoutId id="2147483983" r:id="rId41"/>
    <p:sldLayoutId id="2147483984" r:id="rId42"/>
    <p:sldLayoutId id="2147483985" r:id="rId43"/>
    <p:sldLayoutId id="2147483986" r:id="rId44"/>
    <p:sldLayoutId id="2147483987" r:id="rId45"/>
    <p:sldLayoutId id="2147483988" r:id="rId46"/>
    <p:sldLayoutId id="2147483989" r:id="rId47"/>
    <p:sldLayoutId id="2147483990" r:id="rId48"/>
    <p:sldLayoutId id="2147483991"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sz="1400" b="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25410"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44876" cy="958286"/>
            <a:chOff x="10162879" y="3243772"/>
            <a:chExt cx="124487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873865" cy="1731859"/>
            <a:chOff x="7723680" y="1702457"/>
            <a:chExt cx="87386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47379" cy="1717282"/>
            <a:chOff x="10652400" y="4322824"/>
            <a:chExt cx="84737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mn-lt"/>
                  <a:ea typeface="Lato" panose="020F0502020204030203" pitchFamily="34" charset="0"/>
                  <a:cs typeface="Poppins Light" panose="00000400000000000000" pitchFamily="2" charset="0"/>
                </a:rPr>
                <a:t>Copyright © </a:t>
              </a:r>
              <a:r>
                <a:rPr lang="en-US" sz="700" b="0" i="0" dirty="0" err="1">
                  <a:solidFill>
                    <a:schemeClr val="accent2"/>
                  </a:solidFill>
                  <a:latin typeface="+mn-lt"/>
                  <a:ea typeface="Lato" panose="020F0502020204030203" pitchFamily="34" charset="0"/>
                  <a:cs typeface="Poppins Light" panose="00000400000000000000" pitchFamily="2" charset="0"/>
                </a:rPr>
                <a:t>Digitus</a:t>
              </a:r>
              <a:r>
                <a:rPr lang="en-US" sz="700" b="0" i="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023626321"/>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 id="2147484006" r:id="rId14"/>
    <p:sldLayoutId id="2147484007" r:id="rId15"/>
    <p:sldLayoutId id="2147484008" r:id="rId16"/>
  </p:sldLayoutIdLst>
  <p:txStyles>
    <p:titleStyle>
      <a:lvl1pPr algn="l" defTabSz="914400" rtl="0" eaLnBrk="1" latinLnBrk="0" hangingPunct="1">
        <a:lnSpc>
          <a:spcPct val="100000"/>
        </a:lnSpc>
        <a:spcBef>
          <a:spcPct val="0"/>
        </a:spcBef>
        <a:buNone/>
        <a:defRPr lang="en-US" sz="2500" b="0" i="0" kern="1200" spc="0" baseline="0" dirty="0">
          <a:ln w="6350" cap="flat">
            <a:noFill/>
            <a:miter lim="800000"/>
          </a:ln>
          <a:solidFill>
            <a:schemeClr val="tx1"/>
          </a:solidFill>
          <a:latin typeface="Aptos"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p15:clr>
            <a:srgbClr val="5ACBF0"/>
          </p15:clr>
        </p15:guide>
        <p15:guide id="3" orient="horz" pos="3816">
          <p15:clr>
            <a:srgbClr val="5ACBF0"/>
          </p15:clr>
        </p15:guide>
        <p15:guide id="4" orient="horz" pos="890">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93946482"/>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 id="2147484024" r:id="rId15"/>
    <p:sldLayoutId id="2147484025" r:id="rId16"/>
    <p:sldLayoutId id="2147484026" r:id="rId17"/>
    <p:sldLayoutId id="2147484027" r:id="rId18"/>
    <p:sldLayoutId id="2147484028" r:id="rId19"/>
    <p:sldLayoutId id="2147484029" r:id="rId20"/>
    <p:sldLayoutId id="2147484030" r:id="rId21"/>
    <p:sldLayoutId id="2147484031" r:id="rId22"/>
    <p:sldLayoutId id="2147484032" r:id="rId23"/>
    <p:sldLayoutId id="2147484033" r:id="rId24"/>
    <p:sldLayoutId id="2147484034" r:id="rId25"/>
    <p:sldLayoutId id="2147484035" r:id="rId26"/>
    <p:sldLayoutId id="2147484036" r:id="rId27"/>
    <p:sldLayoutId id="2147484037" r:id="rId28"/>
    <p:sldLayoutId id="2147484038" r:id="rId29"/>
    <p:sldLayoutId id="2147484039" r:id="rId30"/>
    <p:sldLayoutId id="2147484040" r:id="rId31"/>
    <p:sldLayoutId id="2147484041" r:id="rId32"/>
    <p:sldLayoutId id="2147484042" r:id="rId33"/>
    <p:sldLayoutId id="2147484043" r:id="rId34"/>
    <p:sldLayoutId id="2147484044" r:id="rId35"/>
    <p:sldLayoutId id="2147484045" r:id="rId36"/>
    <p:sldLayoutId id="2147484046" r:id="rId37"/>
    <p:sldLayoutId id="2147484047" r:id="rId38"/>
    <p:sldLayoutId id="2147484048" r:id="rId39"/>
    <p:sldLayoutId id="2147484049" r:id="rId40"/>
    <p:sldLayoutId id="2147484050" r:id="rId41"/>
    <p:sldLayoutId id="2147484051" r:id="rId42"/>
    <p:sldLayoutId id="2147484052" r:id="rId43"/>
    <p:sldLayoutId id="2147484053" r:id="rId44"/>
    <p:sldLayoutId id="2147484054" r:id="rId45"/>
    <p:sldLayoutId id="2147484055" r:id="rId46"/>
    <p:sldLayoutId id="2147484056" r:id="rId47"/>
    <p:sldLayoutId id="2147484057" r:id="rId48"/>
    <p:sldLayoutId id="2147484058"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737.xml"/><Relationship Id="rId7" Type="http://schemas.openxmlformats.org/officeDocument/2006/relationships/slideLayout" Target="../slideLayouts/slideLayout1.xml"/><Relationship Id="rId2" Type="http://schemas.openxmlformats.org/officeDocument/2006/relationships/tags" Target="../tags/tag736.xml"/><Relationship Id="rId1" Type="http://schemas.openxmlformats.org/officeDocument/2006/relationships/tags" Target="../tags/tag735.xml"/><Relationship Id="rId6" Type="http://schemas.openxmlformats.org/officeDocument/2006/relationships/tags" Target="../tags/tag740.xml"/><Relationship Id="rId5" Type="http://schemas.openxmlformats.org/officeDocument/2006/relationships/tags" Target="../tags/tag739.xml"/><Relationship Id="rId10" Type="http://schemas.openxmlformats.org/officeDocument/2006/relationships/image" Target="../media/image3.emf"/><Relationship Id="rId4" Type="http://schemas.openxmlformats.org/officeDocument/2006/relationships/tags" Target="../tags/tag738.xml"/><Relationship Id="rId9" Type="http://schemas.openxmlformats.org/officeDocument/2006/relationships/oleObject" Target="../embeddings/oleObject63.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2.xml"/><Relationship Id="rId1" Type="http://schemas.openxmlformats.org/officeDocument/2006/relationships/tags" Target="../tags/tag741.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4.xml"/><Relationship Id="rId1" Type="http://schemas.openxmlformats.org/officeDocument/2006/relationships/tags" Target="../tags/tag743.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6.xml"/><Relationship Id="rId1" Type="http://schemas.openxmlformats.org/officeDocument/2006/relationships/tags" Target="../tags/tag745.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8.xml"/><Relationship Id="rId1" Type="http://schemas.openxmlformats.org/officeDocument/2006/relationships/tags" Target="../tags/tag747.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0.xml"/><Relationship Id="rId1" Type="http://schemas.openxmlformats.org/officeDocument/2006/relationships/tags" Target="../tags/tag749.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2.xml"/><Relationship Id="rId1" Type="http://schemas.openxmlformats.org/officeDocument/2006/relationships/tags" Target="../tags/tag751.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5.xml"/><Relationship Id="rId1" Type="http://schemas.openxmlformats.org/officeDocument/2006/relationships/tags" Target="../tags/tag753.xml"/><Relationship Id="rId5" Type="http://schemas.openxmlformats.org/officeDocument/2006/relationships/image" Target="../media/image17.emf"/><Relationship Id="rId4" Type="http://schemas.openxmlformats.org/officeDocument/2006/relationships/oleObject" Target="../embeddings/oleObject6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extLst>
              <p:ext uri="{D42A27DB-BD31-4B8C-83A1-F6EECF244321}">
                <p14:modId xmlns:p14="http://schemas.microsoft.com/office/powerpoint/2010/main" val="25604779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49"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dirty="0">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972831" y="4510168"/>
            <a:ext cx="9726795" cy="215444"/>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i="1" dirty="0"/>
              <a:t>Approved by the Board of Directors</a:t>
            </a:r>
            <a:endParaRPr lang="en-US" dirty="0"/>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973972" y="4092559"/>
            <a:ext cx="9726795" cy="307777"/>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pPr>
              <a:buNone/>
            </a:pPr>
            <a:r>
              <a:rPr lang="en-US" dirty="0"/>
              <a:t>Corporate Governance &amp; Compliance Manual</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973972" y="2617296"/>
            <a:ext cx="9726795" cy="1354217"/>
          </a:xfrm>
          <a:noFill/>
          <a:ln/>
          <a:extLst>
            <a:ext uri="{909E8E84-426E-40DD-AFC4-6F175D3DCCD1}">
              <a14:hiddenFill xmlns:a14="http://schemas.microsoft.com/office/drawing/2010/main">
                <a:solidFill>
                  <a:srgbClr val="FFFFFF"/>
                </a:solidFill>
              </a14:hiddenFill>
            </a:ext>
          </a:extLst>
        </p:spPr>
        <p:txBody>
          <a:bodyPr vert="horz" wrap="square" anchor="b" anchorCtr="0">
            <a:normAutofit fontScale="90000"/>
          </a:bodyPr>
          <a:lstStyle/>
          <a:p>
            <a:r>
              <a:rPr lang="en-US" dirty="0"/>
              <a:t>Digitus Group – Roles &amp; Responsibilities of the Board Secretary</a:t>
            </a:r>
            <a:br>
              <a:rPr lang="en-US" dirty="0"/>
            </a:br>
            <a:endParaRPr lang="en-US" dirty="0"/>
          </a:p>
        </p:txBody>
      </p:sp>
    </p:spTree>
    <p:custDataLst>
      <p:tags r:id="rId1"/>
    </p:custDataLst>
    <p:extLst>
      <p:ext uri="{BB962C8B-B14F-4D97-AF65-F5344CB8AC3E}">
        <p14:creationId xmlns:p14="http://schemas.microsoft.com/office/powerpoint/2010/main" val="6192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extLst>
              <p:ext uri="{D42A27DB-BD31-4B8C-83A1-F6EECF244321}">
                <p14:modId xmlns:p14="http://schemas.microsoft.com/office/powerpoint/2010/main" val="28862921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97CF960C-D177-4433-B006-2BB31EE4CD9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4725BDAF-EC33-4DCB-BC73-0FA3EAA02F3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Roles &amp; Responsibilities of Board Secretary</a:t>
            </a:r>
          </a:p>
        </p:txBody>
      </p:sp>
      <p:sp>
        <p:nvSpPr>
          <p:cNvPr id="9" name="TextBox 8">
            <a:extLst>
              <a:ext uri="{FF2B5EF4-FFF2-40B4-BE49-F238E27FC236}">
                <a16:creationId xmlns:a16="http://schemas.microsoft.com/office/drawing/2014/main" id="{7FBC658F-1613-CCA2-6AE7-0848A5402EDC}"/>
              </a:ext>
            </a:extLst>
          </p:cNvPr>
          <p:cNvSpPr txBox="1"/>
          <p:nvPr/>
        </p:nvSpPr>
        <p:spPr>
          <a:xfrm>
            <a:off x="554735" y="1850713"/>
            <a:ext cx="11108178" cy="2308324"/>
          </a:xfrm>
          <a:prstGeom prst="rect">
            <a:avLst/>
          </a:prstGeom>
          <a:noFill/>
          <a:ln w="6350">
            <a:noFill/>
            <a:miter lim="800000"/>
          </a:ln>
        </p:spPr>
        <p:txBody>
          <a:bodyPr wrap="square">
            <a:spAutoFit/>
          </a:bodyPr>
          <a:lstStyle/>
          <a:p>
            <a:pPr>
              <a:buNone/>
            </a:pPr>
            <a:r>
              <a:rPr lang="en-US" b="1" dirty="0"/>
              <a:t>1. Purpose</a:t>
            </a:r>
          </a:p>
          <a:p>
            <a:pPr algn="just">
              <a:buNone/>
            </a:pPr>
            <a:r>
              <a:rPr lang="en-US" dirty="0"/>
              <a:t>This document outlines the duties, responsibilities, and authority of the Board Secretary (“the Secretary”) of Digitus Group K.S.C.P. (“the Company”), a publicly listed Kuwaiti company specialized in digital infrastructure and operating across the GCC.</a:t>
            </a:r>
          </a:p>
          <a:p>
            <a:pPr algn="just">
              <a:buNone/>
            </a:pPr>
            <a:r>
              <a:rPr lang="en-US" dirty="0"/>
              <a:t>The Secretary plays a pivotal role in supporting the effectiveness of the Board of Directors by ensuring that governance processes are efficient, compliant, and transparent. The Secretary is the key facilitator of Board operations, the custodian of corporate records, and the primary liaison between the Board, executive management, shareholders, and regulators.</a:t>
            </a:r>
          </a:p>
        </p:txBody>
      </p:sp>
    </p:spTree>
    <p:extLst>
      <p:ext uri="{BB962C8B-B14F-4D97-AF65-F5344CB8AC3E}">
        <p14:creationId xmlns:p14="http://schemas.microsoft.com/office/powerpoint/2010/main" val="283148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94DA3-4B33-5497-ED71-B419E3B87B5A}"/>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B5B28BE1-9903-6646-CA5F-4407D380F0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B5B28BE1-9903-6646-CA5F-4407D380F08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FDB2B608-32BF-F825-E7BC-2747AB3731FD}"/>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2AB1F13C-A9C8-F4CC-41F2-0CEE9D1D6063}"/>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8CE0476-BA02-16B8-60EC-B97CA6B5EA23}"/>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09FBB363-B964-35DA-37A4-0D1F0C309D47}"/>
              </a:ext>
            </a:extLst>
          </p:cNvPr>
          <p:cNvSpPr txBox="1">
            <a:spLocks/>
          </p:cNvSpPr>
          <p:nvPr>
            <p:custDataLst>
              <p:tags r:id="rId2"/>
            </p:custDataLst>
          </p:nvPr>
        </p:nvSpPr>
        <p:spPr>
          <a:xfrm>
            <a:off x="609599" y="2851919"/>
            <a:ext cx="2659811" cy="627416"/>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2. Appointment and Reporting</a:t>
            </a:r>
            <a:endParaRPr kumimoji="0" lang="en-US" sz="2500" b="0" u="none" strike="noStrike" kern="1200" cap="none" spc="0" normalizeH="0" baseline="0" noProof="0" dirty="0">
              <a:ln>
                <a:noFill/>
              </a:ln>
              <a:solidFill>
                <a:srgbClr val="53565A"/>
              </a:solidFill>
              <a:effectLst/>
              <a:uLnTx/>
              <a:uFillTx/>
              <a:latin typeface="Aptos" panose="020B0004020202020204" pitchFamily="34" charset="0"/>
            </a:endParaRPr>
          </a:p>
        </p:txBody>
      </p:sp>
      <p:sp>
        <p:nvSpPr>
          <p:cNvPr id="7" name="TextBox 6">
            <a:extLst>
              <a:ext uri="{FF2B5EF4-FFF2-40B4-BE49-F238E27FC236}">
                <a16:creationId xmlns:a16="http://schemas.microsoft.com/office/drawing/2014/main" id="{A1F3112C-68AC-7FBC-9F2D-E84069B6F1EB}"/>
              </a:ext>
            </a:extLst>
          </p:cNvPr>
          <p:cNvSpPr txBox="1"/>
          <p:nvPr/>
        </p:nvSpPr>
        <p:spPr>
          <a:xfrm>
            <a:off x="4463180" y="2294395"/>
            <a:ext cx="6585034" cy="2031325"/>
          </a:xfrm>
          <a:prstGeom prst="rect">
            <a:avLst/>
          </a:prstGeom>
          <a:noFill/>
          <a:ln w="6350">
            <a:noFill/>
            <a:miter lim="800000"/>
          </a:ln>
        </p:spPr>
        <p:txBody>
          <a:bodyPr wrap="square">
            <a:spAutoFit/>
          </a:bodyPr>
          <a:lstStyle/>
          <a:p>
            <a:pPr algn="just">
              <a:buNone/>
            </a:pPr>
            <a:r>
              <a:rPr lang="en-US" dirty="0"/>
              <a:t>The Board Secretary is appointed and removed by the Board of Directors.</a:t>
            </a:r>
          </a:p>
          <a:p>
            <a:pPr algn="just">
              <a:buNone/>
            </a:pPr>
            <a:r>
              <a:rPr lang="en-US" dirty="0"/>
              <a:t>The Secretary reports directly to the Board Chairman and acts independently of executive management to ensure objectivity and impartiality.</a:t>
            </a:r>
          </a:p>
          <a:p>
            <a:pPr algn="just">
              <a:buNone/>
            </a:pPr>
            <a:r>
              <a:rPr lang="en-US" dirty="0"/>
              <a:t>The Secretary may be a full-time officer of the Company or an external professional appointed under a Board resolution.</a:t>
            </a:r>
          </a:p>
        </p:txBody>
      </p:sp>
    </p:spTree>
    <p:extLst>
      <p:ext uri="{BB962C8B-B14F-4D97-AF65-F5344CB8AC3E}">
        <p14:creationId xmlns:p14="http://schemas.microsoft.com/office/powerpoint/2010/main" val="3619278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D8BE9-974D-4C9E-6868-44E16855567F}"/>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73223891-5FFF-0370-3ACD-E97CF3C78F6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73223891-5FFF-0370-3ACD-E97CF3C78F6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2207B119-BF3E-7F10-E295-5D2D74824385}"/>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D5899B51-16FC-162B-B8BA-8F4D86560D26}"/>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C0D74E2-78EF-5A03-9134-366FA2B76F5B}"/>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85036143-6899-0A26-0392-4F21A5D50252}"/>
              </a:ext>
            </a:extLst>
          </p:cNvPr>
          <p:cNvSpPr txBox="1">
            <a:spLocks/>
          </p:cNvSpPr>
          <p:nvPr>
            <p:custDataLst>
              <p:tags r:id="rId2"/>
            </p:custDataLst>
          </p:nvPr>
        </p:nvSpPr>
        <p:spPr>
          <a:xfrm>
            <a:off x="425630"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3. Role Overview</a:t>
            </a:r>
          </a:p>
        </p:txBody>
      </p:sp>
      <p:sp>
        <p:nvSpPr>
          <p:cNvPr id="7" name="TextBox 6">
            <a:extLst>
              <a:ext uri="{FF2B5EF4-FFF2-40B4-BE49-F238E27FC236}">
                <a16:creationId xmlns:a16="http://schemas.microsoft.com/office/drawing/2014/main" id="{09209E92-9B26-3853-78C9-CEC9F39251A1}"/>
              </a:ext>
            </a:extLst>
          </p:cNvPr>
          <p:cNvSpPr txBox="1"/>
          <p:nvPr/>
        </p:nvSpPr>
        <p:spPr>
          <a:xfrm>
            <a:off x="4463180" y="2294395"/>
            <a:ext cx="6094562" cy="2585323"/>
          </a:xfrm>
          <a:prstGeom prst="rect">
            <a:avLst/>
          </a:prstGeom>
          <a:noFill/>
          <a:ln w="6350">
            <a:noFill/>
            <a:miter lim="800000"/>
          </a:ln>
        </p:spPr>
        <p:txBody>
          <a:bodyPr wrap="square">
            <a:spAutoFit/>
          </a:bodyPr>
          <a:lstStyle/>
          <a:p>
            <a:pPr algn="just">
              <a:buNone/>
            </a:pPr>
            <a:r>
              <a:rPr lang="en-US" dirty="0"/>
              <a:t>The Board Secretary is the </a:t>
            </a:r>
            <a:r>
              <a:rPr lang="en-US" b="1" dirty="0"/>
              <a:t>governance anchor</a:t>
            </a:r>
            <a:r>
              <a:rPr lang="en-US" dirty="0"/>
              <a:t> of the Company. Their main duty is to ensure that the Board’s decision-making is conducted in accordance with applicable laws, regulatory requirements (especially those issued by the </a:t>
            </a:r>
            <a:r>
              <a:rPr lang="en-US" b="1" dirty="0"/>
              <a:t>Capital Markets Authority of Kuwait</a:t>
            </a:r>
            <a:r>
              <a:rPr lang="en-US" dirty="0"/>
              <a:t>), and the Company’s internal governance framework.</a:t>
            </a:r>
            <a:br>
              <a:rPr lang="en-US" dirty="0"/>
            </a:br>
            <a:r>
              <a:rPr lang="en-US" dirty="0"/>
              <a:t>The Secretary is also responsible for ensuring that all Board and committee activities are properly documented, communicated, and disclosed.</a:t>
            </a:r>
          </a:p>
        </p:txBody>
      </p:sp>
    </p:spTree>
    <p:extLst>
      <p:ext uri="{BB962C8B-B14F-4D97-AF65-F5344CB8AC3E}">
        <p14:creationId xmlns:p14="http://schemas.microsoft.com/office/powerpoint/2010/main" val="364335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E61ED-7F24-72D9-2299-27159601F97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EF4FAB8-5272-BF77-755A-932668BE93D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CEF4FAB8-5272-BF77-755A-932668BE93D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BA886AD5-E93D-E1F2-2C94-B85086C7750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3" name="TextBox 2">
            <a:extLst>
              <a:ext uri="{FF2B5EF4-FFF2-40B4-BE49-F238E27FC236}">
                <a16:creationId xmlns:a16="http://schemas.microsoft.com/office/drawing/2014/main" id="{11AFB5DB-308D-CD0D-2E53-91432F65E45E}"/>
              </a:ext>
            </a:extLst>
          </p:cNvPr>
          <p:cNvSpPr txBox="1"/>
          <p:nvPr/>
        </p:nvSpPr>
        <p:spPr>
          <a:xfrm>
            <a:off x="1061049" y="465718"/>
            <a:ext cx="9946258" cy="5863144"/>
          </a:xfrm>
          <a:prstGeom prst="rect">
            <a:avLst/>
          </a:prstGeom>
          <a:noFill/>
          <a:ln w="6350">
            <a:noFill/>
            <a:miter lim="800000"/>
          </a:ln>
        </p:spPr>
        <p:txBody>
          <a:bodyPr wrap="square">
            <a:spAutoFit/>
          </a:bodyPr>
          <a:lstStyle/>
          <a:p>
            <a:pPr>
              <a:buNone/>
            </a:pPr>
            <a:r>
              <a:rPr lang="en-US" sz="1200" b="1" dirty="0"/>
              <a:t>4. Roles and Responsibilities</a:t>
            </a:r>
          </a:p>
          <a:p>
            <a:pPr algn="just">
              <a:buNone/>
            </a:pPr>
            <a:r>
              <a:rPr lang="en-US" sz="1100" b="1" dirty="0"/>
              <a:t>A. Governance and Compliance</a:t>
            </a:r>
          </a:p>
          <a:p>
            <a:pPr algn="just">
              <a:buFont typeface="Arial" panose="020B0604020202020204" pitchFamily="34" charset="0"/>
              <a:buChar char="•"/>
            </a:pPr>
            <a:r>
              <a:rPr lang="en-US" sz="1100" dirty="0"/>
              <a:t>Ensure that the Board and its committees operate in full compliance with the </a:t>
            </a:r>
            <a:r>
              <a:rPr lang="en-US" sz="1100" b="1" dirty="0"/>
              <a:t>CMA Corporate Governance Regulations</a:t>
            </a:r>
            <a:r>
              <a:rPr lang="en-US" sz="1100" dirty="0"/>
              <a:t>, the </a:t>
            </a:r>
            <a:r>
              <a:rPr lang="en-US" sz="1100" b="1" dirty="0"/>
              <a:t>Kuwait Companies Law</a:t>
            </a:r>
            <a:r>
              <a:rPr lang="en-US" sz="1100" dirty="0"/>
              <a:t>, and the Company’s Articles of Association.</a:t>
            </a:r>
          </a:p>
          <a:p>
            <a:pPr algn="just">
              <a:buFont typeface="Arial" panose="020B0604020202020204" pitchFamily="34" charset="0"/>
              <a:buChar char="•"/>
            </a:pPr>
            <a:r>
              <a:rPr lang="en-US" sz="1100" dirty="0"/>
              <a:t>Provide guidance to Board members on their legal and regulatory duties, disclosure obligations, and governance responsibilities.</a:t>
            </a:r>
          </a:p>
          <a:p>
            <a:pPr algn="just">
              <a:buFont typeface="Arial" panose="020B0604020202020204" pitchFamily="34" charset="0"/>
              <a:buChar char="•"/>
            </a:pPr>
            <a:r>
              <a:rPr lang="en-US" sz="1100" dirty="0"/>
              <a:t>Monitor updates to laws and regulations and advise the Board of any </a:t>
            </a:r>
            <a:r>
              <a:rPr lang="en-US" sz="1100" dirty="0" err="1"/>
              <a:t>chan</a:t>
            </a:r>
            <a:r>
              <a:rPr lang="en-US" sz="1100" dirty="0"/>
              <a:t> </a:t>
            </a:r>
            <a:r>
              <a:rPr lang="en-US" sz="1100" dirty="0" err="1"/>
              <a:t>ges</a:t>
            </a:r>
            <a:r>
              <a:rPr lang="en-US" sz="1100" dirty="0"/>
              <a:t> affecting corporate governance practices.</a:t>
            </a:r>
          </a:p>
          <a:p>
            <a:pPr algn="just">
              <a:buFont typeface="Arial" panose="020B0604020202020204" pitchFamily="34" charset="0"/>
              <a:buChar char="•"/>
            </a:pPr>
            <a:r>
              <a:rPr lang="en-US" sz="1100" dirty="0"/>
              <a:t>Assist the Board in the development, review, and implementation of governance policies and charters.</a:t>
            </a:r>
          </a:p>
          <a:p>
            <a:pPr algn="just">
              <a:buNone/>
            </a:pPr>
            <a:r>
              <a:rPr lang="en-US" sz="1100" b="1" dirty="0"/>
              <a:t>B. Board and Committee Support</a:t>
            </a:r>
          </a:p>
          <a:p>
            <a:pPr algn="just">
              <a:buFont typeface="Arial" panose="020B0604020202020204" pitchFamily="34" charset="0"/>
              <a:buChar char="•"/>
            </a:pPr>
            <a:r>
              <a:rPr lang="en-US" sz="1100" dirty="0"/>
              <a:t>Organize and coordinate Board and committee meetings, including preparation and distribution of agendas, invitations, and supporting materials at least </a:t>
            </a:r>
            <a:r>
              <a:rPr lang="en-US" sz="1100" b="1" dirty="0"/>
              <a:t>five (5) business days</a:t>
            </a:r>
            <a:r>
              <a:rPr lang="en-US" sz="1100" dirty="0"/>
              <a:t> prior to meetings.</a:t>
            </a:r>
          </a:p>
          <a:p>
            <a:pPr algn="just">
              <a:buFont typeface="Arial" panose="020B0604020202020204" pitchFamily="34" charset="0"/>
              <a:buChar char="•"/>
            </a:pPr>
            <a:r>
              <a:rPr lang="en-US" sz="1100" dirty="0"/>
              <a:t>Ensure all meetings are conducted according to the Board’s approved procedures and legal requirements.</a:t>
            </a:r>
          </a:p>
          <a:p>
            <a:pPr algn="just">
              <a:buFont typeface="Arial" panose="020B0604020202020204" pitchFamily="34" charset="0"/>
              <a:buChar char="•"/>
            </a:pPr>
            <a:r>
              <a:rPr lang="en-US" sz="1100" dirty="0"/>
              <a:t>Record accurate and detailed minutes of Board and committee meetings, capturing resolutions, decisions, and action points.</a:t>
            </a:r>
          </a:p>
          <a:p>
            <a:pPr algn="just">
              <a:buFont typeface="Arial" panose="020B0604020202020204" pitchFamily="34" charset="0"/>
              <a:buChar char="•"/>
            </a:pPr>
            <a:r>
              <a:rPr lang="en-US" sz="1100" dirty="0"/>
              <a:t>Track and follow up on implementation of Board and committee decisions with management.</a:t>
            </a:r>
          </a:p>
          <a:p>
            <a:pPr algn="just">
              <a:buFont typeface="Arial" panose="020B0604020202020204" pitchFamily="34" charset="0"/>
              <a:buChar char="•"/>
            </a:pPr>
            <a:r>
              <a:rPr lang="en-US" sz="1100" dirty="0"/>
              <a:t>Support the evaluation processes of the Board, committees, and individual directors.</a:t>
            </a:r>
          </a:p>
          <a:p>
            <a:pPr algn="just">
              <a:buNone/>
            </a:pPr>
            <a:r>
              <a:rPr lang="en-US" sz="1100" b="1" dirty="0"/>
              <a:t>C. Communication and Liaison</a:t>
            </a:r>
          </a:p>
          <a:p>
            <a:pPr algn="just">
              <a:buFont typeface="Arial" panose="020B0604020202020204" pitchFamily="34" charset="0"/>
              <a:buChar char="•"/>
            </a:pPr>
            <a:r>
              <a:rPr lang="en-US" sz="1100" dirty="0"/>
              <a:t>Act as the primary liaison between the Board, management, shareholders, and regulatory authorities.</a:t>
            </a:r>
          </a:p>
          <a:p>
            <a:pPr algn="just">
              <a:buFont typeface="Arial" panose="020B0604020202020204" pitchFamily="34" charset="0"/>
              <a:buChar char="•"/>
            </a:pPr>
            <a:r>
              <a:rPr lang="en-US" sz="1100" dirty="0"/>
              <a:t>Facilitate effective communication and information flow between the Board and executive management.</a:t>
            </a:r>
          </a:p>
          <a:p>
            <a:pPr algn="just">
              <a:buFont typeface="Arial" panose="020B0604020202020204" pitchFamily="34" charset="0"/>
              <a:buChar char="•"/>
            </a:pPr>
            <a:r>
              <a:rPr lang="en-US" sz="1100" dirty="0"/>
              <a:t>Coordinate the provision of information to the Board by management, ensuring it is </a:t>
            </a:r>
            <a:r>
              <a:rPr lang="en-US" sz="1100" b="1" dirty="0"/>
              <a:t>accurate, timely, and relevant</a:t>
            </a:r>
            <a:r>
              <a:rPr lang="en-US" sz="1100" dirty="0"/>
              <a:t>.</a:t>
            </a:r>
          </a:p>
          <a:p>
            <a:pPr algn="just">
              <a:buFont typeface="Arial" panose="020B0604020202020204" pitchFamily="34" charset="0"/>
              <a:buChar char="•"/>
            </a:pPr>
            <a:r>
              <a:rPr lang="en-US" sz="1100" dirty="0"/>
              <a:t>Support Board engagement with shareholders, including organizing General Assemblies and ensuring proper dissemination of shareholder communications.</a:t>
            </a:r>
          </a:p>
          <a:p>
            <a:pPr algn="just">
              <a:buNone/>
            </a:pPr>
            <a:r>
              <a:rPr lang="en-US" sz="1100" b="1" dirty="0"/>
              <a:t>D. Shareholder and General Assembly Affairs</a:t>
            </a:r>
          </a:p>
          <a:p>
            <a:pPr algn="just">
              <a:buFont typeface="Arial" panose="020B0604020202020204" pitchFamily="34" charset="0"/>
              <a:buChar char="•"/>
            </a:pPr>
            <a:r>
              <a:rPr lang="en-US" sz="1100" dirty="0"/>
              <a:t>Oversee the preparation, notice, and conduct of </a:t>
            </a:r>
            <a:r>
              <a:rPr lang="en-US" sz="1100" b="1" dirty="0"/>
              <a:t>Ordinary and Extraordinary General Assemblies</a:t>
            </a:r>
            <a:r>
              <a:rPr lang="en-US" sz="1100" dirty="0"/>
              <a:t> in compliance with legal requirements and the Company’s Articles of Association.</a:t>
            </a:r>
          </a:p>
          <a:p>
            <a:pPr algn="just">
              <a:buFont typeface="Arial" panose="020B0604020202020204" pitchFamily="34" charset="0"/>
              <a:buChar char="•"/>
            </a:pPr>
            <a:r>
              <a:rPr lang="en-US" sz="1100" dirty="0"/>
              <a:t>Ensure shareholders are provided with all necessary information in a timely and transparent manner.</a:t>
            </a:r>
          </a:p>
          <a:p>
            <a:pPr algn="just">
              <a:buFont typeface="Arial" panose="020B0604020202020204" pitchFamily="34" charset="0"/>
              <a:buChar char="•"/>
            </a:pPr>
            <a:r>
              <a:rPr lang="en-US" sz="1100" dirty="0"/>
              <a:t>Record General Assembly proceedings and file necessary documentation with regulatory authorities.</a:t>
            </a:r>
          </a:p>
          <a:p>
            <a:pPr algn="just">
              <a:buFont typeface="Arial" panose="020B0604020202020204" pitchFamily="34" charset="0"/>
              <a:buChar char="•"/>
            </a:pPr>
            <a:r>
              <a:rPr lang="en-US" sz="1100" dirty="0"/>
              <a:t>Manage shareholder inquiries, requests, and proposals, ensuring they are addressed in accordance with applicable laws and governance practices.</a:t>
            </a:r>
          </a:p>
          <a:p>
            <a:pPr algn="just">
              <a:buNone/>
            </a:pPr>
            <a:r>
              <a:rPr lang="en-US" sz="1100" b="1" dirty="0"/>
              <a:t>E. Record Keeping and Documentation</a:t>
            </a:r>
          </a:p>
          <a:p>
            <a:pPr algn="just">
              <a:buFont typeface="Arial" panose="020B0604020202020204" pitchFamily="34" charset="0"/>
              <a:buChar char="•"/>
            </a:pPr>
            <a:r>
              <a:rPr lang="en-US" sz="1100" dirty="0"/>
              <a:t>Maintain and safeguard all Board and committee records, including minutes, agendas, resolutions, policies, and corporate governance documents.</a:t>
            </a:r>
          </a:p>
          <a:p>
            <a:pPr algn="just">
              <a:buFont typeface="Arial" panose="020B0604020202020204" pitchFamily="34" charset="0"/>
              <a:buChar char="•"/>
            </a:pPr>
            <a:r>
              <a:rPr lang="en-US" sz="1100" dirty="0"/>
              <a:t>Maintain the Company’s </a:t>
            </a:r>
            <a:r>
              <a:rPr lang="en-US" sz="1100" b="1" dirty="0"/>
              <a:t>shareholder register</a:t>
            </a:r>
            <a:r>
              <a:rPr lang="en-US" sz="1100" dirty="0"/>
              <a:t>, directors’ declarations, and records of related party transactions, conflicts of interest, and other statutory disclosures.</a:t>
            </a:r>
          </a:p>
          <a:p>
            <a:pPr algn="just">
              <a:buFont typeface="Arial" panose="020B0604020202020204" pitchFamily="34" charset="0"/>
              <a:buChar char="•"/>
            </a:pPr>
            <a:r>
              <a:rPr lang="en-US" sz="1100" dirty="0"/>
              <a:t>Ensure timely submission of regulatory filings and disclosures to the </a:t>
            </a:r>
            <a:r>
              <a:rPr lang="en-US" sz="1100" b="1" dirty="0"/>
              <a:t>CMA</a:t>
            </a:r>
            <a:r>
              <a:rPr lang="en-US" sz="1100" dirty="0"/>
              <a:t>, </a:t>
            </a:r>
            <a:r>
              <a:rPr lang="en-US" sz="1100" b="1" dirty="0"/>
              <a:t>Ministry of Commerce &amp; Industry</a:t>
            </a:r>
            <a:r>
              <a:rPr lang="en-US" sz="1100" dirty="0"/>
              <a:t>, </a:t>
            </a:r>
            <a:r>
              <a:rPr lang="en-US" sz="1100" b="1" dirty="0"/>
              <a:t>Boursa Kuwait</a:t>
            </a:r>
            <a:r>
              <a:rPr lang="en-US" sz="1100" dirty="0"/>
              <a:t>, and other relevant authorities.</a:t>
            </a:r>
          </a:p>
          <a:p>
            <a:pPr algn="just">
              <a:buNone/>
            </a:pPr>
            <a:r>
              <a:rPr lang="en-US" sz="1100" b="1" dirty="0"/>
              <a:t>F. Corporate Governance Development</a:t>
            </a:r>
          </a:p>
          <a:p>
            <a:pPr algn="just">
              <a:buFont typeface="Arial" panose="020B0604020202020204" pitchFamily="34" charset="0"/>
              <a:buChar char="•"/>
            </a:pPr>
            <a:r>
              <a:rPr lang="en-US" sz="1100" dirty="0"/>
              <a:t>Support the Board in conducting </a:t>
            </a:r>
            <a:r>
              <a:rPr lang="en-US" sz="1100" b="1" dirty="0"/>
              <a:t>annual governance reviews</a:t>
            </a:r>
            <a:r>
              <a:rPr lang="en-US" sz="1100" dirty="0"/>
              <a:t> and recommend enhancements to governance frameworks, policies, and procedures.</a:t>
            </a:r>
          </a:p>
          <a:p>
            <a:pPr algn="just">
              <a:buFont typeface="Arial" panose="020B0604020202020204" pitchFamily="34" charset="0"/>
              <a:buChar char="•"/>
            </a:pPr>
            <a:r>
              <a:rPr lang="en-US" sz="1100" dirty="0"/>
              <a:t>Facilitate </a:t>
            </a:r>
            <a:r>
              <a:rPr lang="en-US" sz="1100" b="1" dirty="0"/>
              <a:t>induction and continuous training programs</a:t>
            </a:r>
            <a:r>
              <a:rPr lang="en-US" sz="1100" dirty="0"/>
              <a:t> for Board members and key executives.</a:t>
            </a:r>
          </a:p>
          <a:p>
            <a:pPr algn="just">
              <a:buFont typeface="Arial" panose="020B0604020202020204" pitchFamily="34" charset="0"/>
              <a:buChar char="•"/>
            </a:pPr>
            <a:r>
              <a:rPr lang="en-US" sz="1100" dirty="0"/>
              <a:t>Promote a strong governance culture across the Company, fostering accountability, transparency, and ethical conduct.</a:t>
            </a:r>
          </a:p>
        </p:txBody>
      </p:sp>
    </p:spTree>
    <p:extLst>
      <p:ext uri="{BB962C8B-B14F-4D97-AF65-F5344CB8AC3E}">
        <p14:creationId xmlns:p14="http://schemas.microsoft.com/office/powerpoint/2010/main" val="21418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33F7-F6F6-8136-9BBB-15A0F9D55529}"/>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CDC277BF-45AC-0731-14B3-E9A9198A149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CDC277BF-45AC-0731-14B3-E9A9198A149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A607DEE2-CE42-7194-C88A-FE88D9B78ABC}"/>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F4E56EBC-42B5-977E-F790-CC90391D48B8}"/>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FC75B75D-5E4E-5C06-068C-8F98F2E60142}"/>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D33A84AB-4302-BA44-9FAE-E96391EDE7BD}"/>
              </a:ext>
            </a:extLst>
          </p:cNvPr>
          <p:cNvSpPr txBox="1">
            <a:spLocks/>
          </p:cNvSpPr>
          <p:nvPr>
            <p:custDataLst>
              <p:tags r:id="rId2"/>
            </p:custDataLst>
          </p:nvPr>
        </p:nvSpPr>
        <p:spPr>
          <a:xfrm>
            <a:off x="564087"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5. Authority</a:t>
            </a:r>
          </a:p>
        </p:txBody>
      </p:sp>
      <p:sp>
        <p:nvSpPr>
          <p:cNvPr id="7" name="TextBox 6">
            <a:extLst>
              <a:ext uri="{FF2B5EF4-FFF2-40B4-BE49-F238E27FC236}">
                <a16:creationId xmlns:a16="http://schemas.microsoft.com/office/drawing/2014/main" id="{286454E8-EC4E-AE42-2348-AE36394A91DB}"/>
              </a:ext>
            </a:extLst>
          </p:cNvPr>
          <p:cNvSpPr txBox="1"/>
          <p:nvPr/>
        </p:nvSpPr>
        <p:spPr>
          <a:xfrm>
            <a:off x="4394169" y="2036327"/>
            <a:ext cx="6094562" cy="2031325"/>
          </a:xfrm>
          <a:prstGeom prst="rect">
            <a:avLst/>
          </a:prstGeom>
          <a:noFill/>
          <a:ln w="6350">
            <a:noFill/>
            <a:miter lim="800000"/>
          </a:ln>
        </p:spPr>
        <p:txBody>
          <a:bodyPr wrap="square">
            <a:spAutoFit/>
          </a:bodyPr>
          <a:lstStyle/>
          <a:p>
            <a:pPr>
              <a:buNone/>
            </a:pPr>
            <a:r>
              <a:rPr lang="en-US" dirty="0"/>
              <a:t>The Secretary is authorized to:</a:t>
            </a:r>
          </a:p>
          <a:p>
            <a:pPr>
              <a:buFont typeface="Arial" panose="020B0604020202020204" pitchFamily="34" charset="0"/>
              <a:buChar char="•"/>
            </a:pPr>
            <a:r>
              <a:rPr lang="en-US" dirty="0"/>
              <a:t>Access any information, records, or documents necessary to perform their duties.</a:t>
            </a:r>
          </a:p>
          <a:p>
            <a:pPr>
              <a:buFont typeface="Arial" panose="020B0604020202020204" pitchFamily="34" charset="0"/>
              <a:buChar char="•"/>
            </a:pPr>
            <a:r>
              <a:rPr lang="en-US" dirty="0"/>
              <a:t>Communicate directly with Board members, senior management, auditors, and regulators.</a:t>
            </a:r>
          </a:p>
          <a:p>
            <a:pPr>
              <a:buFont typeface="Arial" panose="020B0604020202020204" pitchFamily="34" charset="0"/>
              <a:buChar char="•"/>
            </a:pPr>
            <a:r>
              <a:rPr lang="en-US" dirty="0"/>
              <a:t>Seek external legal or governance advice, subject to Board approval if necessary.</a:t>
            </a:r>
          </a:p>
        </p:txBody>
      </p:sp>
    </p:spTree>
    <p:extLst>
      <p:ext uri="{BB962C8B-B14F-4D97-AF65-F5344CB8AC3E}">
        <p14:creationId xmlns:p14="http://schemas.microsoft.com/office/powerpoint/2010/main" val="813943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16995-879A-1C94-CF29-4815CC0792EC}"/>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877B98AB-5C7C-A949-DEC5-19B81C6E79E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877B98AB-5C7C-A949-DEC5-19B81C6E79E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D51F7CCD-C384-C9BF-20B6-4EBE5DA4F607}"/>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DEDFAE50-42C3-ABAF-2A7B-83298E738086}"/>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91EB83D0-876F-E9A2-7FD7-D66C6B3DB0FE}"/>
              </a:ext>
            </a:extLst>
          </p:cNvPr>
          <p:cNvSpPr txBox="1">
            <a:spLocks/>
          </p:cNvSpPr>
          <p:nvPr>
            <p:custDataLst>
              <p:tags r:id="rId2"/>
            </p:custDataLst>
          </p:nvPr>
        </p:nvSpPr>
        <p:spPr>
          <a:xfrm>
            <a:off x="359643" y="2856943"/>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6. Confidentiality</a:t>
            </a:r>
          </a:p>
        </p:txBody>
      </p:sp>
      <p:sp>
        <p:nvSpPr>
          <p:cNvPr id="11" name="Rectangle 5">
            <a:extLst>
              <a:ext uri="{FF2B5EF4-FFF2-40B4-BE49-F238E27FC236}">
                <a16:creationId xmlns:a16="http://schemas.microsoft.com/office/drawing/2014/main" id="{DE835286-9A19-BB4B-0CD5-1B8BE603E66D}"/>
              </a:ext>
            </a:extLst>
          </p:cNvPr>
          <p:cNvSpPr>
            <a:spLocks noChangeArrowheads="1"/>
          </p:cNvSpPr>
          <p:nvPr/>
        </p:nvSpPr>
        <p:spPr bwMode="auto">
          <a:xfrm>
            <a:off x="4554747" y="3007158"/>
            <a:ext cx="700464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buFont typeface="Arial" panose="020B0604020202020204" pitchFamily="34" charset="0"/>
              <a:buChar char="•"/>
            </a:pPr>
            <a:r>
              <a:rPr lang="en-US" dirty="0"/>
              <a:t>The Secretary must maintain strict confidentiality regarding all Board deliberations, documents, and decisions. Disclosure of any sensitive information is prohibited unless required by law, regulation, or an explicit Board resolution.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34453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1"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27" imgH="327" progId="TCLayout.ActiveDocument.1">
                  <p:embed/>
                </p:oleObj>
              </mc:Choice>
              <mc:Fallback>
                <p:oleObj name="think-cell Slide" r:id="rId4" imgW="327" imgH="327" progId="TCLayout.ActiveDocument.1">
                  <p:embed/>
                  <p:pic>
                    <p:nvPicPr>
                      <p:cNvPr id="5" name="Object 1" hidden="1">
                        <a:extLst>
                          <a:ext uri="{FF2B5EF4-FFF2-40B4-BE49-F238E27FC236}">
                            <a16:creationId xmlns:a16="http://schemas.microsoft.com/office/drawing/2014/main" id="{97CF960C-D177-4433-B006-2BB31EE4CD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608206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TCCONTRASTACCENTS" val="4|5|6|7|8|9"/>
  <p:tag name="TCLIGHTACCENTS" val="4|5|6|7|8|9"/>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xml><?xml version="1.0" encoding="utf-8"?>
<p:tagLst xmlns:a="http://schemas.openxmlformats.org/drawingml/2006/main" xmlns:r="http://schemas.openxmlformats.org/officeDocument/2006/relationships" xmlns:p="http://schemas.openxmlformats.org/presentationml/2006/main">
  <p:tag name="SHAPENAME" val="5. Source"/>
</p:tagLst>
</file>

<file path=ppt/tags/tag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xml><?xml version="1.0" encoding="utf-8"?>
<p:tagLst xmlns:a="http://schemas.openxmlformats.org/drawingml/2006/main" xmlns:r="http://schemas.openxmlformats.org/officeDocument/2006/relationships" xmlns:p="http://schemas.openxmlformats.org/presentationml/2006/main">
  <p:tag name="SHAPENAME" val="5. Sourc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SHAPENAME" val="5. Sourc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xml><?xml version="1.0" encoding="utf-8"?>
<p:tagLst xmlns:a="http://schemas.openxmlformats.org/drawingml/2006/main" xmlns:r="http://schemas.openxmlformats.org/officeDocument/2006/relationships" xmlns:p="http://schemas.openxmlformats.org/presentationml/2006/main">
  <p:tag name="SHAPENAME" val="5. Sourc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SHAPENAME" val="5. Sourc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xml><?xml version="1.0" encoding="utf-8"?>
<p:tagLst xmlns:a="http://schemas.openxmlformats.org/drawingml/2006/main" xmlns:r="http://schemas.openxmlformats.org/officeDocument/2006/relationships" xmlns:p="http://schemas.openxmlformats.org/presentationml/2006/main">
  <p:tag name="SHAPENAME" val="5. Sourc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3.xml><?xml version="1.0" encoding="utf-8"?>
<p:tagLst xmlns:a="http://schemas.openxmlformats.org/drawingml/2006/main" xmlns:r="http://schemas.openxmlformats.org/officeDocument/2006/relationships" xmlns:p="http://schemas.openxmlformats.org/presentationml/2006/main">
  <p:tag name="SHAPENAME" val="5. Sourc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1.xml><?xml version="1.0" encoding="utf-8"?>
<p:tagLst xmlns:a="http://schemas.openxmlformats.org/drawingml/2006/main" xmlns:r="http://schemas.openxmlformats.org/officeDocument/2006/relationships" xmlns:p="http://schemas.openxmlformats.org/presentationml/2006/main">
  <p:tag name="SHAPENAME" val="5. Sourc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xml><?xml version="1.0" encoding="utf-8"?>
<p:tagLst xmlns:a="http://schemas.openxmlformats.org/drawingml/2006/main" xmlns:r="http://schemas.openxmlformats.org/officeDocument/2006/relationships" xmlns:p="http://schemas.openxmlformats.org/presentationml/2006/main">
  <p:tag name="SHAPENAME" val="3. Subtitle"/>
</p:tagLst>
</file>

<file path=ppt/tags/tag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5.xml><?xml version="1.0" encoding="utf-8"?>
<p:tagLst xmlns:a="http://schemas.openxmlformats.org/drawingml/2006/main" xmlns:r="http://schemas.openxmlformats.org/officeDocument/2006/relationships" xmlns:p="http://schemas.openxmlformats.org/presentationml/2006/main">
  <p:tag name="SHAPENAME" val="5. Sourc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SHAPENAME" val="5. Sourc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SHAPENAME" val="5. Sourc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0.xml><?xml version="1.0" encoding="utf-8"?>
<p:tagLst xmlns:a="http://schemas.openxmlformats.org/drawingml/2006/main" xmlns:r="http://schemas.openxmlformats.org/officeDocument/2006/relationships" xmlns:p="http://schemas.openxmlformats.org/presentationml/2006/main">
  <p:tag name="SHAPENAME" val="Titl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5.xml><?xml version="1.0" encoding="utf-8"?>
<p:tagLst xmlns:a="http://schemas.openxmlformats.org/drawingml/2006/main" xmlns:r="http://schemas.openxmlformats.org/officeDocument/2006/relationships" xmlns:p="http://schemas.openxmlformats.org/presentationml/2006/main">
  <p:tag name="SHAPENAME" val="Subtitle"/>
</p:tagLst>
</file>

<file path=ppt/tags/tag126.xml><?xml version="1.0" encoding="utf-8"?>
<p:tagLst xmlns:a="http://schemas.openxmlformats.org/drawingml/2006/main" xmlns:r="http://schemas.openxmlformats.org/officeDocument/2006/relationships" xmlns:p="http://schemas.openxmlformats.org/presentationml/2006/main">
  <p:tag name="SHAPENAME" val="Titl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1.xml><?xml version="1.0" encoding="utf-8"?>
<p:tagLst xmlns:a="http://schemas.openxmlformats.org/drawingml/2006/main" xmlns:r="http://schemas.openxmlformats.org/officeDocument/2006/relationships" xmlns:p="http://schemas.openxmlformats.org/presentationml/2006/main">
  <p:tag name="SHAPENAME" val="5. Source"/>
</p:tagLst>
</file>

<file path=ppt/tags/tag1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5. Sourc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1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xml><?xml version="1.0" encoding="utf-8"?>
<p:tagLst xmlns:a="http://schemas.openxmlformats.org/drawingml/2006/main" xmlns:r="http://schemas.openxmlformats.org/officeDocument/2006/relationships" xmlns:p="http://schemas.openxmlformats.org/presentationml/2006/main">
  <p:tag name="SHAPENAME" val="5. Sourc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1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2.xml><?xml version="1.0" encoding="utf-8"?>
<p:tagLst xmlns:a="http://schemas.openxmlformats.org/drawingml/2006/main" xmlns:r="http://schemas.openxmlformats.org/officeDocument/2006/relationships" xmlns:p="http://schemas.openxmlformats.org/presentationml/2006/main">
  <p:tag name="SHAPENAME" val="5. Sourc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8.xml><?xml version="1.0" encoding="utf-8"?>
<p:tagLst xmlns:a="http://schemas.openxmlformats.org/drawingml/2006/main" xmlns:r="http://schemas.openxmlformats.org/officeDocument/2006/relationships" xmlns:p="http://schemas.openxmlformats.org/presentationml/2006/main">
  <p:tag name="SHAPENAME" val="5. Sourc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1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5.xml><?xml version="1.0" encoding="utf-8"?>
<p:tagLst xmlns:a="http://schemas.openxmlformats.org/drawingml/2006/main" xmlns:r="http://schemas.openxmlformats.org/officeDocument/2006/relationships" xmlns:p="http://schemas.openxmlformats.org/presentationml/2006/main">
  <p:tag name="SHAPENAME" val="5. Sourc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16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3.xml><?xml version="1.0" encoding="utf-8"?>
<p:tagLst xmlns:a="http://schemas.openxmlformats.org/drawingml/2006/main" xmlns:r="http://schemas.openxmlformats.org/officeDocument/2006/relationships" xmlns:p="http://schemas.openxmlformats.org/presentationml/2006/main">
  <p:tag name="SHAPENAME" val="5. Sourc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1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7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5. Sourc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1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8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1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7.xml><?xml version="1.0" encoding="utf-8"?>
<p:tagLst xmlns:a="http://schemas.openxmlformats.org/drawingml/2006/main" xmlns:r="http://schemas.openxmlformats.org/officeDocument/2006/relationships" xmlns:p="http://schemas.openxmlformats.org/presentationml/2006/main">
  <p:tag name="SHAPENAME" val="5. Sourc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0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SHAPENAME" val="5. Sourc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2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1.xml><?xml version="1.0" encoding="utf-8"?>
<p:tagLst xmlns:a="http://schemas.openxmlformats.org/drawingml/2006/main" xmlns:r="http://schemas.openxmlformats.org/officeDocument/2006/relationships" xmlns:p="http://schemas.openxmlformats.org/presentationml/2006/main">
  <p:tag name="SHAPENAME" val="5. Sourc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SHAPENAME" val="5. Sourc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20.xml><?xml version="1.0" encoding="utf-8"?>
<p:tagLst xmlns:a="http://schemas.openxmlformats.org/drawingml/2006/main" xmlns:r="http://schemas.openxmlformats.org/officeDocument/2006/relationships" xmlns:p="http://schemas.openxmlformats.org/presentationml/2006/main">
  <p:tag name="SHAPENAME" val="Subtitle"/>
</p:tagLst>
</file>

<file path=ppt/tags/tag221.xml><?xml version="1.0" encoding="utf-8"?>
<p:tagLst xmlns:a="http://schemas.openxmlformats.org/drawingml/2006/main" xmlns:r="http://schemas.openxmlformats.org/officeDocument/2006/relationships" xmlns:p="http://schemas.openxmlformats.org/presentationml/2006/main">
  <p:tag name="SHAPENAME" val="Titl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2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3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5.xml><?xml version="1.0" encoding="utf-8"?>
<p:tagLst xmlns:a="http://schemas.openxmlformats.org/drawingml/2006/main" xmlns:r="http://schemas.openxmlformats.org/officeDocument/2006/relationships" xmlns:p="http://schemas.openxmlformats.org/presentationml/2006/main">
  <p:tag name="SHAPENAME" val="5. Sourc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2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1.xml><?xml version="1.0" encoding="utf-8"?>
<p:tagLst xmlns:a="http://schemas.openxmlformats.org/drawingml/2006/main" xmlns:r="http://schemas.openxmlformats.org/officeDocument/2006/relationships" xmlns:p="http://schemas.openxmlformats.org/presentationml/2006/main">
  <p:tag name="SHAPENAME" val="5. Sourc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2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7.xml><?xml version="1.0" encoding="utf-8"?>
<p:tagLst xmlns:a="http://schemas.openxmlformats.org/drawingml/2006/main" xmlns:r="http://schemas.openxmlformats.org/officeDocument/2006/relationships" xmlns:p="http://schemas.openxmlformats.org/presentationml/2006/main">
  <p:tag name="SHAPENAME" val="5. Sourc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2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3.xml><?xml version="1.0" encoding="utf-8"?>
<p:tagLst xmlns:a="http://schemas.openxmlformats.org/drawingml/2006/main" xmlns:r="http://schemas.openxmlformats.org/officeDocument/2006/relationships" xmlns:p="http://schemas.openxmlformats.org/presentationml/2006/main">
  <p:tag name="SHAPENAME" val="5. Sourc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2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2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0.xml><?xml version="1.0" encoding="utf-8"?>
<p:tagLst xmlns:a="http://schemas.openxmlformats.org/drawingml/2006/main" xmlns:r="http://schemas.openxmlformats.org/officeDocument/2006/relationships" xmlns:p="http://schemas.openxmlformats.org/presentationml/2006/main">
  <p:tag name="SHAPENAME" val="5. Source"/>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26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6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8.xml><?xml version="1.0" encoding="utf-8"?>
<p:tagLst xmlns:a="http://schemas.openxmlformats.org/drawingml/2006/main" xmlns:r="http://schemas.openxmlformats.org/officeDocument/2006/relationships" xmlns:p="http://schemas.openxmlformats.org/presentationml/2006/main">
  <p:tag name="SHAPENAME" val="5. Source"/>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27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7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6.xml><?xml version="1.0" encoding="utf-8"?>
<p:tagLst xmlns:a="http://schemas.openxmlformats.org/drawingml/2006/main" xmlns:r="http://schemas.openxmlformats.org/officeDocument/2006/relationships" xmlns:p="http://schemas.openxmlformats.org/presentationml/2006/main">
  <p:tag name="SHAPENAME" val="5. Source"/>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4.xml><?xml version="1.0" encoding="utf-8"?>
<p:tagLst xmlns:a="http://schemas.openxmlformats.org/drawingml/2006/main" xmlns:r="http://schemas.openxmlformats.org/officeDocument/2006/relationships" xmlns:p="http://schemas.openxmlformats.org/presentationml/2006/main">
  <p:tag name="SHAPENAME" val="5. Sourc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2.xml><?xml version="1.0" encoding="utf-8"?>
<p:tagLst xmlns:a="http://schemas.openxmlformats.org/drawingml/2006/main" xmlns:r="http://schemas.openxmlformats.org/officeDocument/2006/relationships" xmlns:p="http://schemas.openxmlformats.org/presentationml/2006/main">
  <p:tag name="SHAPENAME" val="5. Sourc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0.xml><?xml version="1.0" encoding="utf-8"?>
<p:tagLst xmlns:a="http://schemas.openxmlformats.org/drawingml/2006/main" xmlns:r="http://schemas.openxmlformats.org/officeDocument/2006/relationships" xmlns:p="http://schemas.openxmlformats.org/presentationml/2006/main">
  <p:tag name="SHAPENAME" val="5. Source"/>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30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8.xml><?xml version="1.0" encoding="utf-8"?>
<p:tagLst xmlns:a="http://schemas.openxmlformats.org/drawingml/2006/main" xmlns:r="http://schemas.openxmlformats.org/officeDocument/2006/relationships" xmlns:p="http://schemas.openxmlformats.org/presentationml/2006/main">
  <p:tag name="SHAPENAME" val="5. Source"/>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31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6.xml><?xml version="1.0" encoding="utf-8"?>
<p:tagLst xmlns:a="http://schemas.openxmlformats.org/drawingml/2006/main" xmlns:r="http://schemas.openxmlformats.org/officeDocument/2006/relationships" xmlns:p="http://schemas.openxmlformats.org/presentationml/2006/main">
  <p:tag name="SHAPENAME" val="5. Source"/>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31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24.xml><?xml version="1.0" encoding="utf-8"?>
<p:tagLst xmlns:a="http://schemas.openxmlformats.org/drawingml/2006/main" xmlns:r="http://schemas.openxmlformats.org/officeDocument/2006/relationships" xmlns:p="http://schemas.openxmlformats.org/presentationml/2006/main">
  <p:tag name="SHAPENAME" val="5. Sourc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3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0.xml><?xml version="1.0" encoding="utf-8"?>
<p:tagLst xmlns:a="http://schemas.openxmlformats.org/drawingml/2006/main" xmlns:r="http://schemas.openxmlformats.org/officeDocument/2006/relationships" xmlns:p="http://schemas.openxmlformats.org/presentationml/2006/main">
  <p:tag name="SHAPENAME" val="5. Source"/>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4.xml><?xml version="1.0" encoding="utf-8"?>
<p:tagLst xmlns:a="http://schemas.openxmlformats.org/drawingml/2006/main" xmlns:r="http://schemas.openxmlformats.org/officeDocument/2006/relationships" xmlns:p="http://schemas.openxmlformats.org/presentationml/2006/main">
  <p:tag name="SHAPENAME" val="5. Source"/>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6.xml><?xml version="1.0" encoding="utf-8"?>
<p:tagLst xmlns:a="http://schemas.openxmlformats.org/drawingml/2006/main" xmlns:r="http://schemas.openxmlformats.org/officeDocument/2006/relationships" xmlns:p="http://schemas.openxmlformats.org/presentationml/2006/main">
  <p:tag name="SHAPENAME" val="5. Source"/>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1.xml><?xml version="1.0" encoding="utf-8"?>
<p:tagLst xmlns:a="http://schemas.openxmlformats.org/drawingml/2006/main" xmlns:r="http://schemas.openxmlformats.org/officeDocument/2006/relationships" xmlns:p="http://schemas.openxmlformats.org/presentationml/2006/main">
  <p:tag name="SHAPENAME" val="5. Sourc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6.xml><?xml version="1.0" encoding="utf-8"?>
<p:tagLst xmlns:a="http://schemas.openxmlformats.org/drawingml/2006/main" xmlns:r="http://schemas.openxmlformats.org/officeDocument/2006/relationships" xmlns:p="http://schemas.openxmlformats.org/presentationml/2006/main">
  <p:tag name="SHAPENAME" val="5. Source"/>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36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7.xml><?xml version="1.0" encoding="utf-8"?>
<p:tagLst xmlns:a="http://schemas.openxmlformats.org/drawingml/2006/main" xmlns:r="http://schemas.openxmlformats.org/officeDocument/2006/relationships" xmlns:p="http://schemas.openxmlformats.org/presentationml/2006/main">
  <p:tag name="SHAPENAME" val="5. Source"/>
</p:tagLst>
</file>

<file path=ppt/tags/tag36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71.xml><?xml version="1.0" encoding="utf-8"?>
<p:tagLst xmlns:a="http://schemas.openxmlformats.org/drawingml/2006/main" xmlns:r="http://schemas.openxmlformats.org/officeDocument/2006/relationships" xmlns:p="http://schemas.openxmlformats.org/presentationml/2006/main">
  <p:tag name="SHAPENAME" val="4. Footnote"/>
</p:tagLst>
</file>

<file path=ppt/tags/tag3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3.xml><?xml version="1.0" encoding="utf-8"?>
<p:tagLst xmlns:a="http://schemas.openxmlformats.org/drawingml/2006/main" xmlns:r="http://schemas.openxmlformats.org/officeDocument/2006/relationships" xmlns:p="http://schemas.openxmlformats.org/presentationml/2006/main">
  <p:tag name="NAME" val="ACET"/>
</p:tagLst>
</file>

<file path=ppt/tags/tag374.xml><?xml version="1.0" encoding="utf-8"?>
<p:tagLst xmlns:a="http://schemas.openxmlformats.org/drawingml/2006/main" xmlns:r="http://schemas.openxmlformats.org/officeDocument/2006/relationships" xmlns:p="http://schemas.openxmlformats.org/presentationml/2006/main">
  <p:tag name="NAME" val="Moon"/>
</p:tagLst>
</file>

<file path=ppt/tags/tag375.xml><?xml version="1.0" encoding="utf-8"?>
<p:tagLst xmlns:a="http://schemas.openxmlformats.org/drawingml/2006/main" xmlns:r="http://schemas.openxmlformats.org/officeDocument/2006/relationships" xmlns:p="http://schemas.openxmlformats.org/presentationml/2006/main">
  <p:tag name="NAME" val="Moon"/>
</p:tagLst>
</file>

<file path=ppt/tags/tag376.xml><?xml version="1.0" encoding="utf-8"?>
<p:tagLst xmlns:a="http://schemas.openxmlformats.org/drawingml/2006/main" xmlns:r="http://schemas.openxmlformats.org/officeDocument/2006/relationships" xmlns:p="http://schemas.openxmlformats.org/presentationml/2006/main">
  <p:tag name="NAME" val="Moon"/>
</p:tagLst>
</file>

<file path=ppt/tags/tag377.xml><?xml version="1.0" encoding="utf-8"?>
<p:tagLst xmlns:a="http://schemas.openxmlformats.org/drawingml/2006/main" xmlns:r="http://schemas.openxmlformats.org/officeDocument/2006/relationships" xmlns:p="http://schemas.openxmlformats.org/presentationml/2006/main">
  <p:tag name="NAME" val="Moon"/>
</p:tagLst>
</file>

<file path=ppt/tags/tag378.xml><?xml version="1.0" encoding="utf-8"?>
<p:tagLst xmlns:a="http://schemas.openxmlformats.org/drawingml/2006/main" xmlns:r="http://schemas.openxmlformats.org/officeDocument/2006/relationships" xmlns:p="http://schemas.openxmlformats.org/presentationml/2006/main">
  <p:tag name="NAME" val="Moon"/>
</p:tagLst>
</file>

<file path=ppt/tags/tag379.xml><?xml version="1.0" encoding="utf-8"?>
<p:tagLst xmlns:a="http://schemas.openxmlformats.org/drawingml/2006/main" xmlns:r="http://schemas.openxmlformats.org/officeDocument/2006/relationships" xmlns:p="http://schemas.openxmlformats.org/presentationml/2006/main">
  <p:tag name="ANGLE" val="5"/>
</p:tagLst>
</file>

<file path=ppt/tags/tag380.xml><?xml version="1.0" encoding="utf-8"?>
<p:tagLst xmlns:a="http://schemas.openxmlformats.org/drawingml/2006/main" xmlns:r="http://schemas.openxmlformats.org/officeDocument/2006/relationships" xmlns:p="http://schemas.openxmlformats.org/presentationml/2006/main">
  <p:tag name="ANGLE" val="5"/>
</p:tagLst>
</file>

<file path=ppt/tags/tag381.xml><?xml version="1.0" encoding="utf-8"?>
<p:tagLst xmlns:a="http://schemas.openxmlformats.org/drawingml/2006/main" xmlns:r="http://schemas.openxmlformats.org/officeDocument/2006/relationships" xmlns:p="http://schemas.openxmlformats.org/presentationml/2006/main">
  <p:tag name="ANGLE" val="4"/>
</p:tagLst>
</file>

<file path=ppt/tags/tag382.xml><?xml version="1.0" encoding="utf-8"?>
<p:tagLst xmlns:a="http://schemas.openxmlformats.org/drawingml/2006/main" xmlns:r="http://schemas.openxmlformats.org/officeDocument/2006/relationships" xmlns:p="http://schemas.openxmlformats.org/presentationml/2006/main">
  <p:tag name="ANGLE" val="4"/>
</p:tagLst>
</file>

<file path=ppt/tags/tag383.xml><?xml version="1.0" encoding="utf-8"?>
<p:tagLst xmlns:a="http://schemas.openxmlformats.org/drawingml/2006/main" xmlns:r="http://schemas.openxmlformats.org/officeDocument/2006/relationships" xmlns:p="http://schemas.openxmlformats.org/presentationml/2006/main">
  <p:tag name="ANGLE" val="3"/>
</p:tagLst>
</file>

<file path=ppt/tags/tag384.xml><?xml version="1.0" encoding="utf-8"?>
<p:tagLst xmlns:a="http://schemas.openxmlformats.org/drawingml/2006/main" xmlns:r="http://schemas.openxmlformats.org/officeDocument/2006/relationships" xmlns:p="http://schemas.openxmlformats.org/presentationml/2006/main">
  <p:tag name="ANGLE" val="3"/>
</p:tagLst>
</file>

<file path=ppt/tags/tag385.xml><?xml version="1.0" encoding="utf-8"?>
<p:tagLst xmlns:a="http://schemas.openxmlformats.org/drawingml/2006/main" xmlns:r="http://schemas.openxmlformats.org/officeDocument/2006/relationships" xmlns:p="http://schemas.openxmlformats.org/presentationml/2006/main">
  <p:tag name="ANGLE" val="2"/>
</p:tagLst>
</file>

<file path=ppt/tags/tag386.xml><?xml version="1.0" encoding="utf-8"?>
<p:tagLst xmlns:a="http://schemas.openxmlformats.org/drawingml/2006/main" xmlns:r="http://schemas.openxmlformats.org/officeDocument/2006/relationships" xmlns:p="http://schemas.openxmlformats.org/presentationml/2006/main">
  <p:tag name="ANGLE" val="2"/>
</p:tagLst>
</file>

<file path=ppt/tags/tag387.xml><?xml version="1.0" encoding="utf-8"?>
<p:tagLst xmlns:a="http://schemas.openxmlformats.org/drawingml/2006/main" xmlns:r="http://schemas.openxmlformats.org/officeDocument/2006/relationships" xmlns:p="http://schemas.openxmlformats.org/presentationml/2006/main">
  <p:tag name="ANGLE" val="1"/>
</p:tagLst>
</file>

<file path=ppt/tags/tag388.xml><?xml version="1.0" encoding="utf-8"?>
<p:tagLst xmlns:a="http://schemas.openxmlformats.org/drawingml/2006/main" xmlns:r="http://schemas.openxmlformats.org/officeDocument/2006/relationships" xmlns:p="http://schemas.openxmlformats.org/presentationml/2006/main">
  <p:tag name="ANGLE" val="1"/>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91.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92.xml><?xml version="1.0" encoding="utf-8"?>
<p:tagLst xmlns:a="http://schemas.openxmlformats.org/drawingml/2006/main" xmlns:r="http://schemas.openxmlformats.org/officeDocument/2006/relationships" xmlns:p="http://schemas.openxmlformats.org/presentationml/2006/main">
  <p:tag name="SHAPENAME" val="Subtitle"/>
</p:tagLst>
</file>

<file path=ppt/tags/tag393.xml><?xml version="1.0" encoding="utf-8"?>
<p:tagLst xmlns:a="http://schemas.openxmlformats.org/drawingml/2006/main" xmlns:r="http://schemas.openxmlformats.org/officeDocument/2006/relationships" xmlns:p="http://schemas.openxmlformats.org/presentationml/2006/main">
  <p:tag name="SHAPENAME" val="Title"/>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9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8.xml><?xml version="1.0" encoding="utf-8"?>
<p:tagLst xmlns:a="http://schemas.openxmlformats.org/drawingml/2006/main" xmlns:r="http://schemas.openxmlformats.org/officeDocument/2006/relationships" xmlns:p="http://schemas.openxmlformats.org/presentationml/2006/main">
  <p:tag name="SHAPENAME" val="5. Source"/>
</p:tagLst>
</file>

<file path=ppt/tags/tag3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7.xml><?xml version="1.0" encoding="utf-8"?>
<p:tagLst xmlns:a="http://schemas.openxmlformats.org/drawingml/2006/main" xmlns:r="http://schemas.openxmlformats.org/officeDocument/2006/relationships" xmlns:p="http://schemas.openxmlformats.org/presentationml/2006/main">
  <p:tag name="SHAPENAME" val="5. Source"/>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3.xml><?xml version="1.0" encoding="utf-8"?>
<p:tagLst xmlns:a="http://schemas.openxmlformats.org/drawingml/2006/main" xmlns:r="http://schemas.openxmlformats.org/officeDocument/2006/relationships" xmlns:p="http://schemas.openxmlformats.org/presentationml/2006/main">
  <p:tag name="SHAPENAME" val="5. Source"/>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9.xml><?xml version="1.0" encoding="utf-8"?>
<p:tagLst xmlns:a="http://schemas.openxmlformats.org/drawingml/2006/main" xmlns:r="http://schemas.openxmlformats.org/officeDocument/2006/relationships" xmlns:p="http://schemas.openxmlformats.org/presentationml/2006/main">
  <p:tag name="SHAPENAME" val="5. Source"/>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4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6.xml><?xml version="1.0" encoding="utf-8"?>
<p:tagLst xmlns:a="http://schemas.openxmlformats.org/drawingml/2006/main" xmlns:r="http://schemas.openxmlformats.org/officeDocument/2006/relationships" xmlns:p="http://schemas.openxmlformats.org/presentationml/2006/main">
  <p:tag name="SHAPENAME" val="5. Source"/>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4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1.xml><?xml version="1.0" encoding="utf-8"?>
<p:tagLst xmlns:a="http://schemas.openxmlformats.org/drawingml/2006/main" xmlns:r="http://schemas.openxmlformats.org/officeDocument/2006/relationships" xmlns:p="http://schemas.openxmlformats.org/presentationml/2006/main">
  <p:tag name="SHAPENAME" val="3. Subtitle"/>
</p:tagLst>
</file>

<file path=ppt/tags/tag4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4.xml><?xml version="1.0" encoding="utf-8"?>
<p:tagLst xmlns:a="http://schemas.openxmlformats.org/drawingml/2006/main" xmlns:r="http://schemas.openxmlformats.org/officeDocument/2006/relationships" xmlns:p="http://schemas.openxmlformats.org/presentationml/2006/main">
  <p:tag name="SHAPENAME" val="5. Source"/>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43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9.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2.xml><?xml version="1.0" encoding="utf-8"?>
<p:tagLst xmlns:a="http://schemas.openxmlformats.org/drawingml/2006/main" xmlns:r="http://schemas.openxmlformats.org/officeDocument/2006/relationships" xmlns:p="http://schemas.openxmlformats.org/presentationml/2006/main">
  <p:tag name="SHAPENAME" val="5. Source"/>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44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0.xml><?xml version="1.0" encoding="utf-8"?>
<p:tagLst xmlns:a="http://schemas.openxmlformats.org/drawingml/2006/main" xmlns:r="http://schemas.openxmlformats.org/officeDocument/2006/relationships" xmlns:p="http://schemas.openxmlformats.org/presentationml/2006/main">
  <p:tag name="SHAPENAME" val="5. Source"/>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4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8.xml><?xml version="1.0" encoding="utf-8"?>
<p:tagLst xmlns:a="http://schemas.openxmlformats.org/drawingml/2006/main" xmlns:r="http://schemas.openxmlformats.org/officeDocument/2006/relationships" xmlns:p="http://schemas.openxmlformats.org/presentationml/2006/main">
  <p:tag name="SHAPENAME" val="5. Source"/>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4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4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6.xml><?xml version="1.0" encoding="utf-8"?>
<p:tagLst xmlns:a="http://schemas.openxmlformats.org/drawingml/2006/main" xmlns:r="http://schemas.openxmlformats.org/officeDocument/2006/relationships" xmlns:p="http://schemas.openxmlformats.org/presentationml/2006/main">
  <p:tag name="SHAPENAME" val="5. Source"/>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4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2.xml><?xml version="1.0" encoding="utf-8"?>
<p:tagLst xmlns:a="http://schemas.openxmlformats.org/drawingml/2006/main" xmlns:r="http://schemas.openxmlformats.org/officeDocument/2006/relationships" xmlns:p="http://schemas.openxmlformats.org/presentationml/2006/main">
  <p:tag name="SHAPENAME" val="5. Source"/>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4.xml><?xml version="1.0" encoding="utf-8"?>
<p:tagLst xmlns:a="http://schemas.openxmlformats.org/drawingml/2006/main" xmlns:r="http://schemas.openxmlformats.org/officeDocument/2006/relationships" xmlns:p="http://schemas.openxmlformats.org/presentationml/2006/main">
  <p:tag name="SHAPENAME" val="5. Source"/>
</p:tagLst>
</file>

<file path=ppt/tags/tag4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8.xml><?xml version="1.0" encoding="utf-8"?>
<p:tagLst xmlns:a="http://schemas.openxmlformats.org/drawingml/2006/main" xmlns:r="http://schemas.openxmlformats.org/officeDocument/2006/relationships" xmlns:p="http://schemas.openxmlformats.org/presentationml/2006/main">
  <p:tag name="SHAPENAME" val="5. Source"/>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0.xml><?xml version="1.0" encoding="utf-8"?>
<p:tagLst xmlns:a="http://schemas.openxmlformats.org/drawingml/2006/main" xmlns:r="http://schemas.openxmlformats.org/officeDocument/2006/relationships" xmlns:p="http://schemas.openxmlformats.org/presentationml/2006/main">
  <p:tag name="SHAPENAME" val="5. Source"/>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86.xml><?xml version="1.0" encoding="utf-8"?>
<p:tagLst xmlns:a="http://schemas.openxmlformats.org/drawingml/2006/main" xmlns:r="http://schemas.openxmlformats.org/officeDocument/2006/relationships" xmlns:p="http://schemas.openxmlformats.org/presentationml/2006/main">
  <p:tag name="SHAPENAME" val="Title"/>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90.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91.xml><?xml version="1.0" encoding="utf-8"?>
<p:tagLst xmlns:a="http://schemas.openxmlformats.org/drawingml/2006/main" xmlns:r="http://schemas.openxmlformats.org/officeDocument/2006/relationships" xmlns:p="http://schemas.openxmlformats.org/presentationml/2006/main">
  <p:tag name="SHAPENAME" val="Subtitle"/>
</p:tagLst>
</file>

<file path=ppt/tags/tag492.xml><?xml version="1.0" encoding="utf-8"?>
<p:tagLst xmlns:a="http://schemas.openxmlformats.org/drawingml/2006/main" xmlns:r="http://schemas.openxmlformats.org/officeDocument/2006/relationships" xmlns:p="http://schemas.openxmlformats.org/presentationml/2006/main">
  <p:tag name="SHAPENAME" val="Title"/>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4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7.xml><?xml version="1.0" encoding="utf-8"?>
<p:tagLst xmlns:a="http://schemas.openxmlformats.org/drawingml/2006/main" xmlns:r="http://schemas.openxmlformats.org/officeDocument/2006/relationships" xmlns:p="http://schemas.openxmlformats.org/presentationml/2006/main">
  <p:tag name="SHAPENAME" val="5. Source"/>
</p:tagLst>
</file>

<file path=ppt/tags/tag4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5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50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6.xml><?xml version="1.0" encoding="utf-8"?>
<p:tagLst xmlns:a="http://schemas.openxmlformats.org/drawingml/2006/main" xmlns:r="http://schemas.openxmlformats.org/officeDocument/2006/relationships" xmlns:p="http://schemas.openxmlformats.org/presentationml/2006/main">
  <p:tag name="SHAPENAME" val="5. Source"/>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5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2.xml><?xml version="1.0" encoding="utf-8"?>
<p:tagLst xmlns:a="http://schemas.openxmlformats.org/drawingml/2006/main" xmlns:r="http://schemas.openxmlformats.org/officeDocument/2006/relationships" xmlns:p="http://schemas.openxmlformats.org/presentationml/2006/main">
  <p:tag name="SHAPENAME" val="5. Source"/>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5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8.xml><?xml version="1.0" encoding="utf-8"?>
<p:tagLst xmlns:a="http://schemas.openxmlformats.org/drawingml/2006/main" xmlns:r="http://schemas.openxmlformats.org/officeDocument/2006/relationships" xmlns:p="http://schemas.openxmlformats.org/presentationml/2006/main">
  <p:tag name="SHAPENAME" val="5. Source"/>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4.xml><?xml version="1.0" encoding="utf-8"?>
<p:tagLst xmlns:a="http://schemas.openxmlformats.org/drawingml/2006/main" xmlns:r="http://schemas.openxmlformats.org/officeDocument/2006/relationships" xmlns:p="http://schemas.openxmlformats.org/presentationml/2006/main">
  <p:tag name="SHAPENAME" val="5. Source"/>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2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8.xml><?xml version="1.0" encoding="utf-8"?>
<p:tagLst xmlns:a="http://schemas.openxmlformats.org/drawingml/2006/main" xmlns:r="http://schemas.openxmlformats.org/officeDocument/2006/relationships" xmlns:p="http://schemas.openxmlformats.org/presentationml/2006/main">
  <p:tag name="SHAPENAME" val="3. Subtitle"/>
</p:tagLst>
</file>

<file path=ppt/tags/tag5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1.xml><?xml version="1.0" encoding="utf-8"?>
<p:tagLst xmlns:a="http://schemas.openxmlformats.org/drawingml/2006/main" xmlns:r="http://schemas.openxmlformats.org/officeDocument/2006/relationships" xmlns:p="http://schemas.openxmlformats.org/presentationml/2006/main">
  <p:tag name="SHAPENAME" val="5. Source"/>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53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3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9.xml><?xml version="1.0" encoding="utf-8"?>
<p:tagLst xmlns:a="http://schemas.openxmlformats.org/drawingml/2006/main" xmlns:r="http://schemas.openxmlformats.org/officeDocument/2006/relationships" xmlns:p="http://schemas.openxmlformats.org/presentationml/2006/main">
  <p:tag name="SHAPENAME" val="5. Source"/>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54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4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47.xml><?xml version="1.0" encoding="utf-8"?>
<p:tagLst xmlns:a="http://schemas.openxmlformats.org/drawingml/2006/main" xmlns:r="http://schemas.openxmlformats.org/officeDocument/2006/relationships" xmlns:p="http://schemas.openxmlformats.org/presentationml/2006/main">
  <p:tag name="SHAPENAME" val="5. Source"/>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55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3.xml><?xml version="1.0" encoding="utf-8"?>
<p:tagLst xmlns:a="http://schemas.openxmlformats.org/drawingml/2006/main" xmlns:r="http://schemas.openxmlformats.org/officeDocument/2006/relationships" xmlns:p="http://schemas.openxmlformats.org/presentationml/2006/main">
  <p:tag name="SHAPENAME" val="3. Subtitle"/>
</p:tagLst>
</file>

<file path=ppt/tags/tag5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55.xml><?xml version="1.0" encoding="utf-8"?>
<p:tagLst xmlns:a="http://schemas.openxmlformats.org/drawingml/2006/main" xmlns:r="http://schemas.openxmlformats.org/officeDocument/2006/relationships" xmlns:p="http://schemas.openxmlformats.org/presentationml/2006/main">
  <p:tag name="SHAPENAME" val="5. Source"/>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5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63.xml><?xml version="1.0" encoding="utf-8"?>
<p:tagLst xmlns:a="http://schemas.openxmlformats.org/drawingml/2006/main" xmlns:r="http://schemas.openxmlformats.org/officeDocument/2006/relationships" xmlns:p="http://schemas.openxmlformats.org/presentationml/2006/main">
  <p:tag name="SHAPENAME" val="5. Source"/>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56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9.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1.xml><?xml version="1.0" encoding="utf-8"?>
<p:tagLst xmlns:a="http://schemas.openxmlformats.org/drawingml/2006/main" xmlns:r="http://schemas.openxmlformats.org/officeDocument/2006/relationships" xmlns:p="http://schemas.openxmlformats.org/presentationml/2006/main">
  <p:tag name="SHAPENAME" val="5. Source"/>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5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7.xml><?xml version="1.0" encoding="utf-8"?>
<p:tagLst xmlns:a="http://schemas.openxmlformats.org/drawingml/2006/main" xmlns:r="http://schemas.openxmlformats.org/officeDocument/2006/relationships" xmlns:p="http://schemas.openxmlformats.org/presentationml/2006/main">
  <p:tag name="SHAPENAME" val="5. Source"/>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1.xml><?xml version="1.0" encoding="utf-8"?>
<p:tagLst xmlns:a="http://schemas.openxmlformats.org/drawingml/2006/main" xmlns:r="http://schemas.openxmlformats.org/officeDocument/2006/relationships" xmlns:p="http://schemas.openxmlformats.org/presentationml/2006/main">
  <p:tag name="SHAPENAME" val="5. Source"/>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3.xml><?xml version="1.0" encoding="utf-8"?>
<p:tagLst xmlns:a="http://schemas.openxmlformats.org/drawingml/2006/main" xmlns:r="http://schemas.openxmlformats.org/officeDocument/2006/relationships" xmlns:p="http://schemas.openxmlformats.org/presentationml/2006/main">
  <p:tag name="SHAPENAME" val="5. Source"/>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586.xml><?xml version="1.0" encoding="utf-8"?>
<p:tagLst xmlns:a="http://schemas.openxmlformats.org/drawingml/2006/main" xmlns:r="http://schemas.openxmlformats.org/officeDocument/2006/relationships" xmlns:p="http://schemas.openxmlformats.org/presentationml/2006/main">
  <p:tag name="SHAPENAME" val="Subtitle"/>
</p:tagLst>
</file>

<file path=ppt/tags/tag587.xml><?xml version="1.0" encoding="utf-8"?>
<p:tagLst xmlns:a="http://schemas.openxmlformats.org/drawingml/2006/main" xmlns:r="http://schemas.openxmlformats.org/officeDocument/2006/relationships" xmlns:p="http://schemas.openxmlformats.org/presentationml/2006/main">
  <p:tag name="SHAPENAME" val="Title"/>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4.xml><?xml version="1.0" encoding="utf-8"?>
<p:tagLst xmlns:a="http://schemas.openxmlformats.org/drawingml/2006/main" xmlns:r="http://schemas.openxmlformats.org/officeDocument/2006/relationships" xmlns:p="http://schemas.openxmlformats.org/presentationml/2006/main">
  <p:tag name="SHAPENAME" val="5. Source"/>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1.xml><?xml version="1.0" encoding="utf-8"?>
<p:tagLst xmlns:a="http://schemas.openxmlformats.org/drawingml/2006/main" xmlns:r="http://schemas.openxmlformats.org/officeDocument/2006/relationships" xmlns:p="http://schemas.openxmlformats.org/presentationml/2006/main">
  <p:tag name="SHAPENAME" val="5. Source"/>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6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7.xml><?xml version="1.0" encoding="utf-8"?>
<p:tagLst xmlns:a="http://schemas.openxmlformats.org/drawingml/2006/main" xmlns:r="http://schemas.openxmlformats.org/officeDocument/2006/relationships" xmlns:p="http://schemas.openxmlformats.org/presentationml/2006/main">
  <p:tag name="SHAPENAME" val="5. Source"/>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6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3.xml><?xml version="1.0" encoding="utf-8"?>
<p:tagLst xmlns:a="http://schemas.openxmlformats.org/drawingml/2006/main" xmlns:r="http://schemas.openxmlformats.org/officeDocument/2006/relationships" xmlns:p="http://schemas.openxmlformats.org/presentationml/2006/main">
  <p:tag name="SHAPENAME" val="5. Source"/>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6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9.xml><?xml version="1.0" encoding="utf-8"?>
<p:tagLst xmlns:a="http://schemas.openxmlformats.org/drawingml/2006/main" xmlns:r="http://schemas.openxmlformats.org/officeDocument/2006/relationships" xmlns:p="http://schemas.openxmlformats.org/presentationml/2006/main">
  <p:tag name="SHAPENAME" val="5. Source"/>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6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26.xml><?xml version="1.0" encoding="utf-8"?>
<p:tagLst xmlns:a="http://schemas.openxmlformats.org/drawingml/2006/main" xmlns:r="http://schemas.openxmlformats.org/officeDocument/2006/relationships" xmlns:p="http://schemas.openxmlformats.org/presentationml/2006/main">
  <p:tag name="SHAPENAME" val="5. Source"/>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62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3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4.xml><?xml version="1.0" encoding="utf-8"?>
<p:tagLst xmlns:a="http://schemas.openxmlformats.org/drawingml/2006/main" xmlns:r="http://schemas.openxmlformats.org/officeDocument/2006/relationships" xmlns:p="http://schemas.openxmlformats.org/presentationml/2006/main">
  <p:tag name="SHAPENAME" val="5. Source"/>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63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0.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42.xml><?xml version="1.0" encoding="utf-8"?>
<p:tagLst xmlns:a="http://schemas.openxmlformats.org/drawingml/2006/main" xmlns:r="http://schemas.openxmlformats.org/officeDocument/2006/relationships" xmlns:p="http://schemas.openxmlformats.org/presentationml/2006/main">
  <p:tag name="SHAPENAME" val="5. Source"/>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4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0.xml><?xml version="1.0" encoding="utf-8"?>
<p:tagLst xmlns:a="http://schemas.openxmlformats.org/drawingml/2006/main" xmlns:r="http://schemas.openxmlformats.org/officeDocument/2006/relationships" xmlns:p="http://schemas.openxmlformats.org/presentationml/2006/main">
  <p:tag name="SHAPENAME" val="5. Source"/>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8.xml><?xml version="1.0" encoding="utf-8"?>
<p:tagLst xmlns:a="http://schemas.openxmlformats.org/drawingml/2006/main" xmlns:r="http://schemas.openxmlformats.org/officeDocument/2006/relationships" xmlns:p="http://schemas.openxmlformats.org/presentationml/2006/main">
  <p:tag name="SHAPENAME" val="5. Source"/>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6.xml><?xml version="1.0" encoding="utf-8"?>
<p:tagLst xmlns:a="http://schemas.openxmlformats.org/drawingml/2006/main" xmlns:r="http://schemas.openxmlformats.org/officeDocument/2006/relationships" xmlns:p="http://schemas.openxmlformats.org/presentationml/2006/main">
  <p:tag name="SHAPENAME" val="5. Source"/>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6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4.xml><?xml version="1.0" encoding="utf-8"?>
<p:tagLst xmlns:a="http://schemas.openxmlformats.org/drawingml/2006/main" xmlns:r="http://schemas.openxmlformats.org/officeDocument/2006/relationships" xmlns:p="http://schemas.openxmlformats.org/presentationml/2006/main">
  <p:tag name="SHAPENAME" val="5. Source"/>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7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682.xml><?xml version="1.0" encoding="utf-8"?>
<p:tagLst xmlns:a="http://schemas.openxmlformats.org/drawingml/2006/main" xmlns:r="http://schemas.openxmlformats.org/officeDocument/2006/relationships" xmlns:p="http://schemas.openxmlformats.org/presentationml/2006/main">
  <p:tag name="SHAPENAME" val="5. Source"/>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8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8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690.xml><?xml version="1.0" encoding="utf-8"?>
<p:tagLst xmlns:a="http://schemas.openxmlformats.org/drawingml/2006/main" xmlns:r="http://schemas.openxmlformats.org/officeDocument/2006/relationships" xmlns:p="http://schemas.openxmlformats.org/presentationml/2006/main">
  <p:tag name="SHAPENAME" val="5. Source"/>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69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9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96.xml><?xml version="1.0" encoding="utf-8"?>
<p:tagLst xmlns:a="http://schemas.openxmlformats.org/drawingml/2006/main" xmlns:r="http://schemas.openxmlformats.org/officeDocument/2006/relationships" xmlns:p="http://schemas.openxmlformats.org/presentationml/2006/main">
  <p:tag name="SHAPENAME" val="5. Source"/>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00.xml><?xml version="1.0" encoding="utf-8"?>
<p:tagLst xmlns:a="http://schemas.openxmlformats.org/drawingml/2006/main" xmlns:r="http://schemas.openxmlformats.org/officeDocument/2006/relationships" xmlns:p="http://schemas.openxmlformats.org/presentationml/2006/main">
  <p:tag name="SHAPENAME" val="5. Source"/>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2.xml><?xml version="1.0" encoding="utf-8"?>
<p:tagLst xmlns:a="http://schemas.openxmlformats.org/drawingml/2006/main" xmlns:r="http://schemas.openxmlformats.org/officeDocument/2006/relationships" xmlns:p="http://schemas.openxmlformats.org/presentationml/2006/main">
  <p:tag name="SHAPENAME" val="5. Source"/>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07.xml><?xml version="1.0" encoding="utf-8"?>
<p:tagLst xmlns:a="http://schemas.openxmlformats.org/drawingml/2006/main" xmlns:r="http://schemas.openxmlformats.org/officeDocument/2006/relationships" xmlns:p="http://schemas.openxmlformats.org/presentationml/2006/main">
  <p:tag name="SHAPENAME" val="5. Source"/>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12.xml><?xml version="1.0" encoding="utf-8"?>
<p:tagLst xmlns:a="http://schemas.openxmlformats.org/drawingml/2006/main" xmlns:r="http://schemas.openxmlformats.org/officeDocument/2006/relationships" xmlns:p="http://schemas.openxmlformats.org/presentationml/2006/main">
  <p:tag name="SHAPENAME" val="5. Source"/>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7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3.xml><?xml version="1.0" encoding="utf-8"?>
<p:tagLst xmlns:a="http://schemas.openxmlformats.org/drawingml/2006/main" xmlns:r="http://schemas.openxmlformats.org/officeDocument/2006/relationships" xmlns:p="http://schemas.openxmlformats.org/presentationml/2006/main">
  <p:tag name="SHAPENAME" val="5. Source"/>
</p:tagLst>
</file>

<file path=ppt/tags/tag7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35.xml><?xml version="1.0" encoding="utf-8"?>
<p:tagLst xmlns:a="http://schemas.openxmlformats.org/drawingml/2006/main" xmlns:r="http://schemas.openxmlformats.org/officeDocument/2006/relationships" xmlns:p="http://schemas.openxmlformats.org/presentationml/2006/main">
  <p:tag name="SLIDETYPE" val="TitleWhite"/>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73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739.xml><?xml version="1.0" encoding="utf-8"?>
<p:tagLst xmlns:a="http://schemas.openxmlformats.org/drawingml/2006/main" xmlns:r="http://schemas.openxmlformats.org/officeDocument/2006/relationships" xmlns:p="http://schemas.openxmlformats.org/presentationml/2006/main">
  <p:tag name="SHAPENAME" val="Subtitle"/>
</p:tagLst>
</file>

<file path=ppt/tags/tag740.xml><?xml version="1.0" encoding="utf-8"?>
<p:tagLst xmlns:a="http://schemas.openxmlformats.org/drawingml/2006/main" xmlns:r="http://schemas.openxmlformats.org/officeDocument/2006/relationships" xmlns:p="http://schemas.openxmlformats.org/presentationml/2006/main">
  <p:tag name="SHAPENAME" val="Title"/>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2">
      <a:majorFont>
        <a:latin typeface="Aptos"/>
        <a:ea typeface=""/>
        <a:cs typeface=""/>
      </a:majorFont>
      <a:minorFont>
        <a:latin typeface="Apto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2.xml><?xml version="1.0" encoding="utf-8"?>
<a:theme xmlns:a="http://schemas.openxmlformats.org/drawingml/2006/main" name="1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a:majorFont>
        <a:latin typeface="Calibri"/>
        <a:ea typeface=""/>
        <a:cs typeface=""/>
      </a:majorFont>
      <a:minorFont>
        <a:latin typeface="Calibri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5.xml><?xml version="1.0" encoding="utf-8"?>
<a:theme xmlns:a="http://schemas.openxmlformats.org/drawingml/2006/main" name="3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urceSystemTaxHTField xmlns="http://schemas.microsoft.com/sharepoint/v3">
      <Terms xmlns="http://schemas.microsoft.com/office/infopath/2007/PartnerControls">
        <TermInfo xmlns="http://schemas.microsoft.com/office/infopath/2007/PartnerControls">
          <TermName xmlns="http://schemas.microsoft.com/office/infopath/2007/PartnerControls">SPE</TermName>
          <TermId xmlns="http://schemas.microsoft.com/office/infopath/2007/PartnerControls">e1155322-03d8-4904-a51c-d7d7cbd8ca84</TermId>
        </TermInfo>
      </Terms>
    </SourceSystemTaxHTField>
    <DataSourceTaxHTField xmlns="http://schemas.microsoft.com/sharepoint/v3">
      <Terms xmlns="http://schemas.microsoft.com/office/infopath/2007/PartnerControls">
        <TermInfo xmlns="http://schemas.microsoft.com/office/infopath/2007/PartnerControls">
          <TermName xmlns="http://schemas.microsoft.com/office/infopath/2007/PartnerControls">External</TermName>
          <TermId xmlns="http://schemas.microsoft.com/office/infopath/2007/PartnerControls">eafa1bbf-f3a4-4780-bb10-622e35da404b</TermId>
        </TermInfo>
      </Terms>
    </DataSourceTaxHTField>
    <TaxCatchAll xmlns="c3a93be4-540f-449b-bc8e-9d2c54ac0ec4">
      <Value>2</Value>
      <Value>1</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E573CD00C1D6438BA407E9C99DA823" ma:contentTypeVersion="7" ma:contentTypeDescription="Create a new document." ma:contentTypeScope="" ma:versionID="452f3f976d92ffa7b241505e6dc9f1b6">
  <xsd:schema xmlns:xsd="http://www.w3.org/2001/XMLSchema" xmlns:xs="http://www.w3.org/2001/XMLSchema" xmlns:p="http://schemas.microsoft.com/office/2006/metadata/properties" xmlns:ns1="http://schemas.microsoft.com/sharepoint/v3" xmlns:ns2="c3a93be4-540f-449b-bc8e-9d2c54ac0ec4" xmlns:ns3="3c9e29f7-c66b-492b-bd48-087f99d01240" targetNamespace="http://schemas.microsoft.com/office/2006/metadata/properties" ma:root="true" ma:fieldsID="e4b6420ee06ac54220534f6fbdef5a60" ns1:_="" ns2:_="" ns3:_="">
    <xsd:import namespace="http://schemas.microsoft.com/sharepoint/v3"/>
    <xsd:import namespace="c3a93be4-540f-449b-bc8e-9d2c54ac0ec4"/>
    <xsd:import namespace="3c9e29f7-c66b-492b-bd48-087f99d01240"/>
    <xsd:element name="properties">
      <xsd:complexType>
        <xsd:sequence>
          <xsd:element name="documentManagement">
            <xsd:complexType>
              <xsd:all>
                <xsd:element ref="ns1:SourceSystemTaxHTField" minOccurs="0"/>
                <xsd:element ref="ns2:TaxCatchAll" minOccurs="0"/>
                <xsd:element ref="ns2:TaxCatchAllLabel" minOccurs="0"/>
                <xsd:element ref="ns1:DataSourceTaxHTField"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ourceSystemTaxHTField" ma:index="8" nillable="true" ma:taxonomy="true" ma:internalName="SourceSystemTaxHTField" ma:taxonomyFieldName="SourceSystem" ma:displayName="SourceSystem" ma:default="1;#SPE|e1155322-03d8-4904-a51c-d7d7cbd8ca84" ma:fieldId="{023cd2bb-30d3-47eb-b414-867bf92272c7}" ma:sspId="c9369470-76d8-40bb-9f83-c9dbb6c0fac8" ma:termSetId="14dc3a28-f268-42f7-8f59-1ae69d4ade2b" ma:anchorId="00000000-0000-0000-0000-000000000000" ma:open="false" ma:isKeyword="false">
      <xsd:complexType>
        <xsd:sequence>
          <xsd:element ref="pc:Terms" minOccurs="0" maxOccurs="1"/>
        </xsd:sequence>
      </xsd:complexType>
    </xsd:element>
    <xsd:element name="DataSourceTaxHTField" ma:index="12" nillable="true" ma:taxonomy="true" ma:internalName="DataSourceTaxHTField" ma:taxonomyFieldName="DataSource" ma:displayName="DataSource" ma:default="2;#External|eafa1bbf-f3a4-4780-bb10-622e35da404b" ma:fieldId="{8473f594-9b3f-43a3-9128-b2538f939266}" ma:sspId="c9369470-76d8-40bb-9f83-c9dbb6c0fac8" ma:termSetId="36ddf51e-868c-4a6e-ae2e-8e285ecab47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a93be4-540f-449b-bc8e-9d2c54ac0ec4"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d479ace2-8df7-41e7-80f7-4e5c612315d3}" ma:internalName="TaxCatchAll" ma:showField="CatchAllData" ma:web="c3a93be4-540f-449b-bc8e-9d2c54ac0ec4">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479ace2-8df7-41e7-80f7-4e5c612315d3}" ma:internalName="TaxCatchAllLabel" ma:readOnly="true" ma:showField="CatchAllDataLabel" ma:web="c3a93be4-540f-449b-bc8e-9d2c54ac0e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c9e29f7-c66b-492b-bd48-087f99d01240"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AE8117-67ED-4B4E-B31E-080853EFE73D}">
  <ds:schemaRefs>
    <ds:schemaRef ds:uri="http://schemas.microsoft.com/office/2006/metadata/properties"/>
    <ds:schemaRef ds:uri="http://schemas.microsoft.com/office/infopath/2007/PartnerControls"/>
    <ds:schemaRef ds:uri="http://schemas.microsoft.com/sharepoint/v3"/>
    <ds:schemaRef ds:uri="c3a93be4-540f-449b-bc8e-9d2c54ac0ec4"/>
  </ds:schemaRefs>
</ds:datastoreItem>
</file>

<file path=customXml/itemProps2.xml><?xml version="1.0" encoding="utf-8"?>
<ds:datastoreItem xmlns:ds="http://schemas.openxmlformats.org/officeDocument/2006/customXml" ds:itemID="{4C3BDD5B-8D08-4F85-A0AE-FAA105D1B4E7}">
  <ds:schemaRefs>
    <ds:schemaRef ds:uri="http://schemas.microsoft.com/sharepoint/v3/contenttype/forms"/>
  </ds:schemaRefs>
</ds:datastoreItem>
</file>

<file path=customXml/itemProps3.xml><?xml version="1.0" encoding="utf-8"?>
<ds:datastoreItem xmlns:ds="http://schemas.openxmlformats.org/officeDocument/2006/customXml" ds:itemID="{C196316A-B4AF-42DE-9F40-798ED117D4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3a93be4-540f-449b-bc8e-9d2c54ac0ec4"/>
    <ds:schemaRef ds:uri="3c9e29f7-c66b-492b-bd48-087f99d012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Digitus Template V1</Template>
  <TotalTime>11522</TotalTime>
  <Words>873</Words>
  <Application>Microsoft Office PowerPoint</Application>
  <PresentationFormat>Widescreen</PresentationFormat>
  <Paragraphs>63</Paragraphs>
  <Slides>8</Slides>
  <Notes>8</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8</vt:i4>
      </vt:variant>
    </vt:vector>
  </HeadingPairs>
  <TitlesOfParts>
    <vt:vector size="21" baseType="lpstr">
      <vt:lpstr>Wingdings</vt:lpstr>
      <vt:lpstr>Calibri Light</vt:lpstr>
      <vt:lpstr>Arial</vt:lpstr>
      <vt:lpstr>Segoe UI</vt:lpstr>
      <vt:lpstr>Open Sans</vt:lpstr>
      <vt:lpstr>Aptos SemiBold</vt:lpstr>
      <vt:lpstr>Aptos</vt:lpstr>
      <vt:lpstr>White</vt:lpstr>
      <vt:lpstr>1_唐峰设计：https://v.youku.com/v_show/id_XNTg4OTcwMDM3Ng==.html</vt:lpstr>
      <vt:lpstr>2_唐峰设计：https://v.youku.com/v_show/id_XNTg4OTcwMDM3Ng==.html</vt:lpstr>
      <vt:lpstr>1_White</vt:lpstr>
      <vt:lpstr>3_唐峰设计：https://v.youku.com/v_show/id_XNTg4OTcwMDM3Ng==.html</vt:lpstr>
      <vt:lpstr>think-cell Slide</vt:lpstr>
      <vt:lpstr>Digitus Group – Roles &amp; Responsibilities of the Board Secretary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(Aptos 44 pt, Semibold bottom-aligned)</dc:title>
  <dc:subject/>
  <dc:creator>Afaf El Abed</dc:creator>
  <cp:keywords/>
  <dc:description/>
  <cp:lastModifiedBy>Nisreen Basiouny</cp:lastModifiedBy>
  <cp:revision>25</cp:revision>
  <dcterms:created xsi:type="dcterms:W3CDTF">2025-03-21T06:03:48Z</dcterms:created>
  <dcterms:modified xsi:type="dcterms:W3CDTF">2025-10-06T11:47:24Z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ContentTypeId">
    <vt:lpwstr>0x010100B8E573CD00C1D6438BA407E9C99DA823</vt:lpwstr>
  </property>
  <property fmtid="{D5CDD505-2E9C-101B-9397-08002B2CF9AE}" pid="4" name="DataSource">
    <vt:lpwstr>2;#External|eafa1bbf-f3a4-4780-bb10-622e35da404b</vt:lpwstr>
  </property>
  <property fmtid="{D5CDD505-2E9C-101B-9397-08002B2CF9AE}" pid="5" name="SourceSystem">
    <vt:lpwstr>1;#SPE|e1155322-03d8-4904-a51c-d7d7cbd8ca84</vt:lpwstr>
  </property>
  <property fmtid="{D5CDD505-2E9C-101B-9397-08002B2CF9AE}" pid="6" name="MSIP_Label_83303d7c-e5a3-4cc8-90eb-69bfd7570ac4_Enabled">
    <vt:lpwstr>True</vt:lpwstr>
  </property>
  <property fmtid="{D5CDD505-2E9C-101B-9397-08002B2CF9AE}" pid="7" name="MSIP_Label_83303d7c-e5a3-4cc8-90eb-69bfd7570ac4_SiteId">
    <vt:lpwstr>cc8936bc-9382-4fff-87cb-6f55999549e7</vt:lpwstr>
  </property>
  <property fmtid="{D5CDD505-2E9C-101B-9397-08002B2CF9AE}" pid="8" name="MSIP_Label_83303d7c-e5a3-4cc8-90eb-69bfd7570ac4_SetDate">
    <vt:lpwstr>2025-03-26T22:57:27Z</vt:lpwstr>
  </property>
  <property fmtid="{D5CDD505-2E9C-101B-9397-08002B2CF9AE}" pid="9" name="MSIP_Label_83303d7c-e5a3-4cc8-90eb-69bfd7570ac4_Name">
    <vt:lpwstr>Client Confidential</vt:lpwstr>
  </property>
  <property fmtid="{D5CDD505-2E9C-101B-9397-08002B2CF9AE}" pid="10" name="MSIP_Label_83303d7c-e5a3-4cc8-90eb-69bfd7570ac4_ActionId">
    <vt:lpwstr>ec4fd5dc-9dfe-4821-b012-f39ed269eb33</vt:lpwstr>
  </property>
  <property fmtid="{D5CDD505-2E9C-101B-9397-08002B2CF9AE}" pid="11" name="MSIP_Label_83303d7c-e5a3-4cc8-90eb-69bfd7570ac4_Removed">
    <vt:lpwstr>False</vt:lpwstr>
  </property>
  <property fmtid="{D5CDD505-2E9C-101B-9397-08002B2CF9AE}" pid="12" name="MSIP_Label_83303d7c-e5a3-4cc8-90eb-69bfd7570ac4_Extended_MSFT_Method">
    <vt:lpwstr>Standard</vt:lpwstr>
  </property>
  <property fmtid="{D5CDD505-2E9C-101B-9397-08002B2CF9AE}" pid="13" name="Sensitivity">
    <vt:lpwstr>Client Confidential</vt:lpwstr>
  </property>
</Properties>
</file>