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2.xml" ContentType="application/vnd.openxmlformats-officedocument.theme+xml"/>
  <Override PartName="/ppt/tags/tag115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4.xml" ContentType="application/vnd.openxmlformats-officedocument.theme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5.xml" ContentType="application/vnd.openxmlformats-officedocument.them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heme/theme6.xml" ContentType="application/vnd.openxmlformats-officedocument.theme+xml"/>
  <Override PartName="/ppt/theme/theme7.xml" ContentType="application/vnd.openxmlformats-officedocument.theme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notesSlides/notesSlide1.xml" ContentType="application/vnd.openxmlformats-officedocument.presentationml.notesSlide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notesSlides/notesSlide2.xml" ContentType="application/vnd.openxmlformats-officedocument.presentationml.notesSlide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notesSlides/notesSlide3.xml" ContentType="application/vnd.openxmlformats-officedocument.presentationml.notesSlide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notesSlides/notesSlide4.xml" ContentType="application/vnd.openxmlformats-officedocument.presentationml.notesSlide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notesSlides/notesSlide5.xml" ContentType="application/vnd.openxmlformats-officedocument.presentationml.notesSlide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notesSlides/notesSlide6.xml" ContentType="application/vnd.openxmlformats-officedocument.presentationml.notesSlide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notesSlides/notesSlide7.xml" ContentType="application/vnd.openxmlformats-officedocument.presentationml.notesSlide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notesSlides/notesSlide8.xml" ContentType="application/vnd.openxmlformats-officedocument.presentationml.notesSlide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notesSlides/notesSlide9.xml" ContentType="application/vnd.openxmlformats-officedocument.presentationml.notesSlide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notesSlides/notesSlide10.xml" ContentType="application/vnd.openxmlformats-officedocument.presentationml.notesSlide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notesSlides/notesSlide11.xml" ContentType="application/vnd.openxmlformats-officedocument.presentationml.notesSlide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notesSlides/notesSlide12.xml" ContentType="application/vnd.openxmlformats-officedocument.presentationml.notesSlide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notesSlides/notesSlide13.xml" ContentType="application/vnd.openxmlformats-officedocument.presentationml.notesSlide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notesSlides/notesSlide14.xml" ContentType="application/vnd.openxmlformats-officedocument.presentationml.notesSlide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notesSlides/notesSlide15.xml" ContentType="application/vnd.openxmlformats-officedocument.presentationml.notesSlide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notesSlides/notesSlide16.xml" ContentType="application/vnd.openxmlformats-officedocument.presentationml.notesSlide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notesSlides/notesSlide17.xml" ContentType="application/vnd.openxmlformats-officedocument.presentationml.notesSlide+xml"/>
  <Override PartName="/ppt/tags/tag773.xml" ContentType="application/vnd.openxmlformats-officedocument.presentationml.tags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  <p:sldMasterId id="2147483941" r:id="rId5"/>
    <p:sldMasterId id="2147483942" r:id="rId6"/>
    <p:sldMasterId id="2147483992" r:id="rId7"/>
    <p:sldMasterId id="2147484009" r:id="rId8"/>
  </p:sldMasterIdLst>
  <p:notesMasterIdLst>
    <p:notesMasterId r:id="rId27"/>
  </p:notesMasterIdLst>
  <p:handoutMasterIdLst>
    <p:handoutMasterId r:id="rId28"/>
  </p:handoutMasterIdLst>
  <p:sldIdLst>
    <p:sldId id="258" r:id="rId9"/>
    <p:sldId id="3722" r:id="rId10"/>
    <p:sldId id="1448943201" r:id="rId11"/>
    <p:sldId id="1448943203" r:id="rId12"/>
    <p:sldId id="1448943202" r:id="rId13"/>
    <p:sldId id="1448943205" r:id="rId14"/>
    <p:sldId id="1448943215" r:id="rId15"/>
    <p:sldId id="1448943206" r:id="rId16"/>
    <p:sldId id="1448943208" r:id="rId17"/>
    <p:sldId id="1448943209" r:id="rId18"/>
    <p:sldId id="1448943211" r:id="rId19"/>
    <p:sldId id="1448943212" r:id="rId20"/>
    <p:sldId id="1448943214" r:id="rId21"/>
    <p:sldId id="1448943216" r:id="rId22"/>
    <p:sldId id="1448943217" r:id="rId23"/>
    <p:sldId id="1448943218" r:id="rId24"/>
    <p:sldId id="1448943213" r:id="rId25"/>
    <p:sldId id="3734" r:id="rId26"/>
  </p:sldIdLst>
  <p:sldSz cx="12192000" cy="6858000"/>
  <p:notesSz cx="7102475" cy="9388475"/>
  <p:embeddedFontLst>
    <p:embeddedFont>
      <p:font typeface="Aptos SemiBold" panose="020B0004020202020204" pitchFamily="34" charset="0"/>
      <p:regular r:id="rId29"/>
      <p:bold r:id="rId30"/>
      <p:italic r:id="rId31"/>
      <p:boldItalic r:id="rId32"/>
    </p:embeddedFont>
    <p:embeddedFont>
      <p:font typeface="Open Sans" panose="020B0606030504020204" pitchFamily="34" charset="0"/>
      <p:regular r:id="rId33"/>
      <p:bold r:id="rId34"/>
      <p:italic r:id="rId35"/>
      <p:boldItalic r:id="rId36"/>
    </p:embeddedFont>
    <p:embeddedFont>
      <p:font typeface="Segoe UI" panose="020B0502040204020203" pitchFamily="34" charset="0"/>
      <p:regular r:id="rId37"/>
      <p:bold r:id="rId38"/>
      <p:italic r:id="rId39"/>
      <p:boldItalic r:id="rId40"/>
    </p:embeddedFont>
  </p:embeddedFontLst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555A"/>
    <a:srgbClr val="CFD0D3"/>
    <a:srgbClr val="ABACB1"/>
    <a:srgbClr val="73747B"/>
    <a:srgbClr val="800080"/>
    <a:srgbClr val="0000FF"/>
    <a:srgbClr val="DDDDDD"/>
    <a:srgbClr val="DD8080"/>
    <a:srgbClr val="808080"/>
    <a:srgbClr val="80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1E389E-792F-4E53-8E92-6A6205681C5C}" v="1" dt="2025-10-06T13:14:46.8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53" autoAdjust="0"/>
    <p:restoredTop sz="94609" autoAdjust="0"/>
  </p:normalViewPr>
  <p:slideViewPr>
    <p:cSldViewPr snapToGrid="0" snapToObjects="1">
      <p:cViewPr>
        <p:scale>
          <a:sx n="100" d="100"/>
          <a:sy n="100" d="100"/>
        </p:scale>
        <p:origin x="1116" y="31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>
        <p:scale>
          <a:sx n="75" d="100"/>
          <a:sy n="75" d="100"/>
        </p:scale>
        <p:origin x="320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11.fntdata"/><Relationship Id="rId21" Type="http://schemas.openxmlformats.org/officeDocument/2006/relationships/slide" Target="slides/slide13.xml"/><Relationship Id="rId34" Type="http://schemas.openxmlformats.org/officeDocument/2006/relationships/font" Target="fonts/font6.fntdata"/><Relationship Id="rId42" Type="http://schemas.openxmlformats.org/officeDocument/2006/relationships/commentAuthors" Target="commentAuthors.xml"/><Relationship Id="rId47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3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tableStyles" Target="tableStyles.xml"/><Relationship Id="rId20" Type="http://schemas.openxmlformats.org/officeDocument/2006/relationships/slide" Target="slides/slide12.xml"/><Relationship Id="rId41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reen Basiouny" userId="483efea3410121a7" providerId="LiveId" clId="{96616AA6-13D8-4E3E-9D16-1D49396CAFEF}"/>
    <pc:docChg chg="undo custSel modSld">
      <pc:chgData name="Nisreen Basiouny" userId="483efea3410121a7" providerId="LiveId" clId="{96616AA6-13D8-4E3E-9D16-1D49396CAFEF}" dt="2025-10-06T13:15:41.255" v="12"/>
      <pc:docMkLst>
        <pc:docMk/>
      </pc:docMkLst>
      <pc:sldChg chg="modSp mod">
        <pc:chgData name="Nisreen Basiouny" userId="483efea3410121a7" providerId="LiveId" clId="{96616AA6-13D8-4E3E-9D16-1D49396CAFEF}" dt="2025-10-06T13:13:51.245" v="0"/>
        <pc:sldMkLst>
          <pc:docMk/>
          <pc:sldMk cId="61921715" sldId="258"/>
        </pc:sldMkLst>
        <pc:spChg chg="mod">
          <ac:chgData name="Nisreen Basiouny" userId="483efea3410121a7" providerId="LiveId" clId="{96616AA6-13D8-4E3E-9D16-1D49396CAFEF}" dt="2025-10-06T13:13:51.245" v="0"/>
          <ac:spMkLst>
            <pc:docMk/>
            <pc:sldMk cId="61921715" sldId="258"/>
            <ac:spMk id="4" creationId="{806FD97B-691F-4513-92F7-37A1FAC29B8E}"/>
          </ac:spMkLst>
        </pc:spChg>
      </pc:sldChg>
      <pc:sldChg chg="modSp mod">
        <pc:chgData name="Nisreen Basiouny" userId="483efea3410121a7" providerId="LiveId" clId="{96616AA6-13D8-4E3E-9D16-1D49396CAFEF}" dt="2025-10-06T13:14:12.144" v="3" actId="13900"/>
        <pc:sldMkLst>
          <pc:docMk/>
          <pc:sldMk cId="2831486867" sldId="3722"/>
        </pc:sldMkLst>
        <pc:spChg chg="mod">
          <ac:chgData name="Nisreen Basiouny" userId="483efea3410121a7" providerId="LiveId" clId="{96616AA6-13D8-4E3E-9D16-1D49396CAFEF}" dt="2025-10-06T13:14:12.144" v="3" actId="13900"/>
          <ac:spMkLst>
            <pc:docMk/>
            <pc:sldMk cId="2831486867" sldId="3722"/>
            <ac:spMk id="9" creationId="{7FBC658F-1613-CCA2-6AE7-0848A5402EDC}"/>
          </ac:spMkLst>
        </pc:spChg>
        <pc:spChg chg="mod">
          <ac:chgData name="Nisreen Basiouny" userId="483efea3410121a7" providerId="LiveId" clId="{96616AA6-13D8-4E3E-9D16-1D49396CAFEF}" dt="2025-10-06T13:13:56.596" v="1"/>
          <ac:spMkLst>
            <pc:docMk/>
            <pc:sldMk cId="2831486867" sldId="3722"/>
            <ac:spMk id="17" creationId="{4725BDAF-EC33-4DCB-BC73-0FA3EAA02F32}"/>
          </ac:spMkLst>
        </pc:spChg>
      </pc:sldChg>
      <pc:sldChg chg="modSp mod">
        <pc:chgData name="Nisreen Basiouny" userId="483efea3410121a7" providerId="LiveId" clId="{96616AA6-13D8-4E3E-9D16-1D49396CAFEF}" dt="2025-10-06T13:14:32.141" v="5" actId="13900"/>
        <pc:sldMkLst>
          <pc:docMk/>
          <pc:sldMk cId="3619278310" sldId="1448943201"/>
        </pc:sldMkLst>
        <pc:spChg chg="mod">
          <ac:chgData name="Nisreen Basiouny" userId="483efea3410121a7" providerId="LiveId" clId="{96616AA6-13D8-4E3E-9D16-1D49396CAFEF}" dt="2025-10-06T13:14:32.141" v="5" actId="13900"/>
          <ac:spMkLst>
            <pc:docMk/>
            <pc:sldMk cId="3619278310" sldId="1448943201"/>
            <ac:spMk id="7" creationId="{A1F3112C-68AC-7FBC-9F2D-E84069B6F1EB}"/>
          </ac:spMkLst>
        </pc:spChg>
      </pc:sldChg>
      <pc:sldChg chg="modSp mod">
        <pc:chgData name="Nisreen Basiouny" userId="483efea3410121a7" providerId="LiveId" clId="{96616AA6-13D8-4E3E-9D16-1D49396CAFEF}" dt="2025-10-06T13:15:06.140" v="9" actId="13900"/>
        <pc:sldMkLst>
          <pc:docMk/>
          <pc:sldMk cId="3643358421" sldId="1448943203"/>
        </pc:sldMkLst>
        <pc:spChg chg="mod">
          <ac:chgData name="Nisreen Basiouny" userId="483efea3410121a7" providerId="LiveId" clId="{96616AA6-13D8-4E3E-9D16-1D49396CAFEF}" dt="2025-10-06T13:14:46.855" v="7" actId="1076"/>
          <ac:spMkLst>
            <pc:docMk/>
            <pc:sldMk cId="3643358421" sldId="1448943203"/>
            <ac:spMk id="5" creationId="{85036143-6899-0A26-0392-4F21A5D50252}"/>
          </ac:spMkLst>
        </pc:spChg>
        <pc:spChg chg="mod">
          <ac:chgData name="Nisreen Basiouny" userId="483efea3410121a7" providerId="LiveId" clId="{96616AA6-13D8-4E3E-9D16-1D49396CAFEF}" dt="2025-10-06T13:15:06.140" v="9" actId="13900"/>
          <ac:spMkLst>
            <pc:docMk/>
            <pc:sldMk cId="3643358421" sldId="1448943203"/>
            <ac:spMk id="7" creationId="{09209E92-9B26-3853-78C9-CEC9F39251A1}"/>
          </ac:spMkLst>
        </pc:spChg>
      </pc:sldChg>
      <pc:sldChg chg="modSp mod">
        <pc:chgData name="Nisreen Basiouny" userId="483efea3410121a7" providerId="LiveId" clId="{96616AA6-13D8-4E3E-9D16-1D49396CAFEF}" dt="2025-10-06T13:15:41.255" v="12"/>
        <pc:sldMkLst>
          <pc:docMk/>
          <pc:sldMk cId="813943183" sldId="1448943205"/>
        </pc:sldMkLst>
        <pc:spChg chg="mod">
          <ac:chgData name="Nisreen Basiouny" userId="483efea3410121a7" providerId="LiveId" clId="{96616AA6-13D8-4E3E-9D16-1D49396CAFEF}" dt="2025-10-06T13:15:41.255" v="12"/>
          <ac:spMkLst>
            <pc:docMk/>
            <pc:sldMk cId="813943183" sldId="1448943205"/>
            <ac:spMk id="5" creationId="{D33A84AB-4302-BA44-9FAE-E96391EDE7B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4BC41E-EAC0-4D88-BA59-21A53C68F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5C4BB-B13C-4942-8E14-023ED14A3D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D5B6C-20AF-4F0F-889A-7AADC7535123}" type="datetime3">
              <a:rPr lang="en-US" smtClean="0"/>
              <a:t>6 October 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21145-1027-4A39-B15A-DD84A26C20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147719-50F5-4089-8123-86F5AF9C88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10F73-99D1-48E7-A408-B5EB5C8393F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19651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14400" tIns="47114" rIns="94229" bIns="47114" rtlCol="0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14400" bIns="47114" rtlCol="0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1DF34805-1F01-4BDA-A8CA-FCEA2B4BC8D0}" type="datetime3">
              <a:rPr lang="en-US" smtClean="0"/>
              <a:pPr/>
              <a:t>6 October 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2" y="563563"/>
            <a:ext cx="5632450" cy="3168650"/>
          </a:xfrm>
          <a:prstGeom prst="rect">
            <a:avLst/>
          </a:prstGeom>
          <a:noFill/>
          <a:ln w="635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14400" tIns="47114" rIns="94229" bIns="47114" rtlCol="0" anchor="b"/>
          <a:lstStyle>
            <a:lvl1pPr algn="l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14400" bIns="47114" rtlCol="0" anchor="b"/>
          <a:lstStyle>
            <a:lvl1pPr algn="r" rtl="0">
              <a:defRPr sz="900">
                <a:latin typeface="+mn-lt"/>
                <a:cs typeface="Arial" panose="020B0604020202020204" pitchFamily="34" charset="0"/>
              </a:defRPr>
            </a:lvl1pPr>
          </a:lstStyle>
          <a:p>
            <a:fld id="{CF5EBCF4-26FC-4F76-8DA1-52FDDC328D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2FEA09E-B533-4D4E-953A-87FE39076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06664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lnSpc>
        <a:spcPct val="100000"/>
      </a:lnSpc>
      <a:spcBef>
        <a:spcPts val="300"/>
      </a:spcBef>
      <a:spcAft>
        <a:spcPts val="300"/>
      </a:spcAft>
      <a:defRPr lang="en-US" sz="11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144000" indent="-144000" algn="l" defTabSz="914400" rtl="0" eaLnBrk="1" latinLnBrk="0" hangingPunct="1">
      <a:spcAft>
        <a:spcPts val="300"/>
      </a:spcAft>
      <a:buSzPct val="110000"/>
      <a:buFont typeface="Wingdings" panose="05000000000000000000" pitchFamily="2" charset="2"/>
      <a:buChar char=""/>
      <a:defRPr lang="en-US" sz="11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Aft>
        <a:spcPts val="300"/>
      </a:spcAft>
      <a:buSzPct val="110000"/>
      <a:buFont typeface="Arial" panose="020B0604020202020204" pitchFamily="34" charset="0"/>
      <a:buChar char="‒"/>
      <a:defRPr lang="en-US" sz="11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Aft>
        <a:spcPts val="300"/>
      </a:spcAft>
      <a:buSzPct val="100000"/>
      <a:buFont typeface="Arial" panose="020B0604020202020204" pitchFamily="34" charset="0"/>
      <a:buChar char="•"/>
      <a:defRPr lang="en-US" sz="11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Aft>
        <a:spcPts val="300"/>
      </a:spcAft>
      <a:buFont typeface="Arial" panose="020B0604020202020204" pitchFamily="34" charset="0"/>
      <a:buChar char="̶"/>
      <a:defRPr lang="en-US" sz="11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US" smtClean="0"/>
              <a:pPr/>
              <a:t>6 October 2025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1" name="Slide Image Placeholder 50">
            <a:extLst>
              <a:ext uri="{FF2B5EF4-FFF2-40B4-BE49-F238E27FC236}">
                <a16:creationId xmlns:a16="http://schemas.microsoft.com/office/drawing/2014/main" id="{DCE3710F-2356-44F5-A47E-3DFCE8CD4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3910783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6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85C319DC-DC12-4578-8A94-8FD22449AB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213396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BEF84-88F0-A06A-2328-A04A366DA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0AB523-AF80-7EF9-0A74-251426A28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B3844-5D74-6794-2F23-578BED2EF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4E1101-FAB6-CC66-4C36-10F3DBDE0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711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273D-3476-F2FE-C951-D2F29FC8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546BE-BC73-6422-ED0E-82745752B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E1DBB-7D62-96E8-588D-53B6DF467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60FE2-0A28-0206-0A38-DC64D5760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00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6FBE0-3905-F515-6603-5546C3EA6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07729-E0FE-E677-B90A-5B57736E2EB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6 October, 2025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44542-9800-03D8-8FCB-BD574F7D2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546D7196-B650-C409-7737-C46239798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1276478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0D8A8-99EF-E104-D5BA-B96CA6C85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EE1159-273C-E553-D553-3590F17AE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BF063-A418-7E4E-3325-9F79C70C8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E2ACE-44F2-F258-A1B9-7AAF4AA1D2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01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E419F-06E2-CA75-F0BB-4795DB6CD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85C16A-F787-C210-FCD0-0C64A239F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212041-B210-D585-0712-FDE5F13FB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43D98-B3BF-7350-1230-36D891B6E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241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51F07-5203-C6D5-BBAD-D33ADABDC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54088-0C38-3419-76E1-729EC35A1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795A1B-4A62-99BF-AC95-39A34C653A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2BD32-7C45-3663-A2CB-DC7572538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450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52555-C974-4886-8561-5F25D10C3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B6AF43-64C9-E8FC-AC5C-D5C3E9F3EA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C82AF4-9EB8-C1B1-434E-A26430903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D66FA6-7FCF-4828-A865-DF3788836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27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9EC70-1269-1D3B-AFB6-5AEA6A784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CCC5C6-03BB-C21B-0674-66B75DD6F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7C3B28-66A3-4E21-6F68-5D5C2C859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BBC1D-95D1-BE1F-1925-E4B0B8F9DF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5251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B5590-F9F4-71A8-ECC9-9E54EDA9A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554353-9C30-63D2-6D11-A6DB67415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DC5B1B-692A-A354-BCEF-CD5872E30B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BED7F-A142-CE56-4902-4F562B7A5A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82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EFD6E-3D3F-445E-F124-F47194E26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7B3665-E84F-4793-248C-DE03444592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FF76C8-4855-4F60-0B1F-9F9AD1AE7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BAF5A-5B12-9567-FDD6-35CC0072BA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857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1E5C8-DDC3-FE72-8B09-CA1194973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A813DD-1F98-3BFA-4680-9C0EFD8434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F5D8E1-322E-4651-77C9-3721943DB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C09D1D-C8F0-5AD7-D97A-55CC5DD5CB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7365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90B6F-2D50-53BF-D156-08BD54909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B8C09A-C72E-E5DC-FB9E-E92FA2AB5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0C60BA-9740-CCA4-8F32-83EC438C5D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DAE5A2-66F6-A768-9494-7DF788B05F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8488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BBBFB-E020-03AF-9DCA-5C5DE93A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07AF28-DBA1-D0DC-BC2C-167F834FD4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8172A5-6F5A-2284-0827-E30D0ADE6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B6F1B8-9276-FCDF-7A4E-AB7D2FB18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1351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A624B-F4D0-F21E-9F79-C7265954E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EAE419-CC8D-739D-E206-F74B7F7EDD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9253C2-0688-82EF-25EB-3A3499819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FE8D9-9C93-0DF3-A75F-07D1D902FE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5350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EE048-7116-0889-C481-885B73BFE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A38892-A0B1-3F61-D9CD-ACFC035C4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E3E9AA-2EF6-19E2-B562-BC8FB6507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0B8EC8-4A91-4413-70C8-28B7A403F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8E2375-F1B1-284C-A827-B0E603FDBDD8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1198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DF34805-1F01-4BDA-A8CA-FCEA2B4BC8D0}" type="datetime3">
              <a:rPr lang="en-GB" smtClean="0"/>
              <a:pPr/>
              <a:t>6 October, 2025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EBCF4-26FC-4F76-8DA1-52FDDC328D44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17" name="Slide Image Placeholder 16">
            <a:extLst>
              <a:ext uri="{FF2B5EF4-FFF2-40B4-BE49-F238E27FC236}">
                <a16:creationId xmlns:a16="http://schemas.microsoft.com/office/drawing/2014/main" id="{07A417F8-66B5-4625-9623-03FEBCC07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563563"/>
            <a:ext cx="5632450" cy="3168650"/>
          </a:xfrm>
        </p:spPr>
      </p:sp>
    </p:spTree>
    <p:extLst>
      <p:ext uri="{BB962C8B-B14F-4D97-AF65-F5344CB8AC3E}">
        <p14:creationId xmlns:p14="http://schemas.microsoft.com/office/powerpoint/2010/main" val="904501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24.xml"/><Relationship Id="rId7" Type="http://schemas.openxmlformats.org/officeDocument/2006/relationships/oleObject" Target="../embeddings/oleObject2.bin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10" Type="http://schemas.openxmlformats.org/officeDocument/2006/relationships/image" Target="../media/image5.png"/><Relationship Id="rId4" Type="http://schemas.openxmlformats.org/officeDocument/2006/relationships/tags" Target="../tags/tag25.xml"/><Relationship Id="rId9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10" Type="http://schemas.openxmlformats.org/officeDocument/2006/relationships/image" Target="../media/image1.emf"/><Relationship Id="rId4" Type="http://schemas.openxmlformats.org/officeDocument/2006/relationships/tags" Target="../tags/tag30.xml"/><Relationship Id="rId9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10" Type="http://schemas.openxmlformats.org/officeDocument/2006/relationships/image" Target="../media/image1.emf"/><Relationship Id="rId4" Type="http://schemas.openxmlformats.org/officeDocument/2006/relationships/tags" Target="../tags/tag37.xml"/><Relationship Id="rId9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9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9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10" Type="http://schemas.openxmlformats.org/officeDocument/2006/relationships/image" Target="../media/image3.emf"/><Relationship Id="rId4" Type="http://schemas.openxmlformats.org/officeDocument/2006/relationships/tags" Target="../tags/tag56.xml"/><Relationship Id="rId9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2.png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1.emf"/><Relationship Id="rId5" Type="http://schemas.openxmlformats.org/officeDocument/2006/relationships/tags" Target="../tags/tag64.xml"/><Relationship Id="rId10" Type="http://schemas.openxmlformats.org/officeDocument/2006/relationships/oleObject" Target="../embeddings/oleObject8.bin"/><Relationship Id="rId4" Type="http://schemas.openxmlformats.org/officeDocument/2006/relationships/tags" Target="../tags/tag63.xml"/><Relationship Id="rId9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image" Target="../media/image2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1.emf"/><Relationship Id="rId5" Type="http://schemas.openxmlformats.org/officeDocument/2006/relationships/tags" Target="../tags/tag72.xml"/><Relationship Id="rId10" Type="http://schemas.openxmlformats.org/officeDocument/2006/relationships/oleObject" Target="../embeddings/oleObject9.bin"/><Relationship Id="rId4" Type="http://schemas.openxmlformats.org/officeDocument/2006/relationships/tags" Target="../tags/tag71.xml"/><Relationship Id="rId9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image" Target="../media/image2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1.emf"/><Relationship Id="rId5" Type="http://schemas.openxmlformats.org/officeDocument/2006/relationships/tags" Target="../tags/tag80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79.xml"/><Relationship Id="rId9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image" Target="../media/image2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image" Target="../media/image6.emf"/><Relationship Id="rId5" Type="http://schemas.openxmlformats.org/officeDocument/2006/relationships/tags" Target="../tags/tag88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87.xml"/><Relationship Id="rId9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99.xml"/><Relationship Id="rId3" Type="http://schemas.openxmlformats.org/officeDocument/2006/relationships/tags" Target="../tags/tag94.xml"/><Relationship Id="rId7" Type="http://schemas.openxmlformats.org/officeDocument/2006/relationships/tags" Target="../tags/tag98.xml"/><Relationship Id="rId12" Type="http://schemas.openxmlformats.org/officeDocument/2006/relationships/image" Target="../media/image2.png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tags" Target="../tags/tag97.xml"/><Relationship Id="rId11" Type="http://schemas.openxmlformats.org/officeDocument/2006/relationships/image" Target="../media/image1.emf"/><Relationship Id="rId5" Type="http://schemas.openxmlformats.org/officeDocument/2006/relationships/tags" Target="../tags/tag96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95.xml"/><Relationship Id="rId9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10" Type="http://schemas.openxmlformats.org/officeDocument/2006/relationships/image" Target="../media/image2.png"/><Relationship Id="rId4" Type="http://schemas.openxmlformats.org/officeDocument/2006/relationships/tags" Target="../tags/tag103.xml"/><Relationship Id="rId9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108.xml"/><Relationship Id="rId7" Type="http://schemas.openxmlformats.org/officeDocument/2006/relationships/image" Target="../media/image3.emf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9.xml"/><Relationship Id="rId9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image" Target="../media/image5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Relationship Id="rId4" Type="http://schemas.openxmlformats.org/officeDocument/2006/relationships/image" Target="../media/image8.emf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119.xml"/><Relationship Id="rId7" Type="http://schemas.openxmlformats.org/officeDocument/2006/relationships/image" Target="../media/image3.emf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120.xml"/><Relationship Id="rId9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1.xml"/><Relationship Id="rId4" Type="http://schemas.openxmlformats.org/officeDocument/2006/relationships/image" Target="../media/image8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124.xml"/><Relationship Id="rId7" Type="http://schemas.openxmlformats.org/officeDocument/2006/relationships/oleObject" Target="../embeddings/oleObject20.bin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26.xml"/><Relationship Id="rId4" Type="http://schemas.openxmlformats.org/officeDocument/2006/relationships/tags" Target="../tags/tag125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29.xml"/><Relationship Id="rId7" Type="http://schemas.openxmlformats.org/officeDocument/2006/relationships/tags" Target="../tags/tag133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10" Type="http://schemas.openxmlformats.org/officeDocument/2006/relationships/image" Target="../media/image1.emf"/><Relationship Id="rId4" Type="http://schemas.openxmlformats.org/officeDocument/2006/relationships/tags" Target="../tags/tag130.xml"/><Relationship Id="rId9" Type="http://schemas.openxmlformats.org/officeDocument/2006/relationships/oleObject" Target="../embeddings/oleObject21.bin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10" Type="http://schemas.openxmlformats.org/officeDocument/2006/relationships/image" Target="../media/image1.emf"/><Relationship Id="rId4" Type="http://schemas.openxmlformats.org/officeDocument/2006/relationships/tags" Target="../tags/tag137.xml"/><Relationship Id="rId9" Type="http://schemas.openxmlformats.org/officeDocument/2006/relationships/oleObject" Target="../embeddings/oleObject22.bin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143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9" Type="http://schemas.openxmlformats.org/officeDocument/2006/relationships/image" Target="../media/image3.emf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149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9" Type="http://schemas.openxmlformats.org/officeDocument/2006/relationships/image" Target="../media/image3.emf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15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9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161.xml"/><Relationship Id="rId7" Type="http://schemas.openxmlformats.org/officeDocument/2006/relationships/tags" Target="../tags/tag165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10" Type="http://schemas.openxmlformats.org/officeDocument/2006/relationships/image" Target="../media/image3.emf"/><Relationship Id="rId4" Type="http://schemas.openxmlformats.org/officeDocument/2006/relationships/tags" Target="../tags/tag162.xml"/><Relationship Id="rId9" Type="http://schemas.openxmlformats.org/officeDocument/2006/relationships/oleObject" Target="../embeddings/oleObject26.bin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3" Type="http://schemas.openxmlformats.org/officeDocument/2006/relationships/tags" Target="../tags/tag168.xml"/><Relationship Id="rId7" Type="http://schemas.openxmlformats.org/officeDocument/2006/relationships/tags" Target="../tags/tag17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image" Target="../media/image1.emf"/><Relationship Id="rId5" Type="http://schemas.openxmlformats.org/officeDocument/2006/relationships/tags" Target="../tags/tag170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169.xml"/><Relationship Id="rId9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81.xml"/><Relationship Id="rId3" Type="http://schemas.openxmlformats.org/officeDocument/2006/relationships/tags" Target="../tags/tag176.xml"/><Relationship Id="rId7" Type="http://schemas.openxmlformats.org/officeDocument/2006/relationships/tags" Target="../tags/tag180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11" Type="http://schemas.openxmlformats.org/officeDocument/2006/relationships/image" Target="../media/image1.emf"/><Relationship Id="rId5" Type="http://schemas.openxmlformats.org/officeDocument/2006/relationships/tags" Target="../tags/tag178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177.xml"/><Relationship Id="rId9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.emf"/><Relationship Id="rId5" Type="http://schemas.openxmlformats.org/officeDocument/2006/relationships/tags" Target="../tags/tag186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185.xml"/><Relationship Id="rId9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tags" Target="../tags/tag197.xml"/><Relationship Id="rId3" Type="http://schemas.openxmlformats.org/officeDocument/2006/relationships/tags" Target="../tags/tag192.xml"/><Relationship Id="rId7" Type="http://schemas.openxmlformats.org/officeDocument/2006/relationships/tags" Target="../tags/tag196.xml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tags" Target="../tags/tag195.xml"/><Relationship Id="rId11" Type="http://schemas.openxmlformats.org/officeDocument/2006/relationships/image" Target="../media/image6.emf"/><Relationship Id="rId5" Type="http://schemas.openxmlformats.org/officeDocument/2006/relationships/tags" Target="../tags/tag194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193.xml"/><Relationship Id="rId9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1.emf"/><Relationship Id="rId5" Type="http://schemas.openxmlformats.org/officeDocument/2006/relationships/tags" Target="../tags/tag202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201.xml"/><Relationship Id="rId9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20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9" Type="http://schemas.openxmlformats.org/officeDocument/2006/relationships/image" Target="../media/image3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7" Type="http://schemas.openxmlformats.org/officeDocument/2006/relationships/image" Target="../media/image3.emf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1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7" Type="http://schemas.openxmlformats.org/officeDocument/2006/relationships/image" Target="../media/image3.emf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21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10" Type="http://schemas.openxmlformats.org/officeDocument/2006/relationships/image" Target="../media/image1.emf"/><Relationship Id="rId4" Type="http://schemas.openxmlformats.org/officeDocument/2006/relationships/tags" Target="../tags/tag225.xml"/><Relationship Id="rId9" Type="http://schemas.openxmlformats.org/officeDocument/2006/relationships/oleObject" Target="../embeddings/oleObject36.bin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10" Type="http://schemas.openxmlformats.org/officeDocument/2006/relationships/image" Target="../media/image1.emf"/><Relationship Id="rId4" Type="http://schemas.openxmlformats.org/officeDocument/2006/relationships/tags" Target="../tags/tag232.xml"/><Relationship Id="rId9" Type="http://schemas.openxmlformats.org/officeDocument/2006/relationships/oleObject" Target="../embeddings/oleObject37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238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9" Type="http://schemas.openxmlformats.org/officeDocument/2006/relationships/image" Target="../media/image3.emf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244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tags" Target="../tags/tag247.xml"/><Relationship Id="rId5" Type="http://schemas.openxmlformats.org/officeDocument/2006/relationships/tags" Target="../tags/tag246.xml"/><Relationship Id="rId4" Type="http://schemas.openxmlformats.org/officeDocument/2006/relationships/tags" Target="../tags/tag245.xml"/><Relationship Id="rId9" Type="http://schemas.openxmlformats.org/officeDocument/2006/relationships/image" Target="../media/image3.emf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250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9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56.xml"/><Relationship Id="rId7" Type="http://schemas.openxmlformats.org/officeDocument/2006/relationships/tags" Target="../tags/tag260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10" Type="http://schemas.openxmlformats.org/officeDocument/2006/relationships/image" Target="../media/image3.emf"/><Relationship Id="rId4" Type="http://schemas.openxmlformats.org/officeDocument/2006/relationships/tags" Target="../tags/tag257.xml"/><Relationship Id="rId9" Type="http://schemas.openxmlformats.org/officeDocument/2006/relationships/oleObject" Target="../embeddings/oleObject41.bin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3" Type="http://schemas.openxmlformats.org/officeDocument/2006/relationships/tags" Target="../tags/tag263.xml"/><Relationship Id="rId7" Type="http://schemas.openxmlformats.org/officeDocument/2006/relationships/tags" Target="../tags/tag267.xml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image" Target="../media/image1.emf"/><Relationship Id="rId5" Type="http://schemas.openxmlformats.org/officeDocument/2006/relationships/tags" Target="../tags/tag265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264.xml"/><Relationship Id="rId9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image" Target="../media/image1.emf"/><Relationship Id="rId5" Type="http://schemas.openxmlformats.org/officeDocument/2006/relationships/tags" Target="../tags/tag273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272.xml"/><Relationship Id="rId9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284.xml"/><Relationship Id="rId3" Type="http://schemas.openxmlformats.org/officeDocument/2006/relationships/tags" Target="../tags/tag279.xml"/><Relationship Id="rId7" Type="http://schemas.openxmlformats.org/officeDocument/2006/relationships/tags" Target="../tags/tag283.xml"/><Relationship Id="rId2" Type="http://schemas.openxmlformats.org/officeDocument/2006/relationships/tags" Target="../tags/tag278.xml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1" Type="http://schemas.openxmlformats.org/officeDocument/2006/relationships/image" Target="../media/image3.emf"/><Relationship Id="rId5" Type="http://schemas.openxmlformats.org/officeDocument/2006/relationships/tags" Target="../tags/tag281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280.xml"/><Relationship Id="rId9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image" Target="../media/image1.emf"/><Relationship Id="rId5" Type="http://schemas.openxmlformats.org/officeDocument/2006/relationships/tags" Target="../tags/tag289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288.xml"/><Relationship Id="rId9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image" Target="../media/image3.emf"/><Relationship Id="rId5" Type="http://schemas.openxmlformats.org/officeDocument/2006/relationships/tags" Target="../tags/tag297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296.xml"/><Relationship Id="rId9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image" Target="../media/image3.emf"/><Relationship Id="rId5" Type="http://schemas.openxmlformats.org/officeDocument/2006/relationships/tags" Target="../tags/tag305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304.xml"/><Relationship Id="rId9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8" Type="http://schemas.openxmlformats.org/officeDocument/2006/relationships/tags" Target="../tags/tag316.xml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image" Target="../media/image1.emf"/><Relationship Id="rId5" Type="http://schemas.openxmlformats.org/officeDocument/2006/relationships/tags" Target="../tags/tag313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312.xml"/><Relationship Id="rId9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24.xml"/><Relationship Id="rId3" Type="http://schemas.openxmlformats.org/officeDocument/2006/relationships/tags" Target="../tags/tag319.xml"/><Relationship Id="rId7" Type="http://schemas.openxmlformats.org/officeDocument/2006/relationships/tags" Target="../tags/tag323.xml"/><Relationship Id="rId2" Type="http://schemas.openxmlformats.org/officeDocument/2006/relationships/tags" Target="../tags/tag318.xml"/><Relationship Id="rId1" Type="http://schemas.openxmlformats.org/officeDocument/2006/relationships/tags" Target="../tags/tag317.xml"/><Relationship Id="rId6" Type="http://schemas.openxmlformats.org/officeDocument/2006/relationships/tags" Target="../tags/tag322.xml"/><Relationship Id="rId11" Type="http://schemas.openxmlformats.org/officeDocument/2006/relationships/image" Target="../media/image3.emf"/><Relationship Id="rId5" Type="http://schemas.openxmlformats.org/officeDocument/2006/relationships/tags" Target="../tags/tag321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320.xml"/><Relationship Id="rId9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327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5" Type="http://schemas.openxmlformats.org/officeDocument/2006/relationships/tags" Target="../tags/tag329.xml"/><Relationship Id="rId4" Type="http://schemas.openxmlformats.org/officeDocument/2006/relationships/tags" Target="../tags/tag328.xml"/><Relationship Id="rId9" Type="http://schemas.openxmlformats.org/officeDocument/2006/relationships/image" Target="../media/image3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333.xml"/><Relationship Id="rId7" Type="http://schemas.openxmlformats.org/officeDocument/2006/relationships/image" Target="../media/image3.emf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33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36.xml"/><Relationship Id="rId1" Type="http://schemas.openxmlformats.org/officeDocument/2006/relationships/tags" Target="../tags/tag33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39.xml"/><Relationship Id="rId7" Type="http://schemas.openxmlformats.org/officeDocument/2006/relationships/oleObject" Target="../embeddings/oleObject53.bin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1.xml"/><Relationship Id="rId4" Type="http://schemas.openxmlformats.org/officeDocument/2006/relationships/tags" Target="../tags/tag340.xml"/><Relationship Id="rId9" Type="http://schemas.openxmlformats.org/officeDocument/2006/relationships/image" Target="../media/image2.png"/></Relationships>
</file>

<file path=ppt/slideLayouts/_rels/slideLayout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44.xml"/><Relationship Id="rId7" Type="http://schemas.openxmlformats.org/officeDocument/2006/relationships/oleObject" Target="../embeddings/oleObject54.bin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346.xml"/><Relationship Id="rId10" Type="http://schemas.openxmlformats.org/officeDocument/2006/relationships/image" Target="../media/image2.png"/><Relationship Id="rId4" Type="http://schemas.openxmlformats.org/officeDocument/2006/relationships/tags" Target="../tags/tag345.xml"/><Relationship Id="rId9" Type="http://schemas.openxmlformats.org/officeDocument/2006/relationships/image" Target="../media/image9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2.xml"/><Relationship Id="rId1" Type="http://schemas.openxmlformats.org/officeDocument/2006/relationships/tags" Target="../tags/tag351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58.xml"/><Relationship Id="rId1" Type="http://schemas.openxmlformats.org/officeDocument/2006/relationships/tags" Target="../tags/tag357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2.png"/><Relationship Id="rId2" Type="http://schemas.openxmlformats.org/officeDocument/2006/relationships/tags" Target="../tags/tag360.xml"/><Relationship Id="rId1" Type="http://schemas.openxmlformats.org/officeDocument/2006/relationships/tags" Target="../tags/tag359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65.xml.rels><?xml version="1.0" encoding="UTF-8" standalone="yes"?>
<Relationships xmlns="http://schemas.openxmlformats.org/package/2006/relationships"><Relationship Id="rId8" Type="http://schemas.openxmlformats.org/officeDocument/2006/relationships/tags" Target="../tags/tag368.xml"/><Relationship Id="rId3" Type="http://schemas.openxmlformats.org/officeDocument/2006/relationships/tags" Target="../tags/tag363.xml"/><Relationship Id="rId7" Type="http://schemas.openxmlformats.org/officeDocument/2006/relationships/tags" Target="../tags/tag367.xml"/><Relationship Id="rId12" Type="http://schemas.openxmlformats.org/officeDocument/2006/relationships/image" Target="../media/image2.png"/><Relationship Id="rId2" Type="http://schemas.openxmlformats.org/officeDocument/2006/relationships/tags" Target="../tags/tag362.xml"/><Relationship Id="rId1" Type="http://schemas.openxmlformats.org/officeDocument/2006/relationships/tags" Target="../tags/tag361.xml"/><Relationship Id="rId6" Type="http://schemas.openxmlformats.org/officeDocument/2006/relationships/tags" Target="../tags/tag366.xml"/><Relationship Id="rId11" Type="http://schemas.openxmlformats.org/officeDocument/2006/relationships/image" Target="../media/image1.emf"/><Relationship Id="rId5" Type="http://schemas.openxmlformats.org/officeDocument/2006/relationships/tags" Target="../tags/tag365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364.xml"/><Relationship Id="rId9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91.xml"/><Relationship Id="rId7" Type="http://schemas.openxmlformats.org/officeDocument/2006/relationships/oleObject" Target="../embeddings/oleObject2.bin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393.xml"/><Relationship Id="rId4" Type="http://schemas.openxmlformats.org/officeDocument/2006/relationships/tags" Target="../tags/tag392.xml"/><Relationship Id="rId9" Type="http://schemas.openxmlformats.org/officeDocument/2006/relationships/image" Target="../media/image4.jpeg"/></Relationships>
</file>

<file path=ppt/slideLayouts/_rels/slideLayout6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10" Type="http://schemas.openxmlformats.org/officeDocument/2006/relationships/image" Target="../media/image1.emf"/><Relationship Id="rId4" Type="http://schemas.openxmlformats.org/officeDocument/2006/relationships/tags" Target="../tags/tag397.xml"/><Relationship Id="rId9" Type="http://schemas.openxmlformats.org/officeDocument/2006/relationships/oleObject" Target="../embeddings/oleObject3.bin"/></Relationships>
</file>

<file path=ppt/slideLayouts/_rels/slideLayout6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03.xml"/><Relationship Id="rId7" Type="http://schemas.openxmlformats.org/officeDocument/2006/relationships/tags" Target="../tags/tag407.xml"/><Relationship Id="rId2" Type="http://schemas.openxmlformats.org/officeDocument/2006/relationships/tags" Target="../tags/tag402.xml"/><Relationship Id="rId1" Type="http://schemas.openxmlformats.org/officeDocument/2006/relationships/tags" Target="../tags/tag401.xml"/><Relationship Id="rId6" Type="http://schemas.openxmlformats.org/officeDocument/2006/relationships/tags" Target="../tags/tag406.xml"/><Relationship Id="rId5" Type="http://schemas.openxmlformats.org/officeDocument/2006/relationships/tags" Target="../tags/tag405.xml"/><Relationship Id="rId10" Type="http://schemas.openxmlformats.org/officeDocument/2006/relationships/image" Target="../media/image1.emf"/><Relationship Id="rId4" Type="http://schemas.openxmlformats.org/officeDocument/2006/relationships/tags" Target="../tags/tag404.xml"/><Relationship Id="rId9" Type="http://schemas.openxmlformats.org/officeDocument/2006/relationships/oleObject" Target="../embeddings/oleObject4.bin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410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09.xml"/><Relationship Id="rId1" Type="http://schemas.openxmlformats.org/officeDocument/2006/relationships/tags" Target="../tags/tag408.xml"/><Relationship Id="rId6" Type="http://schemas.openxmlformats.org/officeDocument/2006/relationships/tags" Target="../tags/tag413.xml"/><Relationship Id="rId5" Type="http://schemas.openxmlformats.org/officeDocument/2006/relationships/tags" Target="../tags/tag412.xml"/><Relationship Id="rId4" Type="http://schemas.openxmlformats.org/officeDocument/2006/relationships/tags" Target="../tags/tag411.xml"/><Relationship Id="rId9" Type="http://schemas.openxmlformats.org/officeDocument/2006/relationships/image" Target="../media/image3.emf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41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tags" Target="../tags/tag419.xml"/><Relationship Id="rId5" Type="http://schemas.openxmlformats.org/officeDocument/2006/relationships/tags" Target="../tags/tag418.xml"/><Relationship Id="rId4" Type="http://schemas.openxmlformats.org/officeDocument/2006/relationships/tags" Target="../tags/tag417.xml"/><Relationship Id="rId9" Type="http://schemas.openxmlformats.org/officeDocument/2006/relationships/image" Target="../media/image3.emf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4.xml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5" Type="http://schemas.openxmlformats.org/officeDocument/2006/relationships/tags" Target="../tags/tag424.xml"/><Relationship Id="rId10" Type="http://schemas.openxmlformats.org/officeDocument/2006/relationships/image" Target="../media/image3.emf"/><Relationship Id="rId4" Type="http://schemas.openxmlformats.org/officeDocument/2006/relationships/tags" Target="../tags/tag423.xml"/><Relationship Id="rId9" Type="http://schemas.openxmlformats.org/officeDocument/2006/relationships/oleObject" Target="../embeddings/oleObject7.bin"/></Relationships>
</file>

<file path=ppt/slideLayouts/_rels/slideLayout72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2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image" Target="../media/image1.emf"/><Relationship Id="rId5" Type="http://schemas.openxmlformats.org/officeDocument/2006/relationships/tags" Target="../tags/tag431.xml"/><Relationship Id="rId10" Type="http://schemas.openxmlformats.org/officeDocument/2006/relationships/oleObject" Target="../embeddings/oleObject8.bin"/><Relationship Id="rId4" Type="http://schemas.openxmlformats.org/officeDocument/2006/relationships/tags" Target="../tags/tag430.xml"/><Relationship Id="rId9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442.xml"/><Relationship Id="rId3" Type="http://schemas.openxmlformats.org/officeDocument/2006/relationships/tags" Target="../tags/tag437.xml"/><Relationship Id="rId7" Type="http://schemas.openxmlformats.org/officeDocument/2006/relationships/tags" Target="../tags/tag441.xml"/><Relationship Id="rId12" Type="http://schemas.openxmlformats.org/officeDocument/2006/relationships/image" Target="../media/image2.png"/><Relationship Id="rId2" Type="http://schemas.openxmlformats.org/officeDocument/2006/relationships/tags" Target="../tags/tag436.xml"/><Relationship Id="rId1" Type="http://schemas.openxmlformats.org/officeDocument/2006/relationships/tags" Target="../tags/tag435.xml"/><Relationship Id="rId6" Type="http://schemas.openxmlformats.org/officeDocument/2006/relationships/tags" Target="../tags/tag440.xml"/><Relationship Id="rId11" Type="http://schemas.openxmlformats.org/officeDocument/2006/relationships/image" Target="../media/image1.emf"/><Relationship Id="rId5" Type="http://schemas.openxmlformats.org/officeDocument/2006/relationships/tags" Target="../tags/tag439.xml"/><Relationship Id="rId10" Type="http://schemas.openxmlformats.org/officeDocument/2006/relationships/oleObject" Target="../embeddings/oleObject9.bin"/><Relationship Id="rId4" Type="http://schemas.openxmlformats.org/officeDocument/2006/relationships/tags" Target="../tags/tag438.xml"/><Relationship Id="rId9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3" Type="http://schemas.openxmlformats.org/officeDocument/2006/relationships/tags" Target="../tags/tag445.xml"/><Relationship Id="rId7" Type="http://schemas.openxmlformats.org/officeDocument/2006/relationships/tags" Target="../tags/tag449.xml"/><Relationship Id="rId12" Type="http://schemas.openxmlformats.org/officeDocument/2006/relationships/image" Target="../media/image2.png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image" Target="../media/image1.emf"/><Relationship Id="rId5" Type="http://schemas.openxmlformats.org/officeDocument/2006/relationships/tags" Target="../tags/tag447.xml"/><Relationship Id="rId10" Type="http://schemas.openxmlformats.org/officeDocument/2006/relationships/oleObject" Target="../embeddings/oleObject10.bin"/><Relationship Id="rId4" Type="http://schemas.openxmlformats.org/officeDocument/2006/relationships/tags" Target="../tags/tag446.xml"/><Relationship Id="rId9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tags" Target="../tags/tag458.xml"/><Relationship Id="rId3" Type="http://schemas.openxmlformats.org/officeDocument/2006/relationships/tags" Target="../tags/tag453.xml"/><Relationship Id="rId7" Type="http://schemas.openxmlformats.org/officeDocument/2006/relationships/tags" Target="../tags/tag457.xml"/><Relationship Id="rId12" Type="http://schemas.openxmlformats.org/officeDocument/2006/relationships/image" Target="../media/image2.png"/><Relationship Id="rId2" Type="http://schemas.openxmlformats.org/officeDocument/2006/relationships/tags" Target="../tags/tag452.xml"/><Relationship Id="rId1" Type="http://schemas.openxmlformats.org/officeDocument/2006/relationships/tags" Target="../tags/tag451.xml"/><Relationship Id="rId6" Type="http://schemas.openxmlformats.org/officeDocument/2006/relationships/tags" Target="../tags/tag456.xml"/><Relationship Id="rId11" Type="http://schemas.openxmlformats.org/officeDocument/2006/relationships/image" Target="../media/image6.emf"/><Relationship Id="rId5" Type="http://schemas.openxmlformats.org/officeDocument/2006/relationships/tags" Target="../tags/tag455.xml"/><Relationship Id="rId10" Type="http://schemas.openxmlformats.org/officeDocument/2006/relationships/oleObject" Target="../embeddings/oleObject11.bin"/><Relationship Id="rId4" Type="http://schemas.openxmlformats.org/officeDocument/2006/relationships/tags" Target="../tags/tag454.xml"/><Relationship Id="rId9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tags" Target="../tags/tag466.xml"/><Relationship Id="rId3" Type="http://schemas.openxmlformats.org/officeDocument/2006/relationships/tags" Target="../tags/tag461.xml"/><Relationship Id="rId7" Type="http://schemas.openxmlformats.org/officeDocument/2006/relationships/tags" Target="../tags/tag465.xml"/><Relationship Id="rId12" Type="http://schemas.openxmlformats.org/officeDocument/2006/relationships/image" Target="../media/image2.png"/><Relationship Id="rId2" Type="http://schemas.openxmlformats.org/officeDocument/2006/relationships/tags" Target="../tags/tag460.xml"/><Relationship Id="rId1" Type="http://schemas.openxmlformats.org/officeDocument/2006/relationships/tags" Target="../tags/tag459.xml"/><Relationship Id="rId6" Type="http://schemas.openxmlformats.org/officeDocument/2006/relationships/tags" Target="../tags/tag464.xml"/><Relationship Id="rId11" Type="http://schemas.openxmlformats.org/officeDocument/2006/relationships/image" Target="../media/image1.emf"/><Relationship Id="rId5" Type="http://schemas.openxmlformats.org/officeDocument/2006/relationships/tags" Target="../tags/tag463.xml"/><Relationship Id="rId10" Type="http://schemas.openxmlformats.org/officeDocument/2006/relationships/oleObject" Target="../embeddings/oleObject12.bin"/><Relationship Id="rId4" Type="http://schemas.openxmlformats.org/officeDocument/2006/relationships/tags" Target="../tags/tag462.xml"/><Relationship Id="rId9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469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68.xml"/><Relationship Id="rId1" Type="http://schemas.openxmlformats.org/officeDocument/2006/relationships/tags" Target="../tags/tag467.xml"/><Relationship Id="rId6" Type="http://schemas.openxmlformats.org/officeDocument/2006/relationships/tags" Target="../tags/tag472.xml"/><Relationship Id="rId5" Type="http://schemas.openxmlformats.org/officeDocument/2006/relationships/tags" Target="../tags/tag471.xml"/><Relationship Id="rId10" Type="http://schemas.openxmlformats.org/officeDocument/2006/relationships/image" Target="../media/image2.png"/><Relationship Id="rId4" Type="http://schemas.openxmlformats.org/officeDocument/2006/relationships/tags" Target="../tags/tag470.xml"/><Relationship Id="rId9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475.xml"/><Relationship Id="rId7" Type="http://schemas.openxmlformats.org/officeDocument/2006/relationships/image" Target="../media/image3.emf"/><Relationship Id="rId2" Type="http://schemas.openxmlformats.org/officeDocument/2006/relationships/tags" Target="../tags/tag474.xml"/><Relationship Id="rId1" Type="http://schemas.openxmlformats.org/officeDocument/2006/relationships/tags" Target="../tags/tag473.xml"/><Relationship Id="rId6" Type="http://schemas.openxmlformats.org/officeDocument/2006/relationships/oleObject" Target="../embeddings/oleObject14.bin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76.xml"/><Relationship Id="rId9" Type="http://schemas.openxmlformats.org/officeDocument/2006/relationships/image" Target="../media/image2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78.xml"/><Relationship Id="rId1" Type="http://schemas.openxmlformats.org/officeDocument/2006/relationships/tags" Target="../tags/tag47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5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80.xml"/><Relationship Id="rId1" Type="http://schemas.openxmlformats.org/officeDocument/2006/relationships/tags" Target="../tags/tag479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6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481.xml"/><Relationship Id="rId4" Type="http://schemas.openxmlformats.org/officeDocument/2006/relationships/image" Target="../media/image8.emf"/></Relationships>
</file>

<file path=ppt/slideLayouts/_rels/slideLayout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485.xml"/><Relationship Id="rId7" Type="http://schemas.openxmlformats.org/officeDocument/2006/relationships/image" Target="../media/image3.emf"/><Relationship Id="rId2" Type="http://schemas.openxmlformats.org/officeDocument/2006/relationships/tags" Target="../tags/tag484.xml"/><Relationship Id="rId1" Type="http://schemas.openxmlformats.org/officeDocument/2006/relationships/tags" Target="../tags/tag483.xml"/><Relationship Id="rId6" Type="http://schemas.openxmlformats.org/officeDocument/2006/relationships/oleObject" Target="../embeddings/oleObject19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486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87.xml"/><Relationship Id="rId4" Type="http://schemas.openxmlformats.org/officeDocument/2006/relationships/image" Target="../media/image8.emf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490.xml"/><Relationship Id="rId7" Type="http://schemas.openxmlformats.org/officeDocument/2006/relationships/oleObject" Target="../embeddings/oleObject20.bin"/><Relationship Id="rId2" Type="http://schemas.openxmlformats.org/officeDocument/2006/relationships/tags" Target="../tags/tag489.xml"/><Relationship Id="rId1" Type="http://schemas.openxmlformats.org/officeDocument/2006/relationships/tags" Target="../tags/tag48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492.xml"/><Relationship Id="rId4" Type="http://schemas.openxmlformats.org/officeDocument/2006/relationships/tags" Target="../tags/tag491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495.xml"/><Relationship Id="rId7" Type="http://schemas.openxmlformats.org/officeDocument/2006/relationships/tags" Target="../tags/tag499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6" Type="http://schemas.openxmlformats.org/officeDocument/2006/relationships/tags" Target="../tags/tag498.xml"/><Relationship Id="rId5" Type="http://schemas.openxmlformats.org/officeDocument/2006/relationships/tags" Target="../tags/tag497.xml"/><Relationship Id="rId10" Type="http://schemas.openxmlformats.org/officeDocument/2006/relationships/image" Target="../media/image1.emf"/><Relationship Id="rId4" Type="http://schemas.openxmlformats.org/officeDocument/2006/relationships/tags" Target="../tags/tag496.xml"/><Relationship Id="rId9" Type="http://schemas.openxmlformats.org/officeDocument/2006/relationships/oleObject" Target="../embeddings/oleObject21.bin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02.xml"/><Relationship Id="rId7" Type="http://schemas.openxmlformats.org/officeDocument/2006/relationships/tags" Target="../tags/tag506.xml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tags" Target="../tags/tag505.xml"/><Relationship Id="rId5" Type="http://schemas.openxmlformats.org/officeDocument/2006/relationships/tags" Target="../tags/tag504.xml"/><Relationship Id="rId10" Type="http://schemas.openxmlformats.org/officeDocument/2006/relationships/image" Target="../media/image1.emf"/><Relationship Id="rId4" Type="http://schemas.openxmlformats.org/officeDocument/2006/relationships/tags" Target="../tags/tag503.xml"/><Relationship Id="rId9" Type="http://schemas.openxmlformats.org/officeDocument/2006/relationships/oleObject" Target="../embeddings/oleObject22.bin"/></Relationships>
</file>

<file path=ppt/slideLayouts/_rels/slideLayout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tags" Target="../tags/tag509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08.xml"/><Relationship Id="rId1" Type="http://schemas.openxmlformats.org/officeDocument/2006/relationships/tags" Target="../tags/tag507.xml"/><Relationship Id="rId6" Type="http://schemas.openxmlformats.org/officeDocument/2006/relationships/tags" Target="../tags/tag512.xml"/><Relationship Id="rId5" Type="http://schemas.openxmlformats.org/officeDocument/2006/relationships/tags" Target="../tags/tag511.xml"/><Relationship Id="rId4" Type="http://schemas.openxmlformats.org/officeDocument/2006/relationships/tags" Target="../tags/tag510.xml"/><Relationship Id="rId9" Type="http://schemas.openxmlformats.org/officeDocument/2006/relationships/image" Target="../media/image3.emf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tags" Target="../tags/tag515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14.xml"/><Relationship Id="rId1" Type="http://schemas.openxmlformats.org/officeDocument/2006/relationships/tags" Target="../tags/tag513.xml"/><Relationship Id="rId6" Type="http://schemas.openxmlformats.org/officeDocument/2006/relationships/tags" Target="../tags/tag518.xml"/><Relationship Id="rId5" Type="http://schemas.openxmlformats.org/officeDocument/2006/relationships/tags" Target="../tags/tag517.xml"/><Relationship Id="rId4" Type="http://schemas.openxmlformats.org/officeDocument/2006/relationships/tags" Target="../tags/tag516.xml"/><Relationship Id="rId9" Type="http://schemas.openxmlformats.org/officeDocument/2006/relationships/image" Target="../media/image3.emf"/></Relationships>
</file>

<file path=ppt/slideLayouts/_rels/slideLayout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tags" Target="../tags/tag521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20.xml"/><Relationship Id="rId1" Type="http://schemas.openxmlformats.org/officeDocument/2006/relationships/tags" Target="../tags/tag519.xml"/><Relationship Id="rId6" Type="http://schemas.openxmlformats.org/officeDocument/2006/relationships/tags" Target="../tags/tag524.xml"/><Relationship Id="rId5" Type="http://schemas.openxmlformats.org/officeDocument/2006/relationships/tags" Target="../tags/tag523.xml"/><Relationship Id="rId4" Type="http://schemas.openxmlformats.org/officeDocument/2006/relationships/tags" Target="../tags/tag522.xml"/><Relationship Id="rId9" Type="http://schemas.openxmlformats.org/officeDocument/2006/relationships/image" Target="../media/image3.emf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27.xml"/><Relationship Id="rId7" Type="http://schemas.openxmlformats.org/officeDocument/2006/relationships/tags" Target="../tags/tag531.xml"/><Relationship Id="rId2" Type="http://schemas.openxmlformats.org/officeDocument/2006/relationships/tags" Target="../tags/tag526.xml"/><Relationship Id="rId1" Type="http://schemas.openxmlformats.org/officeDocument/2006/relationships/tags" Target="../tags/tag525.xml"/><Relationship Id="rId6" Type="http://schemas.openxmlformats.org/officeDocument/2006/relationships/tags" Target="../tags/tag530.xml"/><Relationship Id="rId5" Type="http://schemas.openxmlformats.org/officeDocument/2006/relationships/tags" Target="../tags/tag529.xml"/><Relationship Id="rId10" Type="http://schemas.openxmlformats.org/officeDocument/2006/relationships/image" Target="../media/image3.emf"/><Relationship Id="rId4" Type="http://schemas.openxmlformats.org/officeDocument/2006/relationships/tags" Target="../tags/tag528.xml"/><Relationship Id="rId9" Type="http://schemas.openxmlformats.org/officeDocument/2006/relationships/oleObject" Target="../embeddings/oleObject26.bin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tags" Target="../tags/tag539.xml"/><Relationship Id="rId3" Type="http://schemas.openxmlformats.org/officeDocument/2006/relationships/tags" Target="../tags/tag534.xml"/><Relationship Id="rId7" Type="http://schemas.openxmlformats.org/officeDocument/2006/relationships/tags" Target="../tags/tag538.xml"/><Relationship Id="rId2" Type="http://schemas.openxmlformats.org/officeDocument/2006/relationships/tags" Target="../tags/tag533.xml"/><Relationship Id="rId1" Type="http://schemas.openxmlformats.org/officeDocument/2006/relationships/tags" Target="../tags/tag532.xml"/><Relationship Id="rId6" Type="http://schemas.openxmlformats.org/officeDocument/2006/relationships/tags" Target="../tags/tag537.xml"/><Relationship Id="rId11" Type="http://schemas.openxmlformats.org/officeDocument/2006/relationships/image" Target="../media/image1.emf"/><Relationship Id="rId5" Type="http://schemas.openxmlformats.org/officeDocument/2006/relationships/tags" Target="../tags/tag536.xml"/><Relationship Id="rId10" Type="http://schemas.openxmlformats.org/officeDocument/2006/relationships/oleObject" Target="../embeddings/oleObject27.bin"/><Relationship Id="rId4" Type="http://schemas.openxmlformats.org/officeDocument/2006/relationships/tags" Target="../tags/tag535.xml"/><Relationship Id="rId9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8" Type="http://schemas.openxmlformats.org/officeDocument/2006/relationships/tags" Target="../tags/tag547.xml"/><Relationship Id="rId3" Type="http://schemas.openxmlformats.org/officeDocument/2006/relationships/tags" Target="../tags/tag542.xml"/><Relationship Id="rId7" Type="http://schemas.openxmlformats.org/officeDocument/2006/relationships/tags" Target="../tags/tag546.xml"/><Relationship Id="rId2" Type="http://schemas.openxmlformats.org/officeDocument/2006/relationships/tags" Target="../tags/tag541.xml"/><Relationship Id="rId1" Type="http://schemas.openxmlformats.org/officeDocument/2006/relationships/tags" Target="../tags/tag540.xml"/><Relationship Id="rId6" Type="http://schemas.openxmlformats.org/officeDocument/2006/relationships/tags" Target="../tags/tag545.xml"/><Relationship Id="rId11" Type="http://schemas.openxmlformats.org/officeDocument/2006/relationships/image" Target="../media/image1.emf"/><Relationship Id="rId5" Type="http://schemas.openxmlformats.org/officeDocument/2006/relationships/tags" Target="../tags/tag544.xml"/><Relationship Id="rId10" Type="http://schemas.openxmlformats.org/officeDocument/2006/relationships/oleObject" Target="../embeddings/oleObject28.bin"/><Relationship Id="rId4" Type="http://schemas.openxmlformats.org/officeDocument/2006/relationships/tags" Target="../tags/tag543.xml"/><Relationship Id="rId9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555.xml"/><Relationship Id="rId3" Type="http://schemas.openxmlformats.org/officeDocument/2006/relationships/tags" Target="../tags/tag550.xml"/><Relationship Id="rId7" Type="http://schemas.openxmlformats.org/officeDocument/2006/relationships/tags" Target="../tags/tag554.xml"/><Relationship Id="rId2" Type="http://schemas.openxmlformats.org/officeDocument/2006/relationships/tags" Target="../tags/tag549.xml"/><Relationship Id="rId1" Type="http://schemas.openxmlformats.org/officeDocument/2006/relationships/tags" Target="../tags/tag548.xml"/><Relationship Id="rId6" Type="http://schemas.openxmlformats.org/officeDocument/2006/relationships/tags" Target="../tags/tag553.xml"/><Relationship Id="rId11" Type="http://schemas.openxmlformats.org/officeDocument/2006/relationships/image" Target="../media/image1.emf"/><Relationship Id="rId5" Type="http://schemas.openxmlformats.org/officeDocument/2006/relationships/tags" Target="../tags/tag552.xml"/><Relationship Id="rId10" Type="http://schemas.openxmlformats.org/officeDocument/2006/relationships/oleObject" Target="../embeddings/oleObject29.bin"/><Relationship Id="rId4" Type="http://schemas.openxmlformats.org/officeDocument/2006/relationships/tags" Target="../tags/tag551.xml"/><Relationship Id="rId9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tags" Target="../tags/tag563.xml"/><Relationship Id="rId3" Type="http://schemas.openxmlformats.org/officeDocument/2006/relationships/tags" Target="../tags/tag558.xml"/><Relationship Id="rId7" Type="http://schemas.openxmlformats.org/officeDocument/2006/relationships/tags" Target="../tags/tag562.xml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image" Target="../media/image6.emf"/><Relationship Id="rId5" Type="http://schemas.openxmlformats.org/officeDocument/2006/relationships/tags" Target="../tags/tag560.xml"/><Relationship Id="rId10" Type="http://schemas.openxmlformats.org/officeDocument/2006/relationships/oleObject" Target="../embeddings/oleObject30.bin"/><Relationship Id="rId4" Type="http://schemas.openxmlformats.org/officeDocument/2006/relationships/tags" Target="../tags/tag559.xml"/><Relationship Id="rId9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8" Type="http://schemas.openxmlformats.org/officeDocument/2006/relationships/tags" Target="../tags/tag571.xml"/><Relationship Id="rId3" Type="http://schemas.openxmlformats.org/officeDocument/2006/relationships/tags" Target="../tags/tag566.xml"/><Relationship Id="rId7" Type="http://schemas.openxmlformats.org/officeDocument/2006/relationships/tags" Target="../tags/tag570.xml"/><Relationship Id="rId2" Type="http://schemas.openxmlformats.org/officeDocument/2006/relationships/tags" Target="../tags/tag565.xml"/><Relationship Id="rId1" Type="http://schemas.openxmlformats.org/officeDocument/2006/relationships/tags" Target="../tags/tag564.xml"/><Relationship Id="rId6" Type="http://schemas.openxmlformats.org/officeDocument/2006/relationships/tags" Target="../tags/tag569.xml"/><Relationship Id="rId11" Type="http://schemas.openxmlformats.org/officeDocument/2006/relationships/image" Target="../media/image1.emf"/><Relationship Id="rId5" Type="http://schemas.openxmlformats.org/officeDocument/2006/relationships/tags" Target="../tags/tag568.xml"/><Relationship Id="rId10" Type="http://schemas.openxmlformats.org/officeDocument/2006/relationships/oleObject" Target="../embeddings/oleObject31.bin"/><Relationship Id="rId4" Type="http://schemas.openxmlformats.org/officeDocument/2006/relationships/tags" Target="../tags/tag567.xml"/><Relationship Id="rId9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tags" Target="../tags/tag57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573.xml"/><Relationship Id="rId1" Type="http://schemas.openxmlformats.org/officeDocument/2006/relationships/tags" Target="../tags/tag572.xml"/><Relationship Id="rId6" Type="http://schemas.openxmlformats.org/officeDocument/2006/relationships/tags" Target="../tags/tag577.xml"/><Relationship Id="rId5" Type="http://schemas.openxmlformats.org/officeDocument/2006/relationships/tags" Target="../tags/tag576.xml"/><Relationship Id="rId4" Type="http://schemas.openxmlformats.org/officeDocument/2006/relationships/tags" Target="../tags/tag575.xml"/><Relationship Id="rId9" Type="http://schemas.openxmlformats.org/officeDocument/2006/relationships/image" Target="../media/image3.emf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tags" Target="../tags/tag580.xml"/><Relationship Id="rId7" Type="http://schemas.openxmlformats.org/officeDocument/2006/relationships/image" Target="../media/image3.emf"/><Relationship Id="rId2" Type="http://schemas.openxmlformats.org/officeDocument/2006/relationships/tags" Target="../tags/tag579.xml"/><Relationship Id="rId1" Type="http://schemas.openxmlformats.org/officeDocument/2006/relationships/tags" Target="../tags/tag578.xml"/><Relationship Id="rId6" Type="http://schemas.openxmlformats.org/officeDocument/2006/relationships/oleObject" Target="../embeddings/oleObject33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83.xml"/><Relationship Id="rId1" Type="http://schemas.openxmlformats.org/officeDocument/2006/relationships/tags" Target="../tags/tag58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4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tags" Target="../tags/tag586.xml"/><Relationship Id="rId7" Type="http://schemas.openxmlformats.org/officeDocument/2006/relationships/image" Target="../media/image3.emf"/><Relationship Id="rId2" Type="http://schemas.openxmlformats.org/officeDocument/2006/relationships/tags" Target="../tags/tag585.xml"/><Relationship Id="rId1" Type="http://schemas.openxmlformats.org/officeDocument/2006/relationships/tags" Target="../tags/tag584.xml"/><Relationship Id="rId6" Type="http://schemas.openxmlformats.org/officeDocument/2006/relationships/oleObject" Target="../embeddings/oleObject35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587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0.xml"/><Relationship Id="rId7" Type="http://schemas.openxmlformats.org/officeDocument/2006/relationships/tags" Target="../tags/tag594.xml"/><Relationship Id="rId2" Type="http://schemas.openxmlformats.org/officeDocument/2006/relationships/tags" Target="../tags/tag589.xml"/><Relationship Id="rId1" Type="http://schemas.openxmlformats.org/officeDocument/2006/relationships/tags" Target="../tags/tag588.xml"/><Relationship Id="rId6" Type="http://schemas.openxmlformats.org/officeDocument/2006/relationships/tags" Target="../tags/tag593.xml"/><Relationship Id="rId5" Type="http://schemas.openxmlformats.org/officeDocument/2006/relationships/tags" Target="../tags/tag592.xml"/><Relationship Id="rId10" Type="http://schemas.openxmlformats.org/officeDocument/2006/relationships/image" Target="../media/image1.emf"/><Relationship Id="rId4" Type="http://schemas.openxmlformats.org/officeDocument/2006/relationships/tags" Target="../tags/tag591.xml"/><Relationship Id="rId9" Type="http://schemas.openxmlformats.org/officeDocument/2006/relationships/oleObject" Target="../embeddings/oleObject36.bin"/></Relationships>
</file>

<file path=ppt/slideLayouts/_rels/slideLayout104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597.xml"/><Relationship Id="rId7" Type="http://schemas.openxmlformats.org/officeDocument/2006/relationships/tags" Target="../tags/tag601.xml"/><Relationship Id="rId2" Type="http://schemas.openxmlformats.org/officeDocument/2006/relationships/tags" Target="../tags/tag596.xml"/><Relationship Id="rId1" Type="http://schemas.openxmlformats.org/officeDocument/2006/relationships/tags" Target="../tags/tag595.xml"/><Relationship Id="rId6" Type="http://schemas.openxmlformats.org/officeDocument/2006/relationships/tags" Target="../tags/tag600.xml"/><Relationship Id="rId5" Type="http://schemas.openxmlformats.org/officeDocument/2006/relationships/tags" Target="../tags/tag599.xml"/><Relationship Id="rId10" Type="http://schemas.openxmlformats.org/officeDocument/2006/relationships/image" Target="../media/image1.emf"/><Relationship Id="rId4" Type="http://schemas.openxmlformats.org/officeDocument/2006/relationships/tags" Target="../tags/tag598.xml"/><Relationship Id="rId9" Type="http://schemas.openxmlformats.org/officeDocument/2006/relationships/oleObject" Target="../embeddings/oleObject37.bin"/></Relationships>
</file>

<file path=ppt/slideLayouts/_rels/slideLayout10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tags" Target="../tags/tag604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3.xml"/><Relationship Id="rId1" Type="http://schemas.openxmlformats.org/officeDocument/2006/relationships/tags" Target="../tags/tag602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9" Type="http://schemas.openxmlformats.org/officeDocument/2006/relationships/image" Target="../media/image3.emf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tags" Target="../tags/tag610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09.xml"/><Relationship Id="rId1" Type="http://schemas.openxmlformats.org/officeDocument/2006/relationships/tags" Target="../tags/tag608.xml"/><Relationship Id="rId6" Type="http://schemas.openxmlformats.org/officeDocument/2006/relationships/tags" Target="../tags/tag613.xml"/><Relationship Id="rId5" Type="http://schemas.openxmlformats.org/officeDocument/2006/relationships/tags" Target="../tags/tag612.xml"/><Relationship Id="rId4" Type="http://schemas.openxmlformats.org/officeDocument/2006/relationships/tags" Target="../tags/tag611.xml"/><Relationship Id="rId9" Type="http://schemas.openxmlformats.org/officeDocument/2006/relationships/image" Target="../media/image3.emf"/></Relationships>
</file>

<file path=ppt/slideLayouts/_rels/slideLayout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tags" Target="../tags/tag616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15.xml"/><Relationship Id="rId1" Type="http://schemas.openxmlformats.org/officeDocument/2006/relationships/tags" Target="../tags/tag614.xml"/><Relationship Id="rId6" Type="http://schemas.openxmlformats.org/officeDocument/2006/relationships/tags" Target="../tags/tag619.xml"/><Relationship Id="rId5" Type="http://schemas.openxmlformats.org/officeDocument/2006/relationships/tags" Target="../tags/tag618.xml"/><Relationship Id="rId4" Type="http://schemas.openxmlformats.org/officeDocument/2006/relationships/tags" Target="../tags/tag617.xml"/><Relationship Id="rId9" Type="http://schemas.openxmlformats.org/officeDocument/2006/relationships/image" Target="../media/image3.emf"/></Relationships>
</file>

<file path=ppt/slideLayouts/_rels/slideLayout10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5.xml"/><Relationship Id="rId3" Type="http://schemas.openxmlformats.org/officeDocument/2006/relationships/tags" Target="../tags/tag622.xml"/><Relationship Id="rId7" Type="http://schemas.openxmlformats.org/officeDocument/2006/relationships/tags" Target="../tags/tag626.xml"/><Relationship Id="rId2" Type="http://schemas.openxmlformats.org/officeDocument/2006/relationships/tags" Target="../tags/tag621.xml"/><Relationship Id="rId1" Type="http://schemas.openxmlformats.org/officeDocument/2006/relationships/tags" Target="../tags/tag620.xml"/><Relationship Id="rId6" Type="http://schemas.openxmlformats.org/officeDocument/2006/relationships/tags" Target="../tags/tag625.xml"/><Relationship Id="rId5" Type="http://schemas.openxmlformats.org/officeDocument/2006/relationships/tags" Target="../tags/tag624.xml"/><Relationship Id="rId10" Type="http://schemas.openxmlformats.org/officeDocument/2006/relationships/image" Target="../media/image3.emf"/><Relationship Id="rId4" Type="http://schemas.openxmlformats.org/officeDocument/2006/relationships/tags" Target="../tags/tag623.xml"/><Relationship Id="rId9" Type="http://schemas.openxmlformats.org/officeDocument/2006/relationships/oleObject" Target="../embeddings/oleObject41.bin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tags" Target="../tags/tag634.xml"/><Relationship Id="rId3" Type="http://schemas.openxmlformats.org/officeDocument/2006/relationships/tags" Target="../tags/tag629.xml"/><Relationship Id="rId7" Type="http://schemas.openxmlformats.org/officeDocument/2006/relationships/tags" Target="../tags/tag633.xml"/><Relationship Id="rId2" Type="http://schemas.openxmlformats.org/officeDocument/2006/relationships/tags" Target="../tags/tag628.xml"/><Relationship Id="rId1" Type="http://schemas.openxmlformats.org/officeDocument/2006/relationships/tags" Target="../tags/tag627.xml"/><Relationship Id="rId6" Type="http://schemas.openxmlformats.org/officeDocument/2006/relationships/tags" Target="../tags/tag632.xml"/><Relationship Id="rId11" Type="http://schemas.openxmlformats.org/officeDocument/2006/relationships/image" Target="../media/image1.emf"/><Relationship Id="rId5" Type="http://schemas.openxmlformats.org/officeDocument/2006/relationships/tags" Target="../tags/tag631.xml"/><Relationship Id="rId10" Type="http://schemas.openxmlformats.org/officeDocument/2006/relationships/oleObject" Target="../embeddings/oleObject42.bin"/><Relationship Id="rId4" Type="http://schemas.openxmlformats.org/officeDocument/2006/relationships/tags" Target="../tags/tag630.xml"/><Relationship Id="rId9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tags" Target="../tags/tag642.xml"/><Relationship Id="rId3" Type="http://schemas.openxmlformats.org/officeDocument/2006/relationships/tags" Target="../tags/tag637.xml"/><Relationship Id="rId7" Type="http://schemas.openxmlformats.org/officeDocument/2006/relationships/tags" Target="../tags/tag641.xml"/><Relationship Id="rId2" Type="http://schemas.openxmlformats.org/officeDocument/2006/relationships/tags" Target="../tags/tag636.xml"/><Relationship Id="rId1" Type="http://schemas.openxmlformats.org/officeDocument/2006/relationships/tags" Target="../tags/tag635.xml"/><Relationship Id="rId6" Type="http://schemas.openxmlformats.org/officeDocument/2006/relationships/tags" Target="../tags/tag640.xml"/><Relationship Id="rId11" Type="http://schemas.openxmlformats.org/officeDocument/2006/relationships/image" Target="../media/image1.emf"/><Relationship Id="rId5" Type="http://schemas.openxmlformats.org/officeDocument/2006/relationships/tags" Target="../tags/tag639.xml"/><Relationship Id="rId10" Type="http://schemas.openxmlformats.org/officeDocument/2006/relationships/oleObject" Target="../embeddings/oleObject43.bin"/><Relationship Id="rId4" Type="http://schemas.openxmlformats.org/officeDocument/2006/relationships/tags" Target="../tags/tag638.xml"/><Relationship Id="rId9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tags" Target="../tags/tag650.xml"/><Relationship Id="rId3" Type="http://schemas.openxmlformats.org/officeDocument/2006/relationships/tags" Target="../tags/tag645.xml"/><Relationship Id="rId7" Type="http://schemas.openxmlformats.org/officeDocument/2006/relationships/tags" Target="../tags/tag649.xml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tags" Target="../tags/tag648.xml"/><Relationship Id="rId11" Type="http://schemas.openxmlformats.org/officeDocument/2006/relationships/image" Target="../media/image3.emf"/><Relationship Id="rId5" Type="http://schemas.openxmlformats.org/officeDocument/2006/relationships/tags" Target="../tags/tag647.xml"/><Relationship Id="rId10" Type="http://schemas.openxmlformats.org/officeDocument/2006/relationships/oleObject" Target="../embeddings/oleObject44.bin"/><Relationship Id="rId4" Type="http://schemas.openxmlformats.org/officeDocument/2006/relationships/tags" Target="../tags/tag646.xml"/><Relationship Id="rId9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8" Type="http://schemas.openxmlformats.org/officeDocument/2006/relationships/tags" Target="../tags/tag658.xml"/><Relationship Id="rId3" Type="http://schemas.openxmlformats.org/officeDocument/2006/relationships/tags" Target="../tags/tag653.xml"/><Relationship Id="rId7" Type="http://schemas.openxmlformats.org/officeDocument/2006/relationships/tags" Target="../tags/tag657.xml"/><Relationship Id="rId2" Type="http://schemas.openxmlformats.org/officeDocument/2006/relationships/tags" Target="../tags/tag652.xml"/><Relationship Id="rId1" Type="http://schemas.openxmlformats.org/officeDocument/2006/relationships/tags" Target="../tags/tag651.xml"/><Relationship Id="rId6" Type="http://schemas.openxmlformats.org/officeDocument/2006/relationships/tags" Target="../tags/tag656.xml"/><Relationship Id="rId11" Type="http://schemas.openxmlformats.org/officeDocument/2006/relationships/image" Target="../media/image1.emf"/><Relationship Id="rId5" Type="http://schemas.openxmlformats.org/officeDocument/2006/relationships/tags" Target="../tags/tag655.xml"/><Relationship Id="rId10" Type="http://schemas.openxmlformats.org/officeDocument/2006/relationships/oleObject" Target="../embeddings/oleObject45.bin"/><Relationship Id="rId4" Type="http://schemas.openxmlformats.org/officeDocument/2006/relationships/tags" Target="../tags/tag654.xml"/><Relationship Id="rId9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tags" Target="../tags/tag666.xml"/><Relationship Id="rId3" Type="http://schemas.openxmlformats.org/officeDocument/2006/relationships/tags" Target="../tags/tag661.xml"/><Relationship Id="rId7" Type="http://schemas.openxmlformats.org/officeDocument/2006/relationships/tags" Target="../tags/tag665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openxmlformats.org/officeDocument/2006/relationships/tags" Target="../tags/tag664.xml"/><Relationship Id="rId11" Type="http://schemas.openxmlformats.org/officeDocument/2006/relationships/image" Target="../media/image3.emf"/><Relationship Id="rId5" Type="http://schemas.openxmlformats.org/officeDocument/2006/relationships/tags" Target="../tags/tag663.xml"/><Relationship Id="rId10" Type="http://schemas.openxmlformats.org/officeDocument/2006/relationships/oleObject" Target="../embeddings/oleObject46.bin"/><Relationship Id="rId4" Type="http://schemas.openxmlformats.org/officeDocument/2006/relationships/tags" Target="../tags/tag662.xml"/><Relationship Id="rId9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8" Type="http://schemas.openxmlformats.org/officeDocument/2006/relationships/tags" Target="../tags/tag674.xml"/><Relationship Id="rId3" Type="http://schemas.openxmlformats.org/officeDocument/2006/relationships/tags" Target="../tags/tag669.xml"/><Relationship Id="rId7" Type="http://schemas.openxmlformats.org/officeDocument/2006/relationships/tags" Target="../tags/tag673.xml"/><Relationship Id="rId2" Type="http://schemas.openxmlformats.org/officeDocument/2006/relationships/tags" Target="../tags/tag668.xml"/><Relationship Id="rId1" Type="http://schemas.openxmlformats.org/officeDocument/2006/relationships/tags" Target="../tags/tag667.xml"/><Relationship Id="rId6" Type="http://schemas.openxmlformats.org/officeDocument/2006/relationships/tags" Target="../tags/tag672.xml"/><Relationship Id="rId11" Type="http://schemas.openxmlformats.org/officeDocument/2006/relationships/image" Target="../media/image3.emf"/><Relationship Id="rId5" Type="http://schemas.openxmlformats.org/officeDocument/2006/relationships/tags" Target="../tags/tag671.xml"/><Relationship Id="rId10" Type="http://schemas.openxmlformats.org/officeDocument/2006/relationships/oleObject" Target="../embeddings/oleObject47.bin"/><Relationship Id="rId4" Type="http://schemas.openxmlformats.org/officeDocument/2006/relationships/tags" Target="../tags/tag670.xml"/><Relationship Id="rId9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8" Type="http://schemas.openxmlformats.org/officeDocument/2006/relationships/tags" Target="../tags/tag682.xml"/><Relationship Id="rId3" Type="http://schemas.openxmlformats.org/officeDocument/2006/relationships/tags" Target="../tags/tag677.xml"/><Relationship Id="rId7" Type="http://schemas.openxmlformats.org/officeDocument/2006/relationships/tags" Target="../tags/tag681.xml"/><Relationship Id="rId2" Type="http://schemas.openxmlformats.org/officeDocument/2006/relationships/tags" Target="../tags/tag676.xml"/><Relationship Id="rId1" Type="http://schemas.openxmlformats.org/officeDocument/2006/relationships/tags" Target="../tags/tag675.xml"/><Relationship Id="rId6" Type="http://schemas.openxmlformats.org/officeDocument/2006/relationships/tags" Target="../tags/tag680.xml"/><Relationship Id="rId11" Type="http://schemas.openxmlformats.org/officeDocument/2006/relationships/image" Target="../media/image1.emf"/><Relationship Id="rId5" Type="http://schemas.openxmlformats.org/officeDocument/2006/relationships/tags" Target="../tags/tag679.xml"/><Relationship Id="rId10" Type="http://schemas.openxmlformats.org/officeDocument/2006/relationships/oleObject" Target="../embeddings/oleObject48.bin"/><Relationship Id="rId4" Type="http://schemas.openxmlformats.org/officeDocument/2006/relationships/tags" Target="../tags/tag678.xml"/><Relationship Id="rId9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tags" Target="../tags/tag690.xml"/><Relationship Id="rId3" Type="http://schemas.openxmlformats.org/officeDocument/2006/relationships/tags" Target="../tags/tag685.xml"/><Relationship Id="rId7" Type="http://schemas.openxmlformats.org/officeDocument/2006/relationships/tags" Target="../tags/tag689.xml"/><Relationship Id="rId2" Type="http://schemas.openxmlformats.org/officeDocument/2006/relationships/tags" Target="../tags/tag684.xml"/><Relationship Id="rId1" Type="http://schemas.openxmlformats.org/officeDocument/2006/relationships/tags" Target="../tags/tag683.xml"/><Relationship Id="rId6" Type="http://schemas.openxmlformats.org/officeDocument/2006/relationships/tags" Target="../tags/tag688.xml"/><Relationship Id="rId11" Type="http://schemas.openxmlformats.org/officeDocument/2006/relationships/image" Target="../media/image3.emf"/><Relationship Id="rId5" Type="http://schemas.openxmlformats.org/officeDocument/2006/relationships/tags" Target="../tags/tag687.xml"/><Relationship Id="rId10" Type="http://schemas.openxmlformats.org/officeDocument/2006/relationships/oleObject" Target="../embeddings/oleObject49.bin"/><Relationship Id="rId4" Type="http://schemas.openxmlformats.org/officeDocument/2006/relationships/tags" Target="../tags/tag686.xml"/><Relationship Id="rId9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3" Type="http://schemas.openxmlformats.org/officeDocument/2006/relationships/tags" Target="../tags/tag693.xml"/><Relationship Id="rId7" Type="http://schemas.openxmlformats.org/officeDocument/2006/relationships/slideMaster" Target="../slideMasters/slideMaster5.xml"/><Relationship Id="rId2" Type="http://schemas.openxmlformats.org/officeDocument/2006/relationships/tags" Target="../tags/tag692.xml"/><Relationship Id="rId1" Type="http://schemas.openxmlformats.org/officeDocument/2006/relationships/tags" Target="../tags/tag691.xml"/><Relationship Id="rId6" Type="http://schemas.openxmlformats.org/officeDocument/2006/relationships/tags" Target="../tags/tag696.xml"/><Relationship Id="rId5" Type="http://schemas.openxmlformats.org/officeDocument/2006/relationships/tags" Target="../tags/tag695.xml"/><Relationship Id="rId4" Type="http://schemas.openxmlformats.org/officeDocument/2006/relationships/tags" Target="../tags/tag694.xml"/><Relationship Id="rId9" Type="http://schemas.openxmlformats.org/officeDocument/2006/relationships/image" Target="../media/image3.emf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tags" Target="../tags/tag699.xml"/><Relationship Id="rId7" Type="http://schemas.openxmlformats.org/officeDocument/2006/relationships/image" Target="../media/image3.emf"/><Relationship Id="rId2" Type="http://schemas.openxmlformats.org/officeDocument/2006/relationships/tags" Target="../tags/tag698.xml"/><Relationship Id="rId1" Type="http://schemas.openxmlformats.org/officeDocument/2006/relationships/tags" Target="../tags/tag697.xml"/><Relationship Id="rId6" Type="http://schemas.openxmlformats.org/officeDocument/2006/relationships/oleObject" Target="../embeddings/oleObject51.bin"/><Relationship Id="rId5" Type="http://schemas.openxmlformats.org/officeDocument/2006/relationships/slideMaster" Target="../slideMasters/slideMaster5.xml"/><Relationship Id="rId4" Type="http://schemas.openxmlformats.org/officeDocument/2006/relationships/tags" Target="../tags/tag700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02.xml"/><Relationship Id="rId1" Type="http://schemas.openxmlformats.org/officeDocument/2006/relationships/tags" Target="../tags/tag70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2.bin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05.xml"/><Relationship Id="rId7" Type="http://schemas.openxmlformats.org/officeDocument/2006/relationships/oleObject" Target="../embeddings/oleObject53.bin"/><Relationship Id="rId2" Type="http://schemas.openxmlformats.org/officeDocument/2006/relationships/tags" Target="../tags/tag704.xml"/><Relationship Id="rId1" Type="http://schemas.openxmlformats.org/officeDocument/2006/relationships/tags" Target="../tags/tag703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07.xml"/><Relationship Id="rId4" Type="http://schemas.openxmlformats.org/officeDocument/2006/relationships/tags" Target="../tags/tag706.xml"/><Relationship Id="rId9" Type="http://schemas.openxmlformats.org/officeDocument/2006/relationships/image" Target="../media/image2.png"/></Relationships>
</file>

<file path=ppt/slideLayouts/_rels/slideLayout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10.xml"/><Relationship Id="rId7" Type="http://schemas.openxmlformats.org/officeDocument/2006/relationships/oleObject" Target="../embeddings/oleObject54.bin"/><Relationship Id="rId2" Type="http://schemas.openxmlformats.org/officeDocument/2006/relationships/tags" Target="../tags/tag709.xml"/><Relationship Id="rId1" Type="http://schemas.openxmlformats.org/officeDocument/2006/relationships/tags" Target="../tags/tag708.xml"/><Relationship Id="rId6" Type="http://schemas.openxmlformats.org/officeDocument/2006/relationships/slideMaster" Target="../slideMasters/slideMaster5.xml"/><Relationship Id="rId5" Type="http://schemas.openxmlformats.org/officeDocument/2006/relationships/tags" Target="../tags/tag712.xml"/><Relationship Id="rId10" Type="http://schemas.openxmlformats.org/officeDocument/2006/relationships/image" Target="../media/image2.png"/><Relationship Id="rId4" Type="http://schemas.openxmlformats.org/officeDocument/2006/relationships/tags" Target="../tags/tag711.xml"/><Relationship Id="rId9" Type="http://schemas.openxmlformats.org/officeDocument/2006/relationships/image" Target="../media/image9.jpeg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4.xml"/><Relationship Id="rId1" Type="http://schemas.openxmlformats.org/officeDocument/2006/relationships/tags" Target="../tags/tag713.xml"/><Relationship Id="rId6" Type="http://schemas.openxmlformats.org/officeDocument/2006/relationships/image" Target="../media/image11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5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6.xml"/><Relationship Id="rId1" Type="http://schemas.openxmlformats.org/officeDocument/2006/relationships/tags" Target="../tags/tag715.xml"/><Relationship Id="rId6" Type="http://schemas.openxmlformats.org/officeDocument/2006/relationships/image" Target="../media/image12.pn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6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18.xml"/><Relationship Id="rId1" Type="http://schemas.openxmlformats.org/officeDocument/2006/relationships/tags" Target="../tags/tag717.xml"/><Relationship Id="rId6" Type="http://schemas.openxmlformats.org/officeDocument/2006/relationships/image" Target="../media/image13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7.bin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0.xml"/><Relationship Id="rId1" Type="http://schemas.openxmlformats.org/officeDocument/2006/relationships/tags" Target="../tags/tag719.xml"/><Relationship Id="rId6" Type="http://schemas.openxmlformats.org/officeDocument/2006/relationships/image" Target="../media/image14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8.bin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2.xml"/><Relationship Id="rId1" Type="http://schemas.openxmlformats.org/officeDocument/2006/relationships/tags" Target="../tags/tag721.xml"/><Relationship Id="rId6" Type="http://schemas.openxmlformats.org/officeDocument/2006/relationships/image" Target="../media/image15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59.bin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4.xml"/><Relationship Id="rId1" Type="http://schemas.openxmlformats.org/officeDocument/2006/relationships/tags" Target="../tags/tag723.xml"/><Relationship Id="rId6" Type="http://schemas.openxmlformats.org/officeDocument/2006/relationships/image" Target="../media/image7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0.bin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2.png"/><Relationship Id="rId2" Type="http://schemas.openxmlformats.org/officeDocument/2006/relationships/tags" Target="../tags/tag726.xml"/><Relationship Id="rId1" Type="http://schemas.openxmlformats.org/officeDocument/2006/relationships/tags" Target="../tags/tag725.xml"/><Relationship Id="rId6" Type="http://schemas.openxmlformats.org/officeDocument/2006/relationships/image" Target="../media/image16.jpeg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1.bin"/></Relationships>
</file>

<file path=ppt/slideLayouts/_rels/slideLayout130.xml.rels><?xml version="1.0" encoding="UTF-8" standalone="yes"?>
<Relationships xmlns="http://schemas.openxmlformats.org/package/2006/relationships"><Relationship Id="rId8" Type="http://schemas.openxmlformats.org/officeDocument/2006/relationships/tags" Target="../tags/tag734.xml"/><Relationship Id="rId3" Type="http://schemas.openxmlformats.org/officeDocument/2006/relationships/tags" Target="../tags/tag729.xml"/><Relationship Id="rId7" Type="http://schemas.openxmlformats.org/officeDocument/2006/relationships/tags" Target="../tags/tag733.xml"/><Relationship Id="rId12" Type="http://schemas.openxmlformats.org/officeDocument/2006/relationships/image" Target="../media/image2.png"/><Relationship Id="rId2" Type="http://schemas.openxmlformats.org/officeDocument/2006/relationships/tags" Target="../tags/tag728.xml"/><Relationship Id="rId1" Type="http://schemas.openxmlformats.org/officeDocument/2006/relationships/tags" Target="../tags/tag727.xml"/><Relationship Id="rId6" Type="http://schemas.openxmlformats.org/officeDocument/2006/relationships/tags" Target="../tags/tag732.xml"/><Relationship Id="rId11" Type="http://schemas.openxmlformats.org/officeDocument/2006/relationships/image" Target="../media/image1.emf"/><Relationship Id="rId5" Type="http://schemas.openxmlformats.org/officeDocument/2006/relationships/tags" Target="../tags/tag731.xml"/><Relationship Id="rId10" Type="http://schemas.openxmlformats.org/officeDocument/2006/relationships/oleObject" Target="../embeddings/oleObject62.bin"/><Relationship Id="rId4" Type="http://schemas.openxmlformats.org/officeDocument/2006/relationships/tags" Target="../tags/tag730.xml"/><Relationship Id="rId9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b="1" i="0" dirty="0">
                <a:solidFill>
                  <a:schemeClr val="tx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50455BA8-FE1B-5D13-462F-927B593ACBC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920832" y="765041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5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24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102278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852498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9707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11697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09416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75098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9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5518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510368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i="0" smtClean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i="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0" i="0" cap="all" baseline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540824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rgbClr val="FEFFFF"/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spc="300" dirty="0">
              <a:solidFill>
                <a:srgbClr val="FEFFFF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rgbClr val="FEFFFF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3007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Aptos" panose="020B000402020202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solidFill>
                  <a:schemeClr val="bg1"/>
                </a:solidFill>
                <a:latin typeface="Aptos" panose="020B0004020202020204" pitchFamily="34" charset="0"/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6647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Source: …</a:t>
            </a:r>
          </a:p>
        </p:txBody>
      </p:sp>
      <p:pic>
        <p:nvPicPr>
          <p:cNvPr id="4" name="Picture 3" descr="A red and black logo&#10;&#10;Description automatically generated">
            <a:extLst>
              <a:ext uri="{FF2B5EF4-FFF2-40B4-BE49-F238E27FC236}">
                <a16:creationId xmlns:a16="http://schemas.microsoft.com/office/drawing/2014/main" id="{03DAF425-EF3D-EBCF-C7B3-FE8913E27E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888520" y="2968043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82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631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0437"/>
            <a:ext cx="9351056" cy="56252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b="1" i="0" dirty="0">
                <a:solidFill>
                  <a:schemeClr val="bg2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3" name="Picture 2" descr="A red and black logo&#10;&#10;Description automatically generated">
            <a:extLst>
              <a:ext uri="{FF2B5EF4-FFF2-40B4-BE49-F238E27FC236}">
                <a16:creationId xmlns:a16="http://schemas.microsoft.com/office/drawing/2014/main" id="{02333D96-8142-FD19-B002-2F78A400124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08957" y="1014975"/>
            <a:ext cx="2404259" cy="92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476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51953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327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988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4008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57808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6169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239994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709290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9779371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0723536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096407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38303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6175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038828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098704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44477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8545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16744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529424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058657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473314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0967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138854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537646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274860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838802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693020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577216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28098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21043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703853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948296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507222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760036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34849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3993779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526734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169247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8399399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564929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252929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00386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3397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023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65139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14215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418095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736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96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A1C6E50E-4534-0BD6-DD32-13F093698041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D140B7FD-5551-8D2E-65E0-DE18DCD1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8EFFD5A-FC8E-9F5B-F36B-B1884C3FE478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rgbClr val="222222"/>
                </a:gs>
                <a:gs pos="100000">
                  <a:srgbClr val="E90028">
                    <a:lumMod val="99000"/>
                    <a:alpha val="14000"/>
                  </a:srgbClr>
                </a:gs>
              </a:gsLst>
              <a:lin ang="180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0B32CA6-FCC8-9C97-B19F-037769BE349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1FC9BF2-A5EE-9F23-EA87-2E023EE87E80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9CB44E4C-D4A5-29BF-4CB3-B30B749C84C7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EED2893E-EEF5-9F08-9960-312E6EDDDAD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6B830AC-DFE0-0BD8-1806-822421AD7CE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765D4FEF-58D5-BBBD-C845-EFB49C8F6C4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42F7A3AD-A2FA-0B3F-FACA-F0222BC43B9D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58F3120-8098-485D-EFC6-00E146C636B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B99D749-A247-09FB-AD13-6B3DFB676578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36B31610-0B3B-E957-949D-4A9C48742AAD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96C0F7A-3C2C-9C7A-EA13-3FBF9D486E95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921556CA-4D68-9E69-7FBA-4D8B042EE792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78DB84B6-BDB9-C325-7C43-9606D087B687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6110760-692E-4C23-531E-2A80AC169FCE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5112B4D-B37A-B49B-3D8B-CDBEC3C5E2B2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C6799081-D918-9A5E-66CF-565EB135C42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D9E27C8-09FC-6D4B-D033-6A26E17B0A85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2C5BCD8E-E6B8-216F-CD8A-BC87B32DE0CA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3DAD9908-D2D3-B30E-2711-6534E150EE9D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27A55E1-3BDD-D5B2-B61C-D258CB0648AE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D7F8B47D-12B0-0D62-7308-E15B0FF5A91E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B8DBB006-36B7-C496-16B7-A06F93A8023D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BAF43FBC-DBBE-5E5D-E2D2-33C9F672CE4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3352A321-239D-B5EC-A50E-8798F6A81540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FAB7B408-6CA2-994D-608B-2301E5EA664E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5D1AA87-B26E-A8DD-3DFE-B98199BD7F93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6F82DCD2-941C-5F91-53F6-29CEAD22CEEB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53AD10B-D19C-3F88-A290-E89330E85E35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9D67EB56-DA86-11ED-EA79-996E46FFA5B3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1EF07DE-66FB-0AE0-9D97-14A3A591C001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87F593A6-8F6C-CF6C-1B4F-662FD70B84F9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37BFF41B-16A8-3006-518B-5407D3FC57E6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A7311837-FBF2-C2EC-E653-DEDB95DF1C02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A16DEEF-9BB1-C70B-FB26-462D890FC168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04B97C9-BAB1-0DA6-01B7-F4C1512FF37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70DFC917-6902-725B-626F-C4909E918C48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B8C8DFDF-55DF-9CF2-4533-8C569325931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ECE28965-22C1-DABB-7CD5-4ED225544606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61FB1B7-66DA-472C-8869-1732E2BD810F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9CE9BEAE-F047-0F1D-9F88-4C2FBF3AC30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532B188-7505-A9DE-2FE3-8E0408A178FC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469AC1D3-F5D9-DF99-55BC-7440E2FC094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1058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47265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332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29547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C5F3B35-0B65-6AE0-3A04-11B0034DD2B0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46649660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21242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E0A42F1-2CD0-C9C5-46BB-96DEFB43317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676004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913847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6" name="5. Source" hidden="1">
            <a:extLst>
              <a:ext uri="{FF2B5EF4-FFF2-40B4-BE49-F238E27FC236}">
                <a16:creationId xmlns:a16="http://schemas.microsoft.com/office/drawing/2014/main" id="{095634C7-7042-3C8A-18E7-2F7C2933BCFC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73633582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376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 dirty="0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8821BD82-03A8-501F-9BC5-A26FCE12AA7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3306581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604486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8DF0C5F-7D34-6D9D-A3EC-3B31120E5C48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37C7781-2B32-DB45-463D-D8759D97DC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32398B-7337-E58B-0A5E-1941E87F124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12" name="5. Source" hidden="1">
            <a:extLst>
              <a:ext uri="{FF2B5EF4-FFF2-40B4-BE49-F238E27FC236}">
                <a16:creationId xmlns:a16="http://schemas.microsoft.com/office/drawing/2014/main" id="{61DCAE07-A1C8-D736-A06A-BC15D268CB2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3559733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06973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A89587-5142-9FA3-E0AE-FEBCBBB8CE1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14A9B92F-8809-E43F-B897-530943CF3C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B3C83-7E14-79C1-1160-993258EF40E5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EA6884B6-26E1-C909-829A-77AFED99E57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8709794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06578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0F6840-AE4F-4E41-A681-6E0537BEC54C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C81A281C-2370-0CB3-5948-A8995874D1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C990A6D-4CA3-D52C-4D2F-D467C167BF8B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9EF36011-33A9-75DF-262E-DAC2F66229F8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9164815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7680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 dirty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CD6B22-9412-DABF-7645-E40D0EA21AED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6ECEFAFC-7519-DCB6-B1DE-2951C497D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B8E538-B169-AB8D-68F7-E9CF8498BDC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9" name="5. Source" hidden="1">
            <a:extLst>
              <a:ext uri="{FF2B5EF4-FFF2-40B4-BE49-F238E27FC236}">
                <a16:creationId xmlns:a16="http://schemas.microsoft.com/office/drawing/2014/main" id="{D5E00B18-3C40-3129-3BB7-08505F7E4C26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6755938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801470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accent3">
              <a:lumMod val="25000"/>
              <a:lumOff val="75000"/>
            </a:schemeClr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CABD70B-102A-8B5A-BF68-58234803F31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6" name="Picture 5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74127813-F95A-6B89-5E0E-570D89CE16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1BEE79E-CEFA-AD86-4A08-CAB38DA86680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</p:grp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51497680-3705-C652-517B-62638D26478A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891016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55620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 dirty="0"/>
              <a:t>STICKER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8873DC-7473-267C-DA6B-EEA9A06D7E5F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E72F218-776C-2BE8-3231-73D82F271F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F0B5DA-95DB-1A42-03F0-017E9A5EF62F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Digitus 2025, All rights reserved</a:t>
              </a:r>
              <a:endParaRPr lang="en-IE" altLang="en-US" sz="700" spc="30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76A903-9B67-A41B-80E8-47396D5CAA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  <p:sp>
        <p:nvSpPr>
          <p:cNvPr id="13" name="5. Source" hidden="1">
            <a:extLst>
              <a:ext uri="{FF2B5EF4-FFF2-40B4-BE49-F238E27FC236}">
                <a16:creationId xmlns:a16="http://schemas.microsoft.com/office/drawing/2014/main" id="{ABC07D43-AEAA-8875-12A7-C84047942CE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0037088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559360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E0A59-0527-4A0B-18CF-BA64B81613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119DB0C-0445-61D8-9675-AD0B45EE3CB1}"/>
              </a:ext>
            </a:extLst>
          </p:cNvPr>
          <p:cNvSpPr/>
          <p:nvPr userDrawn="1"/>
        </p:nvSpPr>
        <p:spPr>
          <a:xfrm rot="10800000"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rgbClr val="222222">
                  <a:alpha val="78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6DDBFB7B-6225-696C-CCCD-978726F12A9B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094E713-6499-9BF0-943C-6DB4A0BB250B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21916F6-EE0C-5161-6DC1-61D37F772DAE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700">
                <a:solidFill>
                  <a:srgbClr val="FEFFFF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spc="300">
              <a:solidFill>
                <a:srgbClr val="FEFFFF"/>
              </a:solidFill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163EAC-1670-E4DF-34CD-981DA01F2582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miter lim="800000"/>
            <a:tailEnd type="none"/>
          </a:ln>
          <a:effectLst/>
        </p:spPr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0F961004-9043-A449-56E7-A636E0DF745A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>
              <a:defRPr/>
            </a:pPr>
            <a:fld id="{4ABDCABE-3F10-B64C-92F1-862014417034}" type="slidenum">
              <a:rPr lang="en-US" sz="800" smtClean="0">
                <a:solidFill>
                  <a:srgbClr val="FEFFFF"/>
                </a:solidFill>
                <a:latin typeface="Open Sans"/>
                <a:cs typeface="Arial" panose="020B0604020202020204" pitchFamily="34" charset="0"/>
              </a:rPr>
              <a:pPr algn="r" defTabSz="610744">
                <a:defRPr/>
              </a:pPr>
              <a:t>‹#›</a:t>
            </a:fld>
            <a:endParaRPr lang="en-US" sz="800">
              <a:solidFill>
                <a:srgbClr val="FEFFFF"/>
              </a:solidFill>
              <a:latin typeface="Open Sans"/>
              <a:cs typeface="Arial" panose="020B0604020202020204" pitchFamily="34" charset="0"/>
            </a:endParaRPr>
          </a:p>
        </p:txBody>
      </p:sp>
      <p:sp>
        <p:nvSpPr>
          <p:cNvPr id="18" name="2. Slide Title">
            <a:extLst>
              <a:ext uri="{FF2B5EF4-FFF2-40B4-BE49-F238E27FC236}">
                <a16:creationId xmlns:a16="http://schemas.microsoft.com/office/drawing/2014/main" id="{3BF11EED-4551-A885-BAE0-FDB2B7B81B28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5" y="934198"/>
            <a:ext cx="5541264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475047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030546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B00BEFFE-B217-02FD-2205-E40E9115E15F}"/>
              </a:ext>
            </a:extLst>
          </p:cNvPr>
          <p:cNvGrpSpPr/>
          <p:nvPr userDrawn="1"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B439D62-A601-D515-427A-10349E89E826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1871D961-9C1D-1CCD-178F-D0F69A54D241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04BD0149-61D2-E78F-6A69-62BAB47B70BE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0FA1B2EE-4C88-0901-9525-28D402F1B921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151981BC-ED16-3E39-EDE3-C5C8F9C0B0C6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44DF9D41-665C-D047-264D-68951B014A13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0E97D3B-BA4F-6CD4-218D-CF6240BFB29F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1FFA999C-4F2E-1C4C-693E-5BC7FA3B0502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75BB07-6061-8B01-FB1D-DF23AF0DAF72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AC5B833-F585-14AD-2965-547B460766C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C22C5CA-AAFF-849F-AFEF-4DDC8DC07837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B0A3308-C3E1-4AF8-6CEC-A572174B45D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FA0648-DF16-8319-AE59-17D4CAE4063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56D60C3-C2F2-B5C8-9CDC-D4EB20186F81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37CD048-5DF8-5CBA-68E5-2EC9E2DDB87F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83FF9A80-AD3A-F0F1-14BF-B51970380A74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C74052D-1BA1-942D-1818-E944B6A46838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D6E77C8-27E3-0AE1-0765-7EE6AF566A2A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801E3032-B019-CEB6-A818-B2E5DEC5A135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AE029D65-DAF0-EE17-E392-4F01ED4D39E1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ADFCA064-1F12-2FF1-706D-8D4DB928522F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244DDF20-E814-8D3C-278F-27815864494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030B25B-1E81-6788-56DE-960CAAABA9FF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27E742F-F2FC-C7C9-C199-3EA617A3CCE2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1165EC8-DE61-A2C8-075F-A67A8EAA1C2B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60453A43-0E98-B3D7-F5DE-6BAE8ADDE4B3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A12DDBF3-ED2A-8150-A684-30D12BB89A9D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829E5E-064A-9B28-5E06-DE1D74E7F1F8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5F003A2F-56E6-F949-FAFA-3610A167EFDE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B6A19AF-8274-7539-04B0-45789D39E0BB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3FD5A032-752C-E1A0-C0C2-D51B590B262E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A07C7AF-E41B-0BA0-176C-3E287F81304B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C51FEF0-AFA2-B9FF-07F0-E8DDEFCC5B87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4750D77-D73D-E833-32C3-9F201112F7C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4EDD92CC-D8E4-C8E4-DE5B-9722701E2107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5FB1342-C744-FE46-21C3-D6FA2287D1CA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567F57C-EAD5-2C84-5456-1181ED1E8779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B7EF9B01-C352-6B3C-F36C-5C4431367636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673DD62-0066-DAD0-0D79-869CF72455DA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E6D47BBE-B5B9-B84E-C7CC-8B2CDED885DD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7A4D105-4D5E-CD50-4365-B78E97300FF7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BDC213E7-BC39-0C0A-6828-D5D605FD2DCA}"/>
              </a:ext>
            </a:extLst>
          </p:cNvPr>
          <p:cNvSpPr txBox="1">
            <a:spLocks/>
          </p:cNvSpPr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>
                <a:solidFill>
                  <a:schemeClr val="bg1"/>
                </a:solidFill>
              </a:rPr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6832092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27543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>
            <a:extLst>
              <a:ext uri="{FF2B5EF4-FFF2-40B4-BE49-F238E27FC236}">
                <a16:creationId xmlns:a16="http://schemas.microsoft.com/office/drawing/2014/main" id="{4577BAB2-8343-BC49-136C-E424F620E8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rgbClr val="222222"/>
              </a:gs>
              <a:gs pos="100000">
                <a:srgbClr val="E90028">
                  <a:lumMod val="99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D4ACD1-5D46-257B-ECA3-0348F02D2DD3}"/>
              </a:ext>
            </a:extLst>
          </p:cNvPr>
          <p:cNvGrpSpPr/>
          <p:nvPr userDrawn="1"/>
        </p:nvGrpSpPr>
        <p:grpSpPr>
          <a:xfrm>
            <a:off x="4888520" y="2978275"/>
            <a:ext cx="2414960" cy="901451"/>
            <a:chOff x="927680" y="805367"/>
            <a:chExt cx="2414960" cy="901451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84C502-8D20-222B-D243-CF399C49FE13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F22E5BC4-C734-EEBB-265E-76DEEF66146F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9B6303A5-477B-3ADB-C12D-F813A0D40FB1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80E855B-93D9-62D9-0E9B-CA82BB441DA3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B80C5603-9261-4D0E-9CE0-EA2DB7B6E32E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99667D1-9CCD-B637-74AF-CCD7766FF3A6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E6AA58B8-8B62-8CE8-027F-CE25985DA0E8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5937ADAD-0FFC-13A3-9703-DE5C367FB9FC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222222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6EE0E7B-F845-5E7B-A6B9-ADAD9AF81634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rgbClr val="F7F7F7"/>
            </a:solidFill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8084753-74F8-F4FE-DF5F-75D78F1582F0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D8F138-7597-5075-0ACE-7CCE7F80FCEB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847135B3-A33A-D8AE-30EC-8D55D6E84C55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6720062D-2FE9-CDE5-946F-E0C8D8AF7A75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CC29E5B-EA31-A29A-9461-99245A913BD6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55C9585-0227-62E6-C017-691EC6D37D7E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AAEA94C-6AE5-8F70-3E2F-A3D7CE96015C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3223A6E-A831-3B43-C8E2-1CCE82844832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5E1DC03-3856-BFC7-AA48-BC57DBA525E9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E899369B-5D56-C1BC-1FA0-8D07F358B507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903FD77-590B-4640-F682-2934D2B22E3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E4551A4-C5C0-0771-3252-667C7D93CB39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6A657196-0927-F558-CAE3-7C7F48B3F579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0D7A677-BB14-9305-5194-7B18CE9B9F38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90E3860-A5C5-7C1F-3ED0-57CAB7CDEB2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D8AAF2F-AFF8-F36F-EABF-60DA22AC36B8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0AD0098-5537-9DB1-91D4-C01DBC846D5E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46A91AA5-B624-A334-F8B0-CC1F96963E9B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88756C31-D9CF-6F5A-D7E2-856A14CE76FB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D343BCE-6B2E-C241-B123-3671B13B4954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D60D608-1609-1238-91E2-3344A920827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B937A10F-1922-345C-0696-07E5213C3B69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8724B84-B919-89A3-442E-163134BFCFC5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5127C7B-1CCA-B4FE-9327-9DF81601F04A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DE6D74B-5935-720A-0108-9F7D21114381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78EBCCA-27E1-29F7-13AA-EBAB2CE82A1A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206FAC7F-0144-30C4-2ED0-914495DC6498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54BE742-C1A6-167A-F344-CCEEF34DEBAE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0E68426-DB04-B6AC-3AAC-25F36234BEF7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8AE726F4-760A-00EA-4056-4C5F1EFD0B6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A79533DB-B2EC-5AD4-1DBB-3285116FC35B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6046DE9-24A1-E140-5740-E0145EB96DCA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7F7F7"/>
                  </a:solidFill>
                  <a:effectLst/>
                  <a:uLnTx/>
                  <a:uFillTx/>
                  <a:latin typeface="Calibri Light" panose="020F0302020204030204" pitchFamily="34" charset="0"/>
                </a:endParaRPr>
              </a:p>
            </p:txBody>
          </p:sp>
        </p:grpSp>
      </p:grpSp>
      <p:sp>
        <p:nvSpPr>
          <p:cNvPr id="48" name="5. Source" hidden="1">
            <a:extLst>
              <a:ext uri="{FF2B5EF4-FFF2-40B4-BE49-F238E27FC236}">
                <a16:creationId xmlns:a16="http://schemas.microsoft.com/office/drawing/2014/main" id="{D298ADB5-39ED-475F-3D06-AE657CAC66E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28830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650520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35686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74282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58A66904-D0A2-EE9D-6A68-D3D757A7D4E8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3BD6EAF-3B9C-A87D-9E25-C93E823FF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371D4-B68C-D92B-6E5B-5AE012F64069}"/>
                </a:ext>
              </a:extLst>
            </p:cNvPr>
            <p:cNvSpPr/>
            <p:nvPr/>
          </p:nvSpPr>
          <p:spPr>
            <a:xfrm rot="10800000" flipH="1">
              <a:off x="0" y="1"/>
              <a:ext cx="12192000" cy="6858000"/>
            </a:xfrm>
            <a:prstGeom prst="rect">
              <a:avLst/>
            </a:prstGeom>
            <a:gradFill flip="none" rotWithShape="1">
              <a:gsLst>
                <a:gs pos="25000">
                  <a:schemeClr val="tx1"/>
                </a:gs>
                <a:gs pos="100000">
                  <a:schemeClr val="accent3">
                    <a:lumMod val="99000"/>
                    <a:alpha val="1400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A" sz="900" b="0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date here 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B63E547-0AFC-C230-4912-4D3DD3324A8F}"/>
              </a:ext>
            </a:extLst>
          </p:cNvPr>
          <p:cNvGrpSpPr/>
          <p:nvPr userDrawn="1"/>
        </p:nvGrpSpPr>
        <p:grpSpPr>
          <a:xfrm>
            <a:off x="927680" y="805367"/>
            <a:ext cx="2414960" cy="901451"/>
            <a:chOff x="927680" y="805367"/>
            <a:chExt cx="2414960" cy="901451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ABECEF8-C731-650D-CF09-895E8FD51524}"/>
                </a:ext>
              </a:extLst>
            </p:cNvPr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4306BB84-6170-A32C-9541-AFCD92E03E94}"/>
                  </a:ext>
                </a:extLst>
              </p:cNvPr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avLst/>
                <a:gdLst>
                  <a:gd name="connsiteX0" fmla="*/ 554768 w 554767"/>
                  <a:gd name="connsiteY0" fmla="*/ 323593 h 647185"/>
                  <a:gd name="connsiteX1" fmla="*/ 231175 w 554767"/>
                  <a:gd name="connsiteY1" fmla="*/ 647186 h 647185"/>
                  <a:gd name="connsiteX2" fmla="*/ 0 w 554767"/>
                  <a:gd name="connsiteY2" fmla="*/ 647186 h 647185"/>
                  <a:gd name="connsiteX3" fmla="*/ 0 w 554767"/>
                  <a:gd name="connsiteY3" fmla="*/ 554768 h 647185"/>
                  <a:gd name="connsiteX4" fmla="*/ 231175 w 554767"/>
                  <a:gd name="connsiteY4" fmla="*/ 554768 h 647185"/>
                  <a:gd name="connsiteX5" fmla="*/ 462350 w 554767"/>
                  <a:gd name="connsiteY5" fmla="*/ 323593 h 647185"/>
                  <a:gd name="connsiteX6" fmla="*/ 231175 w 554767"/>
                  <a:gd name="connsiteY6" fmla="*/ 92418 h 647185"/>
                  <a:gd name="connsiteX7" fmla="*/ 0 w 554767"/>
                  <a:gd name="connsiteY7" fmla="*/ 92418 h 647185"/>
                  <a:gd name="connsiteX8" fmla="*/ 0 w 554767"/>
                  <a:gd name="connsiteY8" fmla="*/ 0 h 647185"/>
                  <a:gd name="connsiteX9" fmla="*/ 231175 w 554767"/>
                  <a:gd name="connsiteY9" fmla="*/ 0 h 647185"/>
                  <a:gd name="connsiteX10" fmla="*/ 554768 w 554767"/>
                  <a:gd name="connsiteY10" fmla="*/ 323593 h 647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4767" h="647185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C482E34-63FF-4C19-AD2C-F115B4EC3A2F}"/>
                  </a:ext>
                </a:extLst>
              </p:cNvPr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9960A953-2EDC-4509-F254-A792D05259B9}"/>
                  </a:ext>
                </a:extLst>
              </p:cNvPr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avLst/>
                <a:gdLst>
                  <a:gd name="connsiteX0" fmla="*/ 508559 w 508558"/>
                  <a:gd name="connsiteY0" fmla="*/ 0 h 693524"/>
                  <a:gd name="connsiteX1" fmla="*/ 508559 w 508558"/>
                  <a:gd name="connsiteY1" fmla="*/ 92418 h 693524"/>
                  <a:gd name="connsiteX2" fmla="*/ 254279 w 508558"/>
                  <a:gd name="connsiteY2" fmla="*/ 92418 h 693524"/>
                  <a:gd name="connsiteX3" fmla="*/ 92418 w 508558"/>
                  <a:gd name="connsiteY3" fmla="*/ 254279 h 693524"/>
                  <a:gd name="connsiteX4" fmla="*/ 163820 w 508558"/>
                  <a:gd name="connsiteY4" fmla="*/ 388468 h 693524"/>
                  <a:gd name="connsiteX5" fmla="*/ 112128 w 508558"/>
                  <a:gd name="connsiteY5" fmla="*/ 465091 h 693524"/>
                  <a:gd name="connsiteX6" fmla="*/ 0 w 508558"/>
                  <a:gd name="connsiteY6" fmla="*/ 254279 h 693524"/>
                  <a:gd name="connsiteX7" fmla="*/ 254279 w 508558"/>
                  <a:gd name="connsiteY7" fmla="*/ 0 h 693524"/>
                  <a:gd name="connsiteX8" fmla="*/ 508559 w 508558"/>
                  <a:gd name="connsiteY8" fmla="*/ 0 h 693524"/>
                  <a:gd name="connsiteX9" fmla="*/ 416141 w 508558"/>
                  <a:gd name="connsiteY9" fmla="*/ 277384 h 693524"/>
                  <a:gd name="connsiteX10" fmla="*/ 508559 w 508558"/>
                  <a:gd name="connsiteY10" fmla="*/ 277384 h 693524"/>
                  <a:gd name="connsiteX11" fmla="*/ 508559 w 508558"/>
                  <a:gd name="connsiteY11" fmla="*/ 452821 h 693524"/>
                  <a:gd name="connsiteX12" fmla="*/ 267855 w 508558"/>
                  <a:gd name="connsiteY12" fmla="*/ 693525 h 693524"/>
                  <a:gd name="connsiteX13" fmla="*/ 92418 w 508558"/>
                  <a:gd name="connsiteY13" fmla="*/ 693525 h 693524"/>
                  <a:gd name="connsiteX14" fmla="*/ 92418 w 508558"/>
                  <a:gd name="connsiteY14" fmla="*/ 601107 h 693524"/>
                  <a:gd name="connsiteX15" fmla="*/ 267855 w 508558"/>
                  <a:gd name="connsiteY15" fmla="*/ 601107 h 693524"/>
                  <a:gd name="connsiteX16" fmla="*/ 416141 w 508558"/>
                  <a:gd name="connsiteY16" fmla="*/ 452821 h 693524"/>
                  <a:gd name="connsiteX17" fmla="*/ 416141 w 508558"/>
                  <a:gd name="connsiteY17" fmla="*/ 277384 h 693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08558" h="693524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D554292A-60F2-EB18-90A9-D871DB3D0D6F}"/>
                  </a:ext>
                </a:extLst>
              </p:cNvPr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avLst/>
                <a:gdLst>
                  <a:gd name="connsiteX0" fmla="*/ 0 w 92417"/>
                  <a:gd name="connsiteY0" fmla="*/ 0 h 508558"/>
                  <a:gd name="connsiteX1" fmla="*/ 92418 w 92417"/>
                  <a:gd name="connsiteY1" fmla="*/ 0 h 508558"/>
                  <a:gd name="connsiteX2" fmla="*/ 92418 w 92417"/>
                  <a:gd name="connsiteY2" fmla="*/ 508559 h 508558"/>
                  <a:gd name="connsiteX3" fmla="*/ 0 w 92417"/>
                  <a:gd name="connsiteY3" fmla="*/ 508559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417" h="508558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8EF8CC75-A6D3-58FA-14F3-9D6EBAD6FC21}"/>
                  </a:ext>
                </a:extLst>
              </p:cNvPr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avLst/>
                <a:gdLst>
                  <a:gd name="connsiteX0" fmla="*/ 231175 w 231174"/>
                  <a:gd name="connsiteY0" fmla="*/ 138757 h 647316"/>
                  <a:gd name="connsiteX1" fmla="*/ 231175 w 231174"/>
                  <a:gd name="connsiteY1" fmla="*/ 231175 h 647316"/>
                  <a:gd name="connsiteX2" fmla="*/ 92548 w 231174"/>
                  <a:gd name="connsiteY2" fmla="*/ 231175 h 647316"/>
                  <a:gd name="connsiteX3" fmla="*/ 92548 w 231174"/>
                  <a:gd name="connsiteY3" fmla="*/ 647316 h 647316"/>
                  <a:gd name="connsiteX4" fmla="*/ 0 w 231174"/>
                  <a:gd name="connsiteY4" fmla="*/ 647316 h 647316"/>
                  <a:gd name="connsiteX5" fmla="*/ 0 w 231174"/>
                  <a:gd name="connsiteY5" fmla="*/ 0 h 647316"/>
                  <a:gd name="connsiteX6" fmla="*/ 92548 w 231174"/>
                  <a:gd name="connsiteY6" fmla="*/ 0 h 647316"/>
                  <a:gd name="connsiteX7" fmla="*/ 92548 w 231174"/>
                  <a:gd name="connsiteY7" fmla="*/ 138757 h 647316"/>
                  <a:gd name="connsiteX8" fmla="*/ 231175 w 231174"/>
                  <a:gd name="connsiteY8" fmla="*/ 138757 h 647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1174" h="647316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548BAEA1-1B42-CF93-E367-3E57604D881A}"/>
                  </a:ext>
                </a:extLst>
              </p:cNvPr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avLst/>
                <a:gdLst>
                  <a:gd name="connsiteX0" fmla="*/ 508559 w 508558"/>
                  <a:gd name="connsiteY0" fmla="*/ 0 h 508558"/>
                  <a:gd name="connsiteX1" fmla="*/ 508559 w 508558"/>
                  <a:gd name="connsiteY1" fmla="*/ 254279 h 508558"/>
                  <a:gd name="connsiteX2" fmla="*/ 254279 w 508558"/>
                  <a:gd name="connsiteY2" fmla="*/ 508559 h 508558"/>
                  <a:gd name="connsiteX3" fmla="*/ 0 w 508558"/>
                  <a:gd name="connsiteY3" fmla="*/ 254279 h 508558"/>
                  <a:gd name="connsiteX4" fmla="*/ 0 w 508558"/>
                  <a:gd name="connsiteY4" fmla="*/ 0 h 508558"/>
                  <a:gd name="connsiteX5" fmla="*/ 92418 w 508558"/>
                  <a:gd name="connsiteY5" fmla="*/ 0 h 508558"/>
                  <a:gd name="connsiteX6" fmla="*/ 92418 w 508558"/>
                  <a:gd name="connsiteY6" fmla="*/ 254279 h 508558"/>
                  <a:gd name="connsiteX7" fmla="*/ 254279 w 508558"/>
                  <a:gd name="connsiteY7" fmla="*/ 416141 h 508558"/>
                  <a:gd name="connsiteX8" fmla="*/ 416141 w 508558"/>
                  <a:gd name="connsiteY8" fmla="*/ 254279 h 508558"/>
                  <a:gd name="connsiteX9" fmla="*/ 416141 w 508558"/>
                  <a:gd name="connsiteY9" fmla="*/ 0 h 508558"/>
                  <a:gd name="connsiteX10" fmla="*/ 508559 w 508558"/>
                  <a:gd name="connsiteY10" fmla="*/ 0 h 508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8558" h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F13239F7-4CF6-9871-B2FE-1EE825BC36D4}"/>
                  </a:ext>
                </a:extLst>
              </p:cNvPr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avLst/>
                <a:gdLst>
                  <a:gd name="connsiteX0" fmla="*/ 462350 w 462350"/>
                  <a:gd name="connsiteY0" fmla="*/ 363928 h 508428"/>
                  <a:gd name="connsiteX1" fmla="*/ 317849 w 462350"/>
                  <a:gd name="connsiteY1" fmla="*/ 508428 h 508428"/>
                  <a:gd name="connsiteX2" fmla="*/ 23104 w 462350"/>
                  <a:gd name="connsiteY2" fmla="*/ 508428 h 508428"/>
                  <a:gd name="connsiteX3" fmla="*/ 23104 w 462350"/>
                  <a:gd name="connsiteY3" fmla="*/ 416011 h 508428"/>
                  <a:gd name="connsiteX4" fmla="*/ 317849 w 462350"/>
                  <a:gd name="connsiteY4" fmla="*/ 416011 h 508428"/>
                  <a:gd name="connsiteX5" fmla="*/ 369802 w 462350"/>
                  <a:gd name="connsiteY5" fmla="*/ 364058 h 508428"/>
                  <a:gd name="connsiteX6" fmla="*/ 324245 w 462350"/>
                  <a:gd name="connsiteY6" fmla="*/ 312497 h 508428"/>
                  <a:gd name="connsiteX7" fmla="*/ 126487 w 462350"/>
                  <a:gd name="connsiteY7" fmla="*/ 287827 h 508428"/>
                  <a:gd name="connsiteX8" fmla="*/ 0 w 462350"/>
                  <a:gd name="connsiteY8" fmla="*/ 144501 h 508428"/>
                  <a:gd name="connsiteX9" fmla="*/ 144501 w 462350"/>
                  <a:gd name="connsiteY9" fmla="*/ 0 h 508428"/>
                  <a:gd name="connsiteX10" fmla="*/ 439246 w 462350"/>
                  <a:gd name="connsiteY10" fmla="*/ 0 h 508428"/>
                  <a:gd name="connsiteX11" fmla="*/ 439246 w 462350"/>
                  <a:gd name="connsiteY11" fmla="*/ 92418 h 508428"/>
                  <a:gd name="connsiteX12" fmla="*/ 144501 w 462350"/>
                  <a:gd name="connsiteY12" fmla="*/ 92418 h 508428"/>
                  <a:gd name="connsiteX13" fmla="*/ 92548 w 462350"/>
                  <a:gd name="connsiteY13" fmla="*/ 144370 h 508428"/>
                  <a:gd name="connsiteX14" fmla="*/ 138105 w 462350"/>
                  <a:gd name="connsiteY14" fmla="*/ 195931 h 508428"/>
                  <a:gd name="connsiteX15" fmla="*/ 335863 w 462350"/>
                  <a:gd name="connsiteY15" fmla="*/ 220602 h 508428"/>
                  <a:gd name="connsiteX16" fmla="*/ 462350 w 462350"/>
                  <a:gd name="connsiteY16" fmla="*/ 363928 h 5084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62350" h="508428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98CFEFE-1C6F-C930-8C74-9B7E2B28281A}"/>
                </a:ext>
              </a:extLst>
            </p:cNvPr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  <a:solidFill>
              <a:schemeClr val="bg1"/>
            </a:solidFill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F6BD69C-62A8-51FC-102C-AB16197CB579}"/>
                  </a:ext>
                </a:extLst>
              </p:cNvPr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avLst/>
                <a:gdLst>
                  <a:gd name="connsiteX0" fmla="*/ 54824 w 54824"/>
                  <a:gd name="connsiteY0" fmla="*/ 0 h 66310"/>
                  <a:gd name="connsiteX1" fmla="*/ 32894 w 54824"/>
                  <a:gd name="connsiteY1" fmla="*/ 42293 h 66310"/>
                  <a:gd name="connsiteX2" fmla="*/ 32894 w 54824"/>
                  <a:gd name="connsiteY2" fmla="*/ 66311 h 66310"/>
                  <a:gd name="connsiteX3" fmla="*/ 21930 w 54824"/>
                  <a:gd name="connsiteY3" fmla="*/ 66311 h 66310"/>
                  <a:gd name="connsiteX4" fmla="*/ 21930 w 54824"/>
                  <a:gd name="connsiteY4" fmla="*/ 42293 h 66310"/>
                  <a:gd name="connsiteX5" fmla="*/ 0 w 54824"/>
                  <a:gd name="connsiteY5" fmla="*/ 0 h 66310"/>
                  <a:gd name="connsiteX6" fmla="*/ 12009 w 54824"/>
                  <a:gd name="connsiteY6" fmla="*/ 0 h 66310"/>
                  <a:gd name="connsiteX7" fmla="*/ 27412 w 54824"/>
                  <a:gd name="connsiteY7" fmla="*/ 32633 h 66310"/>
                  <a:gd name="connsiteX8" fmla="*/ 42815 w 54824"/>
                  <a:gd name="connsiteY8" fmla="*/ 0 h 66310"/>
                  <a:gd name="connsiteX9" fmla="*/ 54824 w 54824"/>
                  <a:gd name="connsiteY9" fmla="*/ 0 h 66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824" h="66310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0FB5608C-5CC3-84A5-E09E-122802458280}"/>
                  </a:ext>
                </a:extLst>
              </p:cNvPr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avLst/>
                <a:gdLst>
                  <a:gd name="connsiteX0" fmla="*/ 12792 w 53649"/>
                  <a:gd name="connsiteY0" fmla="*/ 50908 h 54301"/>
                  <a:gd name="connsiteX1" fmla="*/ 3394 w 53649"/>
                  <a:gd name="connsiteY1" fmla="*/ 41379 h 54301"/>
                  <a:gd name="connsiteX2" fmla="*/ 0 w 53649"/>
                  <a:gd name="connsiteY2" fmla="*/ 27151 h 54301"/>
                  <a:gd name="connsiteX3" fmla="*/ 3524 w 53649"/>
                  <a:gd name="connsiteY3" fmla="*/ 12923 h 54301"/>
                  <a:gd name="connsiteX4" fmla="*/ 13184 w 53649"/>
                  <a:gd name="connsiteY4" fmla="*/ 3394 h 54301"/>
                  <a:gd name="connsiteX5" fmla="*/ 26890 w 53649"/>
                  <a:gd name="connsiteY5" fmla="*/ 0 h 54301"/>
                  <a:gd name="connsiteX6" fmla="*/ 40465 w 53649"/>
                  <a:gd name="connsiteY6" fmla="*/ 3394 h 54301"/>
                  <a:gd name="connsiteX7" fmla="*/ 50125 w 53649"/>
                  <a:gd name="connsiteY7" fmla="*/ 12923 h 54301"/>
                  <a:gd name="connsiteX8" fmla="*/ 53649 w 53649"/>
                  <a:gd name="connsiteY8" fmla="*/ 27151 h 54301"/>
                  <a:gd name="connsiteX9" fmla="*/ 49994 w 53649"/>
                  <a:gd name="connsiteY9" fmla="*/ 41379 h 54301"/>
                  <a:gd name="connsiteX10" fmla="*/ 40074 w 53649"/>
                  <a:gd name="connsiteY10" fmla="*/ 50908 h 54301"/>
                  <a:gd name="connsiteX11" fmla="*/ 26237 w 53649"/>
                  <a:gd name="connsiteY11" fmla="*/ 54302 h 54301"/>
                  <a:gd name="connsiteX12" fmla="*/ 12792 w 53649"/>
                  <a:gd name="connsiteY12" fmla="*/ 50908 h 54301"/>
                  <a:gd name="connsiteX13" fmla="*/ 34069 w 53649"/>
                  <a:gd name="connsiteY13" fmla="*/ 42815 h 54301"/>
                  <a:gd name="connsiteX14" fmla="*/ 40074 w 53649"/>
                  <a:gd name="connsiteY14" fmla="*/ 36810 h 54301"/>
                  <a:gd name="connsiteX15" fmla="*/ 42423 w 53649"/>
                  <a:gd name="connsiteY15" fmla="*/ 27020 h 54301"/>
                  <a:gd name="connsiteX16" fmla="*/ 40204 w 53649"/>
                  <a:gd name="connsiteY16" fmla="*/ 17361 h 54301"/>
                  <a:gd name="connsiteX17" fmla="*/ 34461 w 53649"/>
                  <a:gd name="connsiteY17" fmla="*/ 11356 h 54301"/>
                  <a:gd name="connsiteX18" fmla="*/ 26629 w 53649"/>
                  <a:gd name="connsiteY18" fmla="*/ 9398 h 54301"/>
                  <a:gd name="connsiteX19" fmla="*/ 18797 w 53649"/>
                  <a:gd name="connsiteY19" fmla="*/ 11356 h 54301"/>
                  <a:gd name="connsiteX20" fmla="*/ 13053 w 53649"/>
                  <a:gd name="connsiteY20" fmla="*/ 17361 h 54301"/>
                  <a:gd name="connsiteX21" fmla="*/ 10965 w 53649"/>
                  <a:gd name="connsiteY21" fmla="*/ 27020 h 54301"/>
                  <a:gd name="connsiteX22" fmla="*/ 15272 w 53649"/>
                  <a:gd name="connsiteY22" fmla="*/ 40204 h 54301"/>
                  <a:gd name="connsiteX23" fmla="*/ 26237 w 53649"/>
                  <a:gd name="connsiteY23" fmla="*/ 44773 h 54301"/>
                  <a:gd name="connsiteX24" fmla="*/ 34069 w 53649"/>
                  <a:gd name="connsiteY24" fmla="*/ 42815 h 54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53649" h="54301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E079E8B9-D42E-27BC-095E-1D9F530797B0}"/>
                  </a:ext>
                </a:extLst>
              </p:cNvPr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176367BC-8EB3-17E6-02D2-F1C69AF30210}"/>
                  </a:ext>
                </a:extLst>
              </p:cNvPr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8C6CEEA0-1B6C-0284-138F-D1F9183563AD}"/>
                  </a:ext>
                </a:extLst>
              </p:cNvPr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avLst/>
                <a:gdLst>
                  <a:gd name="connsiteX0" fmla="*/ 40204 w 56782"/>
                  <a:gd name="connsiteY0" fmla="*/ 4177 h 66311"/>
                  <a:gd name="connsiteX1" fmla="*/ 52475 w 56782"/>
                  <a:gd name="connsiteY1" fmla="*/ 15795 h 66311"/>
                  <a:gd name="connsiteX2" fmla="*/ 56782 w 56782"/>
                  <a:gd name="connsiteY2" fmla="*/ 33547 h 66311"/>
                  <a:gd name="connsiteX3" fmla="*/ 52475 w 56782"/>
                  <a:gd name="connsiteY3" fmla="*/ 51039 h 66311"/>
                  <a:gd name="connsiteX4" fmla="*/ 40204 w 56782"/>
                  <a:gd name="connsiteY4" fmla="*/ 62395 h 66311"/>
                  <a:gd name="connsiteX5" fmla="*/ 21669 w 56782"/>
                  <a:gd name="connsiteY5" fmla="*/ 66311 h 66311"/>
                  <a:gd name="connsiteX6" fmla="*/ 0 w 56782"/>
                  <a:gd name="connsiteY6" fmla="*/ 66311 h 66311"/>
                  <a:gd name="connsiteX7" fmla="*/ 0 w 56782"/>
                  <a:gd name="connsiteY7" fmla="*/ 0 h 66311"/>
                  <a:gd name="connsiteX8" fmla="*/ 21669 w 56782"/>
                  <a:gd name="connsiteY8" fmla="*/ 0 h 66311"/>
                  <a:gd name="connsiteX9" fmla="*/ 40204 w 56782"/>
                  <a:gd name="connsiteY9" fmla="*/ 4047 h 66311"/>
                  <a:gd name="connsiteX10" fmla="*/ 39552 w 56782"/>
                  <a:gd name="connsiteY10" fmla="*/ 51169 h 66311"/>
                  <a:gd name="connsiteX11" fmla="*/ 45687 w 56782"/>
                  <a:gd name="connsiteY11" fmla="*/ 33417 h 66311"/>
                  <a:gd name="connsiteX12" fmla="*/ 39552 w 56782"/>
                  <a:gd name="connsiteY12" fmla="*/ 15403 h 66311"/>
                  <a:gd name="connsiteX13" fmla="*/ 21669 w 56782"/>
                  <a:gd name="connsiteY13" fmla="*/ 8876 h 66311"/>
                  <a:gd name="connsiteX14" fmla="*/ 10834 w 56782"/>
                  <a:gd name="connsiteY14" fmla="*/ 8876 h 66311"/>
                  <a:gd name="connsiteX15" fmla="*/ 10834 w 56782"/>
                  <a:gd name="connsiteY15" fmla="*/ 57435 h 66311"/>
                  <a:gd name="connsiteX16" fmla="*/ 21669 w 56782"/>
                  <a:gd name="connsiteY16" fmla="*/ 57435 h 66311"/>
                  <a:gd name="connsiteX17" fmla="*/ 39552 w 56782"/>
                  <a:gd name="connsiteY17" fmla="*/ 51169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6782" h="66311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4F888C-1DAC-2694-2180-A351C1C986B3}"/>
                  </a:ext>
                </a:extLst>
              </p:cNvPr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avLst/>
                <a:gdLst>
                  <a:gd name="connsiteX0" fmla="*/ 1958 w 13705"/>
                  <a:gd name="connsiteY0" fmla="*/ 11879 h 73490"/>
                  <a:gd name="connsiteX1" fmla="*/ 0 w 13705"/>
                  <a:gd name="connsiteY1" fmla="*/ 6918 h 73490"/>
                  <a:gd name="connsiteX2" fmla="*/ 1958 w 13705"/>
                  <a:gd name="connsiteY2" fmla="*/ 1958 h 73490"/>
                  <a:gd name="connsiteX3" fmla="*/ 6918 w 13705"/>
                  <a:gd name="connsiteY3" fmla="*/ 0 h 73490"/>
                  <a:gd name="connsiteX4" fmla="*/ 11748 w 13705"/>
                  <a:gd name="connsiteY4" fmla="*/ 1958 h 73490"/>
                  <a:gd name="connsiteX5" fmla="*/ 13706 w 13705"/>
                  <a:gd name="connsiteY5" fmla="*/ 6918 h 73490"/>
                  <a:gd name="connsiteX6" fmla="*/ 11748 w 13705"/>
                  <a:gd name="connsiteY6" fmla="*/ 11879 h 73490"/>
                  <a:gd name="connsiteX7" fmla="*/ 6918 w 13705"/>
                  <a:gd name="connsiteY7" fmla="*/ 13837 h 73490"/>
                  <a:gd name="connsiteX8" fmla="*/ 1958 w 13705"/>
                  <a:gd name="connsiteY8" fmla="*/ 11879 h 73490"/>
                  <a:gd name="connsiteX9" fmla="*/ 12270 w 13705"/>
                  <a:gd name="connsiteY9" fmla="*/ 73490 h 73490"/>
                  <a:gd name="connsiteX10" fmla="*/ 1436 w 13705"/>
                  <a:gd name="connsiteY10" fmla="*/ 73490 h 73490"/>
                  <a:gd name="connsiteX11" fmla="*/ 1436 w 13705"/>
                  <a:gd name="connsiteY11" fmla="*/ 20885 h 73490"/>
                  <a:gd name="connsiteX12" fmla="*/ 12270 w 13705"/>
                  <a:gd name="connsiteY12" fmla="*/ 20885 h 73490"/>
                  <a:gd name="connsiteX13" fmla="*/ 12270 w 13705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5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BEA4C79-F87F-5C70-9C51-AB3817ED685F}"/>
                  </a:ext>
                </a:extLst>
              </p:cNvPr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avLst/>
                <a:gdLst>
                  <a:gd name="connsiteX0" fmla="*/ 35375 w 53779"/>
                  <a:gd name="connsiteY0" fmla="*/ 2611 h 79495"/>
                  <a:gd name="connsiteX1" fmla="*/ 42815 w 53779"/>
                  <a:gd name="connsiteY1" fmla="*/ 8746 h 79495"/>
                  <a:gd name="connsiteX2" fmla="*/ 42815 w 53779"/>
                  <a:gd name="connsiteY2" fmla="*/ 1044 h 79495"/>
                  <a:gd name="connsiteX3" fmla="*/ 53780 w 53779"/>
                  <a:gd name="connsiteY3" fmla="*/ 1044 h 79495"/>
                  <a:gd name="connsiteX4" fmla="*/ 53780 w 53779"/>
                  <a:gd name="connsiteY4" fmla="*/ 54432 h 79495"/>
                  <a:gd name="connsiteX5" fmla="*/ 50778 w 53779"/>
                  <a:gd name="connsiteY5" fmla="*/ 67355 h 79495"/>
                  <a:gd name="connsiteX6" fmla="*/ 41901 w 53779"/>
                  <a:gd name="connsiteY6" fmla="*/ 76232 h 79495"/>
                  <a:gd name="connsiteX7" fmla="*/ 28065 w 53779"/>
                  <a:gd name="connsiteY7" fmla="*/ 79495 h 79495"/>
                  <a:gd name="connsiteX8" fmla="*/ 10312 w 53779"/>
                  <a:gd name="connsiteY8" fmla="*/ 74535 h 79495"/>
                  <a:gd name="connsiteX9" fmla="*/ 2350 w 53779"/>
                  <a:gd name="connsiteY9" fmla="*/ 60959 h 79495"/>
                  <a:gd name="connsiteX10" fmla="*/ 13184 w 53779"/>
                  <a:gd name="connsiteY10" fmla="*/ 60959 h 79495"/>
                  <a:gd name="connsiteX11" fmla="*/ 18536 w 53779"/>
                  <a:gd name="connsiteY11" fmla="*/ 67616 h 79495"/>
                  <a:gd name="connsiteX12" fmla="*/ 28195 w 53779"/>
                  <a:gd name="connsiteY12" fmla="*/ 70097 h 79495"/>
                  <a:gd name="connsiteX13" fmla="*/ 38899 w 53779"/>
                  <a:gd name="connsiteY13" fmla="*/ 66050 h 79495"/>
                  <a:gd name="connsiteX14" fmla="*/ 42945 w 53779"/>
                  <a:gd name="connsiteY14" fmla="*/ 54432 h 79495"/>
                  <a:gd name="connsiteX15" fmla="*/ 42945 w 53779"/>
                  <a:gd name="connsiteY15" fmla="*/ 45687 h 79495"/>
                  <a:gd name="connsiteX16" fmla="*/ 35505 w 53779"/>
                  <a:gd name="connsiteY16" fmla="*/ 51952 h 79495"/>
                  <a:gd name="connsiteX17" fmla="*/ 24801 w 53779"/>
                  <a:gd name="connsiteY17" fmla="*/ 54432 h 79495"/>
                  <a:gd name="connsiteX18" fmla="*/ 12270 w 53779"/>
                  <a:gd name="connsiteY18" fmla="*/ 50908 h 79495"/>
                  <a:gd name="connsiteX19" fmla="*/ 3263 w 53779"/>
                  <a:gd name="connsiteY19" fmla="*/ 41118 h 79495"/>
                  <a:gd name="connsiteX20" fmla="*/ 0 w 53779"/>
                  <a:gd name="connsiteY20" fmla="*/ 26890 h 79495"/>
                  <a:gd name="connsiteX21" fmla="*/ 3263 w 53779"/>
                  <a:gd name="connsiteY21" fmla="*/ 12923 h 79495"/>
                  <a:gd name="connsiteX22" fmla="*/ 12270 w 53779"/>
                  <a:gd name="connsiteY22" fmla="*/ 3394 h 79495"/>
                  <a:gd name="connsiteX23" fmla="*/ 24801 w 53779"/>
                  <a:gd name="connsiteY23" fmla="*/ 0 h 79495"/>
                  <a:gd name="connsiteX24" fmla="*/ 35636 w 53779"/>
                  <a:gd name="connsiteY24" fmla="*/ 2480 h 79495"/>
                  <a:gd name="connsiteX25" fmla="*/ 40857 w 53779"/>
                  <a:gd name="connsiteY25" fmla="*/ 17753 h 79495"/>
                  <a:gd name="connsiteX26" fmla="*/ 34983 w 53779"/>
                  <a:gd name="connsiteY26" fmla="*/ 11617 h 79495"/>
                  <a:gd name="connsiteX27" fmla="*/ 27151 w 53779"/>
                  <a:gd name="connsiteY27" fmla="*/ 9529 h 79495"/>
                  <a:gd name="connsiteX28" fmla="*/ 19319 w 53779"/>
                  <a:gd name="connsiteY28" fmla="*/ 11617 h 79495"/>
                  <a:gd name="connsiteX29" fmla="*/ 13445 w 53779"/>
                  <a:gd name="connsiteY29" fmla="*/ 17622 h 79495"/>
                  <a:gd name="connsiteX30" fmla="*/ 11226 w 53779"/>
                  <a:gd name="connsiteY30" fmla="*/ 27020 h 79495"/>
                  <a:gd name="connsiteX31" fmla="*/ 13445 w 53779"/>
                  <a:gd name="connsiteY31" fmla="*/ 36549 h 79495"/>
                  <a:gd name="connsiteX32" fmla="*/ 19319 w 53779"/>
                  <a:gd name="connsiteY32" fmla="*/ 42815 h 79495"/>
                  <a:gd name="connsiteX33" fmla="*/ 27151 w 53779"/>
                  <a:gd name="connsiteY33" fmla="*/ 44904 h 79495"/>
                  <a:gd name="connsiteX34" fmla="*/ 34983 w 53779"/>
                  <a:gd name="connsiteY34" fmla="*/ 42815 h 79495"/>
                  <a:gd name="connsiteX35" fmla="*/ 40857 w 53779"/>
                  <a:gd name="connsiteY35" fmla="*/ 36680 h 79495"/>
                  <a:gd name="connsiteX36" fmla="*/ 43076 w 53779"/>
                  <a:gd name="connsiteY36" fmla="*/ 27151 h 79495"/>
                  <a:gd name="connsiteX37" fmla="*/ 40857 w 53779"/>
                  <a:gd name="connsiteY37" fmla="*/ 17753 h 7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3779" h="79495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D9C30FF3-8687-E75D-D075-0E7A5194BF87}"/>
                  </a:ext>
                </a:extLst>
              </p:cNvPr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avLst/>
                <a:gdLst>
                  <a:gd name="connsiteX0" fmla="*/ 1958 w 13706"/>
                  <a:gd name="connsiteY0" fmla="*/ 11879 h 73490"/>
                  <a:gd name="connsiteX1" fmla="*/ 0 w 13706"/>
                  <a:gd name="connsiteY1" fmla="*/ 6918 h 73490"/>
                  <a:gd name="connsiteX2" fmla="*/ 1958 w 13706"/>
                  <a:gd name="connsiteY2" fmla="*/ 1958 h 73490"/>
                  <a:gd name="connsiteX3" fmla="*/ 6918 w 13706"/>
                  <a:gd name="connsiteY3" fmla="*/ 0 h 73490"/>
                  <a:gd name="connsiteX4" fmla="*/ 11748 w 13706"/>
                  <a:gd name="connsiteY4" fmla="*/ 1958 h 73490"/>
                  <a:gd name="connsiteX5" fmla="*/ 13706 w 13706"/>
                  <a:gd name="connsiteY5" fmla="*/ 6918 h 73490"/>
                  <a:gd name="connsiteX6" fmla="*/ 11748 w 13706"/>
                  <a:gd name="connsiteY6" fmla="*/ 11879 h 73490"/>
                  <a:gd name="connsiteX7" fmla="*/ 6918 w 13706"/>
                  <a:gd name="connsiteY7" fmla="*/ 13837 h 73490"/>
                  <a:gd name="connsiteX8" fmla="*/ 1958 w 13706"/>
                  <a:gd name="connsiteY8" fmla="*/ 11879 h 73490"/>
                  <a:gd name="connsiteX9" fmla="*/ 12270 w 13706"/>
                  <a:gd name="connsiteY9" fmla="*/ 73490 h 73490"/>
                  <a:gd name="connsiteX10" fmla="*/ 1436 w 13706"/>
                  <a:gd name="connsiteY10" fmla="*/ 73490 h 73490"/>
                  <a:gd name="connsiteX11" fmla="*/ 1436 w 13706"/>
                  <a:gd name="connsiteY11" fmla="*/ 20885 h 73490"/>
                  <a:gd name="connsiteX12" fmla="*/ 12270 w 13706"/>
                  <a:gd name="connsiteY12" fmla="*/ 20885 h 73490"/>
                  <a:gd name="connsiteX13" fmla="*/ 12270 w 13706"/>
                  <a:gd name="connsiteY13" fmla="*/ 73490 h 73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706" h="73490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EBE9172-0D0B-B78F-E80B-A6B9D399A9B6}"/>
                  </a:ext>
                </a:extLst>
              </p:cNvPr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B43250D-E258-744A-A9AE-911B03651973}"/>
                  </a:ext>
                </a:extLst>
              </p:cNvPr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6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E51FF71-D0EC-6381-11A6-E4DF80FC4E02}"/>
                  </a:ext>
                </a:extLst>
              </p:cNvPr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avLst/>
                <a:gdLst>
                  <a:gd name="connsiteX0" fmla="*/ 0 w 10834"/>
                  <a:gd name="connsiteY0" fmla="*/ 0 h 70618"/>
                  <a:gd name="connsiteX1" fmla="*/ 10834 w 10834"/>
                  <a:gd name="connsiteY1" fmla="*/ 0 h 70618"/>
                  <a:gd name="connsiteX2" fmla="*/ 10834 w 10834"/>
                  <a:gd name="connsiteY2" fmla="*/ 70619 h 70618"/>
                  <a:gd name="connsiteX3" fmla="*/ 0 w 10834"/>
                  <a:gd name="connsiteY3" fmla="*/ 70619 h 70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70618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F9A16E9B-7D74-CA6B-3939-C08B42D05F5B}"/>
                  </a:ext>
                </a:extLst>
              </p:cNvPr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avLst/>
                <a:gdLst>
                  <a:gd name="connsiteX0" fmla="*/ 0 w 10834"/>
                  <a:gd name="connsiteY0" fmla="*/ 0 h 66311"/>
                  <a:gd name="connsiteX1" fmla="*/ 10834 w 10834"/>
                  <a:gd name="connsiteY1" fmla="*/ 0 h 66311"/>
                  <a:gd name="connsiteX2" fmla="*/ 10834 w 10834"/>
                  <a:gd name="connsiteY2" fmla="*/ 66311 h 66311"/>
                  <a:gd name="connsiteX3" fmla="*/ 0 w 10834"/>
                  <a:gd name="connsiteY3" fmla="*/ 66311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34" h="66311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F8BD753-ABFD-424F-1CC2-418208AF2A1E}"/>
                  </a:ext>
                </a:extLst>
              </p:cNvPr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A3AAB72-6566-0EAA-C30D-C15031C2D193}"/>
                  </a:ext>
                </a:extLst>
              </p:cNvPr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avLst/>
                <a:gdLst>
                  <a:gd name="connsiteX0" fmla="*/ 27020 w 27151"/>
                  <a:gd name="connsiteY0" fmla="*/ 29892 h 73620"/>
                  <a:gd name="connsiteX1" fmla="*/ 17230 w 27151"/>
                  <a:gd name="connsiteY1" fmla="*/ 29892 h 73620"/>
                  <a:gd name="connsiteX2" fmla="*/ 17230 w 27151"/>
                  <a:gd name="connsiteY2" fmla="*/ 73621 h 73620"/>
                  <a:gd name="connsiteX3" fmla="*/ 6266 w 27151"/>
                  <a:gd name="connsiteY3" fmla="*/ 73621 h 73620"/>
                  <a:gd name="connsiteX4" fmla="*/ 6266 w 27151"/>
                  <a:gd name="connsiteY4" fmla="*/ 29892 h 73620"/>
                  <a:gd name="connsiteX5" fmla="*/ 0 w 27151"/>
                  <a:gd name="connsiteY5" fmla="*/ 29892 h 73620"/>
                  <a:gd name="connsiteX6" fmla="*/ 0 w 27151"/>
                  <a:gd name="connsiteY6" fmla="*/ 21016 h 73620"/>
                  <a:gd name="connsiteX7" fmla="*/ 6266 w 27151"/>
                  <a:gd name="connsiteY7" fmla="*/ 21016 h 73620"/>
                  <a:gd name="connsiteX8" fmla="*/ 6266 w 27151"/>
                  <a:gd name="connsiteY8" fmla="*/ 17361 h 73620"/>
                  <a:gd name="connsiteX9" fmla="*/ 11095 w 27151"/>
                  <a:gd name="connsiteY9" fmla="*/ 4177 h 73620"/>
                  <a:gd name="connsiteX10" fmla="*/ 26237 w 27151"/>
                  <a:gd name="connsiteY10" fmla="*/ 0 h 73620"/>
                  <a:gd name="connsiteX11" fmla="*/ 26237 w 27151"/>
                  <a:gd name="connsiteY11" fmla="*/ 9007 h 73620"/>
                  <a:gd name="connsiteX12" fmla="*/ 19319 w 27151"/>
                  <a:gd name="connsiteY12" fmla="*/ 10834 h 73620"/>
                  <a:gd name="connsiteX13" fmla="*/ 17361 w 27151"/>
                  <a:gd name="connsiteY13" fmla="*/ 17230 h 73620"/>
                  <a:gd name="connsiteX14" fmla="*/ 17361 w 27151"/>
                  <a:gd name="connsiteY14" fmla="*/ 20885 h 73620"/>
                  <a:gd name="connsiteX15" fmla="*/ 27151 w 27151"/>
                  <a:gd name="connsiteY15" fmla="*/ 20885 h 73620"/>
                  <a:gd name="connsiteX16" fmla="*/ 27151 w 27151"/>
                  <a:gd name="connsiteY16" fmla="*/ 29762 h 73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7151" h="73620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1B5CD38A-9E26-716E-2AD9-997E2383F768}"/>
                  </a:ext>
                </a:extLst>
              </p:cNvPr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0DFD5B0D-D076-C69C-AC36-0A5BA022227A}"/>
                  </a:ext>
                </a:extLst>
              </p:cNvPr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6 w 53910"/>
                  <a:gd name="connsiteY4" fmla="*/ 8615 h 54432"/>
                  <a:gd name="connsiteX5" fmla="*/ 42946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6 w 53910"/>
                  <a:gd name="connsiteY8" fmla="*/ 53519 h 54432"/>
                  <a:gd name="connsiteX9" fmla="*/ 42946 w 53910"/>
                  <a:gd name="connsiteY9" fmla="*/ 45687 h 54432"/>
                  <a:gd name="connsiteX10" fmla="*/ 35375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7 w 53910"/>
                  <a:gd name="connsiteY16" fmla="*/ 17753 h 54432"/>
                  <a:gd name="connsiteX17" fmla="*/ 34853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3 w 53910"/>
                  <a:gd name="connsiteY25" fmla="*/ 42815 h 54432"/>
                  <a:gd name="connsiteX26" fmla="*/ 40727 w 53910"/>
                  <a:gd name="connsiteY26" fmla="*/ 36680 h 54432"/>
                  <a:gd name="connsiteX27" fmla="*/ 42946 w 53910"/>
                  <a:gd name="connsiteY27" fmla="*/ 27151 h 54432"/>
                  <a:gd name="connsiteX28" fmla="*/ 40727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2F9458E-9AD5-9BD5-8AFC-A2744A20DE22}"/>
                  </a:ext>
                </a:extLst>
              </p:cNvPr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avLst/>
                <a:gdLst>
                  <a:gd name="connsiteX0" fmla="*/ 10834 w 42292"/>
                  <a:gd name="connsiteY0" fmla="*/ 52213 h 54171"/>
                  <a:gd name="connsiteX1" fmla="*/ 3002 w 42292"/>
                  <a:gd name="connsiteY1" fmla="*/ 46078 h 54171"/>
                  <a:gd name="connsiteX2" fmla="*/ 0 w 42292"/>
                  <a:gd name="connsiteY2" fmla="*/ 37463 h 54171"/>
                  <a:gd name="connsiteX3" fmla="*/ 11226 w 42292"/>
                  <a:gd name="connsiteY3" fmla="*/ 37463 h 54171"/>
                  <a:gd name="connsiteX4" fmla="*/ 14489 w 42292"/>
                  <a:gd name="connsiteY4" fmla="*/ 43076 h 54171"/>
                  <a:gd name="connsiteX5" fmla="*/ 21799 w 42292"/>
                  <a:gd name="connsiteY5" fmla="*/ 45295 h 54171"/>
                  <a:gd name="connsiteX6" fmla="*/ 28848 w 42292"/>
                  <a:gd name="connsiteY6" fmla="*/ 43468 h 54171"/>
                  <a:gd name="connsiteX7" fmla="*/ 31328 w 42292"/>
                  <a:gd name="connsiteY7" fmla="*/ 38899 h 54171"/>
                  <a:gd name="connsiteX8" fmla="*/ 28456 w 42292"/>
                  <a:gd name="connsiteY8" fmla="*/ 34461 h 54171"/>
                  <a:gd name="connsiteX9" fmla="*/ 19580 w 42292"/>
                  <a:gd name="connsiteY9" fmla="*/ 31328 h 54171"/>
                  <a:gd name="connsiteX10" fmla="*/ 9921 w 42292"/>
                  <a:gd name="connsiteY10" fmla="*/ 28195 h 54171"/>
                  <a:gd name="connsiteX11" fmla="*/ 3524 w 42292"/>
                  <a:gd name="connsiteY11" fmla="*/ 23496 h 54171"/>
                  <a:gd name="connsiteX12" fmla="*/ 783 w 42292"/>
                  <a:gd name="connsiteY12" fmla="*/ 15142 h 54171"/>
                  <a:gd name="connsiteX13" fmla="*/ 3263 w 42292"/>
                  <a:gd name="connsiteY13" fmla="*/ 7440 h 54171"/>
                  <a:gd name="connsiteX14" fmla="*/ 10312 w 42292"/>
                  <a:gd name="connsiteY14" fmla="*/ 1958 h 54171"/>
                  <a:gd name="connsiteX15" fmla="*/ 21016 w 42292"/>
                  <a:gd name="connsiteY15" fmla="*/ 0 h 54171"/>
                  <a:gd name="connsiteX16" fmla="*/ 35505 w 42292"/>
                  <a:gd name="connsiteY16" fmla="*/ 4569 h 54171"/>
                  <a:gd name="connsiteX17" fmla="*/ 41379 w 42292"/>
                  <a:gd name="connsiteY17" fmla="*/ 16969 h 54171"/>
                  <a:gd name="connsiteX18" fmla="*/ 30545 w 42292"/>
                  <a:gd name="connsiteY18" fmla="*/ 16969 h 54171"/>
                  <a:gd name="connsiteX19" fmla="*/ 27673 w 42292"/>
                  <a:gd name="connsiteY19" fmla="*/ 11356 h 54171"/>
                  <a:gd name="connsiteX20" fmla="*/ 20755 w 42292"/>
                  <a:gd name="connsiteY20" fmla="*/ 9268 h 54171"/>
                  <a:gd name="connsiteX21" fmla="*/ 14228 w 42292"/>
                  <a:gd name="connsiteY21" fmla="*/ 10834 h 54171"/>
                  <a:gd name="connsiteX22" fmla="*/ 11879 w 42292"/>
                  <a:gd name="connsiteY22" fmla="*/ 15142 h 54171"/>
                  <a:gd name="connsiteX23" fmla="*/ 13445 w 42292"/>
                  <a:gd name="connsiteY23" fmla="*/ 18666 h 54171"/>
                  <a:gd name="connsiteX24" fmla="*/ 17230 w 42292"/>
                  <a:gd name="connsiteY24" fmla="*/ 20885 h 54171"/>
                  <a:gd name="connsiteX25" fmla="*/ 23757 w 42292"/>
                  <a:gd name="connsiteY25" fmla="*/ 22974 h 54171"/>
                  <a:gd name="connsiteX26" fmla="*/ 33156 w 42292"/>
                  <a:gd name="connsiteY26" fmla="*/ 26107 h 54171"/>
                  <a:gd name="connsiteX27" fmla="*/ 39552 w 42292"/>
                  <a:gd name="connsiteY27" fmla="*/ 30675 h 54171"/>
                  <a:gd name="connsiteX28" fmla="*/ 42293 w 42292"/>
                  <a:gd name="connsiteY28" fmla="*/ 38768 h 54171"/>
                  <a:gd name="connsiteX29" fmla="*/ 39813 w 42292"/>
                  <a:gd name="connsiteY29" fmla="*/ 46731 h 54171"/>
                  <a:gd name="connsiteX30" fmla="*/ 32764 w 42292"/>
                  <a:gd name="connsiteY30" fmla="*/ 52213 h 54171"/>
                  <a:gd name="connsiteX31" fmla="*/ 22060 w 42292"/>
                  <a:gd name="connsiteY31" fmla="*/ 54171 h 54171"/>
                  <a:gd name="connsiteX32" fmla="*/ 10965 w 42292"/>
                  <a:gd name="connsiteY32" fmla="*/ 51952 h 54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42292" h="54171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3E8049DE-EF83-04FA-FE6E-5B0AAE1BB833}"/>
                  </a:ext>
                </a:extLst>
              </p:cNvPr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avLst/>
                <a:gdLst>
                  <a:gd name="connsiteX0" fmla="*/ 17100 w 29892"/>
                  <a:gd name="connsiteY0" fmla="*/ 21930 h 65658"/>
                  <a:gd name="connsiteX1" fmla="*/ 17100 w 29892"/>
                  <a:gd name="connsiteY1" fmla="*/ 51039 h 65658"/>
                  <a:gd name="connsiteX2" fmla="*/ 18536 w 29892"/>
                  <a:gd name="connsiteY2" fmla="*/ 55346 h 65658"/>
                  <a:gd name="connsiteX3" fmla="*/ 23235 w 29892"/>
                  <a:gd name="connsiteY3" fmla="*/ 56652 h 65658"/>
                  <a:gd name="connsiteX4" fmla="*/ 29892 w 29892"/>
                  <a:gd name="connsiteY4" fmla="*/ 56652 h 65658"/>
                  <a:gd name="connsiteX5" fmla="*/ 29892 w 29892"/>
                  <a:gd name="connsiteY5" fmla="*/ 65658 h 65658"/>
                  <a:gd name="connsiteX6" fmla="*/ 21277 w 29892"/>
                  <a:gd name="connsiteY6" fmla="*/ 65658 h 65658"/>
                  <a:gd name="connsiteX7" fmla="*/ 10051 w 29892"/>
                  <a:gd name="connsiteY7" fmla="*/ 62264 h 65658"/>
                  <a:gd name="connsiteX8" fmla="*/ 6135 w 29892"/>
                  <a:gd name="connsiteY8" fmla="*/ 51039 h 65658"/>
                  <a:gd name="connsiteX9" fmla="*/ 6135 w 29892"/>
                  <a:gd name="connsiteY9" fmla="*/ 21930 h 65658"/>
                  <a:gd name="connsiteX10" fmla="*/ 0 w 29892"/>
                  <a:gd name="connsiteY10" fmla="*/ 21930 h 65658"/>
                  <a:gd name="connsiteX11" fmla="*/ 0 w 29892"/>
                  <a:gd name="connsiteY11" fmla="*/ 13053 h 65658"/>
                  <a:gd name="connsiteX12" fmla="*/ 6135 w 29892"/>
                  <a:gd name="connsiteY12" fmla="*/ 13053 h 65658"/>
                  <a:gd name="connsiteX13" fmla="*/ 6135 w 29892"/>
                  <a:gd name="connsiteY13" fmla="*/ 0 h 65658"/>
                  <a:gd name="connsiteX14" fmla="*/ 17100 w 29892"/>
                  <a:gd name="connsiteY14" fmla="*/ 0 h 65658"/>
                  <a:gd name="connsiteX15" fmla="*/ 17100 w 29892"/>
                  <a:gd name="connsiteY15" fmla="*/ 13053 h 65658"/>
                  <a:gd name="connsiteX16" fmla="*/ 29892 w 29892"/>
                  <a:gd name="connsiteY16" fmla="*/ 13053 h 65658"/>
                  <a:gd name="connsiteX17" fmla="*/ 29892 w 29892"/>
                  <a:gd name="connsiteY17" fmla="*/ 21930 h 65658"/>
                  <a:gd name="connsiteX18" fmla="*/ 17100 w 2989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9892" h="65658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ABEB15E-CEEC-83DD-8126-D356A8E8C17D}"/>
                  </a:ext>
                </a:extLst>
              </p:cNvPr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F74DF724-A3FC-9665-6E80-763AB825716F}"/>
                  </a:ext>
                </a:extLst>
              </p:cNvPr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799AA50-3E5F-C2B8-2BC0-908C67297368}"/>
                  </a:ext>
                </a:extLst>
              </p:cNvPr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avLst/>
                <a:gdLst>
                  <a:gd name="connsiteX0" fmla="*/ 3263 w 49994"/>
                  <a:gd name="connsiteY0" fmla="*/ 12923 h 54302"/>
                  <a:gd name="connsiteX1" fmla="*/ 12401 w 49994"/>
                  <a:gd name="connsiteY1" fmla="*/ 3394 h 54302"/>
                  <a:gd name="connsiteX2" fmla="*/ 25715 w 49994"/>
                  <a:gd name="connsiteY2" fmla="*/ 0 h 54302"/>
                  <a:gd name="connsiteX3" fmla="*/ 41510 w 49994"/>
                  <a:gd name="connsiteY3" fmla="*/ 4569 h 54302"/>
                  <a:gd name="connsiteX4" fmla="*/ 49994 w 49994"/>
                  <a:gd name="connsiteY4" fmla="*/ 17492 h 54302"/>
                  <a:gd name="connsiteX5" fmla="*/ 38246 w 49994"/>
                  <a:gd name="connsiteY5" fmla="*/ 17492 h 54302"/>
                  <a:gd name="connsiteX6" fmla="*/ 33678 w 49994"/>
                  <a:gd name="connsiteY6" fmla="*/ 11356 h 54302"/>
                  <a:gd name="connsiteX7" fmla="*/ 25715 w 49994"/>
                  <a:gd name="connsiteY7" fmla="*/ 9137 h 54302"/>
                  <a:gd name="connsiteX8" fmla="*/ 15142 w 49994"/>
                  <a:gd name="connsiteY8" fmla="*/ 13837 h 54302"/>
                  <a:gd name="connsiteX9" fmla="*/ 11226 w 49994"/>
                  <a:gd name="connsiteY9" fmla="*/ 27020 h 54302"/>
                  <a:gd name="connsiteX10" fmla="*/ 15142 w 49994"/>
                  <a:gd name="connsiteY10" fmla="*/ 40335 h 54302"/>
                  <a:gd name="connsiteX11" fmla="*/ 25715 w 49994"/>
                  <a:gd name="connsiteY11" fmla="*/ 45165 h 54302"/>
                  <a:gd name="connsiteX12" fmla="*/ 38246 w 49994"/>
                  <a:gd name="connsiteY12" fmla="*/ 36810 h 54302"/>
                  <a:gd name="connsiteX13" fmla="*/ 49994 w 49994"/>
                  <a:gd name="connsiteY13" fmla="*/ 36810 h 54302"/>
                  <a:gd name="connsiteX14" fmla="*/ 41379 w 49994"/>
                  <a:gd name="connsiteY14" fmla="*/ 49603 h 54302"/>
                  <a:gd name="connsiteX15" fmla="*/ 25715 w 49994"/>
                  <a:gd name="connsiteY15" fmla="*/ 54302 h 54302"/>
                  <a:gd name="connsiteX16" fmla="*/ 12401 w 49994"/>
                  <a:gd name="connsiteY16" fmla="*/ 50908 h 54302"/>
                  <a:gd name="connsiteX17" fmla="*/ 3263 w 49994"/>
                  <a:gd name="connsiteY17" fmla="*/ 41379 h 54302"/>
                  <a:gd name="connsiteX18" fmla="*/ 0 w 49994"/>
                  <a:gd name="connsiteY18" fmla="*/ 27151 h 54302"/>
                  <a:gd name="connsiteX19" fmla="*/ 3263 w 49994"/>
                  <a:gd name="connsiteY19" fmla="*/ 12923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9994" h="54302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6829709-F3DA-F1E0-E780-F24A36520943}"/>
                  </a:ext>
                </a:extLst>
              </p:cNvPr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avLst/>
                <a:gdLst>
                  <a:gd name="connsiteX0" fmla="*/ 17231 w 30022"/>
                  <a:gd name="connsiteY0" fmla="*/ 21930 h 65658"/>
                  <a:gd name="connsiteX1" fmla="*/ 17231 w 30022"/>
                  <a:gd name="connsiteY1" fmla="*/ 51039 h 65658"/>
                  <a:gd name="connsiteX2" fmla="*/ 18666 w 30022"/>
                  <a:gd name="connsiteY2" fmla="*/ 55346 h 65658"/>
                  <a:gd name="connsiteX3" fmla="*/ 23366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1 w 30022"/>
                  <a:gd name="connsiteY14" fmla="*/ 0 h 65658"/>
                  <a:gd name="connsiteX15" fmla="*/ 17231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1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F99CD6E-B502-7A07-D9E0-236B2E91CD58}"/>
                  </a:ext>
                </a:extLst>
              </p:cNvPr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avLst/>
                <a:gdLst>
                  <a:gd name="connsiteX0" fmla="*/ 48167 w 48166"/>
                  <a:gd name="connsiteY0" fmla="*/ 131 h 53518"/>
                  <a:gd name="connsiteX1" fmla="*/ 48167 w 48166"/>
                  <a:gd name="connsiteY1" fmla="*/ 52736 h 53518"/>
                  <a:gd name="connsiteX2" fmla="*/ 37333 w 48166"/>
                  <a:gd name="connsiteY2" fmla="*/ 52736 h 53518"/>
                  <a:gd name="connsiteX3" fmla="*/ 37333 w 48166"/>
                  <a:gd name="connsiteY3" fmla="*/ 46600 h 53518"/>
                  <a:gd name="connsiteX4" fmla="*/ 30545 w 48166"/>
                  <a:gd name="connsiteY4" fmla="*/ 51691 h 53518"/>
                  <a:gd name="connsiteX5" fmla="*/ 21669 w 48166"/>
                  <a:gd name="connsiteY5" fmla="*/ 53519 h 53518"/>
                  <a:gd name="connsiteX6" fmla="*/ 10573 w 48166"/>
                  <a:gd name="connsiteY6" fmla="*/ 50908 h 53518"/>
                  <a:gd name="connsiteX7" fmla="*/ 2872 w 48166"/>
                  <a:gd name="connsiteY7" fmla="*/ 43207 h 53518"/>
                  <a:gd name="connsiteX8" fmla="*/ 0 w 48166"/>
                  <a:gd name="connsiteY8" fmla="*/ 30936 h 53518"/>
                  <a:gd name="connsiteX9" fmla="*/ 0 w 48166"/>
                  <a:gd name="connsiteY9" fmla="*/ 0 h 53518"/>
                  <a:gd name="connsiteX10" fmla="*/ 10834 w 48166"/>
                  <a:gd name="connsiteY10" fmla="*/ 0 h 53518"/>
                  <a:gd name="connsiteX11" fmla="*/ 10834 w 48166"/>
                  <a:gd name="connsiteY11" fmla="*/ 29239 h 53518"/>
                  <a:gd name="connsiteX12" fmla="*/ 14359 w 48166"/>
                  <a:gd name="connsiteY12" fmla="*/ 40074 h 53518"/>
                  <a:gd name="connsiteX13" fmla="*/ 24018 w 48166"/>
                  <a:gd name="connsiteY13" fmla="*/ 43859 h 53518"/>
                  <a:gd name="connsiteX14" fmla="*/ 33678 w 48166"/>
                  <a:gd name="connsiteY14" fmla="*/ 40074 h 53518"/>
                  <a:gd name="connsiteX15" fmla="*/ 37202 w 48166"/>
                  <a:gd name="connsiteY15" fmla="*/ 29239 h 53518"/>
                  <a:gd name="connsiteX16" fmla="*/ 37202 w 48166"/>
                  <a:gd name="connsiteY16" fmla="*/ 0 h 53518"/>
                  <a:gd name="connsiteX17" fmla="*/ 48036 w 48166"/>
                  <a:gd name="connsiteY17" fmla="*/ 0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166" h="53518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97B55110-A12F-D7CF-8D27-88AF27B07156}"/>
                  </a:ext>
                </a:extLst>
              </p:cNvPr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1E7E723-B1B7-13A1-754F-3856E4275CB3}"/>
                  </a:ext>
                </a:extLst>
              </p:cNvPr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8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86FDF58A-19B3-6BF4-D531-D89F53663AA4}"/>
                  </a:ext>
                </a:extLst>
              </p:cNvPr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avLst/>
                <a:gdLst>
                  <a:gd name="connsiteX0" fmla="*/ 43990 w 46339"/>
                  <a:gd name="connsiteY0" fmla="*/ 29240 h 66311"/>
                  <a:gd name="connsiteX1" fmla="*/ 36288 w 46339"/>
                  <a:gd name="connsiteY1" fmla="*/ 36549 h 66311"/>
                  <a:gd name="connsiteX2" fmla="*/ 22843 w 46339"/>
                  <a:gd name="connsiteY2" fmla="*/ 39421 h 66311"/>
                  <a:gd name="connsiteX3" fmla="*/ 10834 w 46339"/>
                  <a:gd name="connsiteY3" fmla="*/ 39421 h 66311"/>
                  <a:gd name="connsiteX4" fmla="*/ 10834 w 46339"/>
                  <a:gd name="connsiteY4" fmla="*/ 66311 h 66311"/>
                  <a:gd name="connsiteX5" fmla="*/ 0 w 46339"/>
                  <a:gd name="connsiteY5" fmla="*/ 66311 h 66311"/>
                  <a:gd name="connsiteX6" fmla="*/ 0 w 46339"/>
                  <a:gd name="connsiteY6" fmla="*/ 0 h 66311"/>
                  <a:gd name="connsiteX7" fmla="*/ 22843 w 46339"/>
                  <a:gd name="connsiteY7" fmla="*/ 0 h 66311"/>
                  <a:gd name="connsiteX8" fmla="*/ 35766 w 46339"/>
                  <a:gd name="connsiteY8" fmla="*/ 2611 h 66311"/>
                  <a:gd name="connsiteX9" fmla="*/ 43729 w 46339"/>
                  <a:gd name="connsiteY9" fmla="*/ 9790 h 66311"/>
                  <a:gd name="connsiteX10" fmla="*/ 46339 w 46339"/>
                  <a:gd name="connsiteY10" fmla="*/ 19841 h 66311"/>
                  <a:gd name="connsiteX11" fmla="*/ 43990 w 46339"/>
                  <a:gd name="connsiteY11" fmla="*/ 29370 h 66311"/>
                  <a:gd name="connsiteX12" fmla="*/ 32111 w 46339"/>
                  <a:gd name="connsiteY12" fmla="*/ 27804 h 66311"/>
                  <a:gd name="connsiteX13" fmla="*/ 35113 w 46339"/>
                  <a:gd name="connsiteY13" fmla="*/ 19841 h 66311"/>
                  <a:gd name="connsiteX14" fmla="*/ 22843 w 46339"/>
                  <a:gd name="connsiteY14" fmla="*/ 9007 h 66311"/>
                  <a:gd name="connsiteX15" fmla="*/ 10834 w 46339"/>
                  <a:gd name="connsiteY15" fmla="*/ 9007 h 66311"/>
                  <a:gd name="connsiteX16" fmla="*/ 10834 w 46339"/>
                  <a:gd name="connsiteY16" fmla="*/ 30675 h 66311"/>
                  <a:gd name="connsiteX17" fmla="*/ 22843 w 46339"/>
                  <a:gd name="connsiteY17" fmla="*/ 30675 h 66311"/>
                  <a:gd name="connsiteX18" fmla="*/ 32111 w 46339"/>
                  <a:gd name="connsiteY18" fmla="*/ 27804 h 66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6339" h="66311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B7A84A2-1A95-3999-050A-C99428BDE867}"/>
                  </a:ext>
                </a:extLst>
              </p:cNvPr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avLst/>
                <a:gdLst>
                  <a:gd name="connsiteX0" fmla="*/ 3133 w 53910"/>
                  <a:gd name="connsiteY0" fmla="*/ 12923 h 54432"/>
                  <a:gd name="connsiteX1" fmla="*/ 12140 w 53910"/>
                  <a:gd name="connsiteY1" fmla="*/ 3394 h 54432"/>
                  <a:gd name="connsiteX2" fmla="*/ 24671 w 53910"/>
                  <a:gd name="connsiteY2" fmla="*/ 0 h 54432"/>
                  <a:gd name="connsiteX3" fmla="*/ 35505 w 53910"/>
                  <a:gd name="connsiteY3" fmla="*/ 2480 h 54432"/>
                  <a:gd name="connsiteX4" fmla="*/ 42945 w 53910"/>
                  <a:gd name="connsiteY4" fmla="*/ 8615 h 54432"/>
                  <a:gd name="connsiteX5" fmla="*/ 42945 w 53910"/>
                  <a:gd name="connsiteY5" fmla="*/ 914 h 54432"/>
                  <a:gd name="connsiteX6" fmla="*/ 53910 w 53910"/>
                  <a:gd name="connsiteY6" fmla="*/ 914 h 54432"/>
                  <a:gd name="connsiteX7" fmla="*/ 53910 w 53910"/>
                  <a:gd name="connsiteY7" fmla="*/ 53519 h 54432"/>
                  <a:gd name="connsiteX8" fmla="*/ 42945 w 53910"/>
                  <a:gd name="connsiteY8" fmla="*/ 53519 h 54432"/>
                  <a:gd name="connsiteX9" fmla="*/ 42945 w 53910"/>
                  <a:gd name="connsiteY9" fmla="*/ 45687 h 54432"/>
                  <a:gd name="connsiteX10" fmla="*/ 35374 w 53910"/>
                  <a:gd name="connsiteY10" fmla="*/ 51952 h 54432"/>
                  <a:gd name="connsiteX11" fmla="*/ 24540 w 53910"/>
                  <a:gd name="connsiteY11" fmla="*/ 54432 h 54432"/>
                  <a:gd name="connsiteX12" fmla="*/ 12140 w 53910"/>
                  <a:gd name="connsiteY12" fmla="*/ 50908 h 54432"/>
                  <a:gd name="connsiteX13" fmla="*/ 3263 w 53910"/>
                  <a:gd name="connsiteY13" fmla="*/ 41118 h 54432"/>
                  <a:gd name="connsiteX14" fmla="*/ 0 w 53910"/>
                  <a:gd name="connsiteY14" fmla="*/ 26890 h 54432"/>
                  <a:gd name="connsiteX15" fmla="*/ 3263 w 53910"/>
                  <a:gd name="connsiteY15" fmla="*/ 12923 h 54432"/>
                  <a:gd name="connsiteX16" fmla="*/ 40726 w 53910"/>
                  <a:gd name="connsiteY16" fmla="*/ 17753 h 54432"/>
                  <a:gd name="connsiteX17" fmla="*/ 34852 w 53910"/>
                  <a:gd name="connsiteY17" fmla="*/ 11617 h 54432"/>
                  <a:gd name="connsiteX18" fmla="*/ 27020 w 53910"/>
                  <a:gd name="connsiteY18" fmla="*/ 9529 h 54432"/>
                  <a:gd name="connsiteX19" fmla="*/ 19188 w 53910"/>
                  <a:gd name="connsiteY19" fmla="*/ 11617 h 54432"/>
                  <a:gd name="connsiteX20" fmla="*/ 13314 w 53910"/>
                  <a:gd name="connsiteY20" fmla="*/ 17622 h 54432"/>
                  <a:gd name="connsiteX21" fmla="*/ 11095 w 53910"/>
                  <a:gd name="connsiteY21" fmla="*/ 27020 h 54432"/>
                  <a:gd name="connsiteX22" fmla="*/ 13314 w 53910"/>
                  <a:gd name="connsiteY22" fmla="*/ 36549 h 54432"/>
                  <a:gd name="connsiteX23" fmla="*/ 19188 w 53910"/>
                  <a:gd name="connsiteY23" fmla="*/ 42815 h 54432"/>
                  <a:gd name="connsiteX24" fmla="*/ 27020 w 53910"/>
                  <a:gd name="connsiteY24" fmla="*/ 44904 h 54432"/>
                  <a:gd name="connsiteX25" fmla="*/ 34852 w 53910"/>
                  <a:gd name="connsiteY25" fmla="*/ 42815 h 54432"/>
                  <a:gd name="connsiteX26" fmla="*/ 40726 w 53910"/>
                  <a:gd name="connsiteY26" fmla="*/ 36680 h 54432"/>
                  <a:gd name="connsiteX27" fmla="*/ 42945 w 53910"/>
                  <a:gd name="connsiteY27" fmla="*/ 27151 h 54432"/>
                  <a:gd name="connsiteX28" fmla="*/ 40726 w 53910"/>
                  <a:gd name="connsiteY28" fmla="*/ 17753 h 54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53910" h="54432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6EE046-FA08-FFE5-B805-7FB675949E57}"/>
                  </a:ext>
                </a:extLst>
              </p:cNvPr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1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D253D2BF-1606-EC18-6C57-4745A489EE02}"/>
                  </a:ext>
                </a:extLst>
              </p:cNvPr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avLst/>
                <a:gdLst>
                  <a:gd name="connsiteX0" fmla="*/ 17230 w 30022"/>
                  <a:gd name="connsiteY0" fmla="*/ 21930 h 65658"/>
                  <a:gd name="connsiteX1" fmla="*/ 17230 w 30022"/>
                  <a:gd name="connsiteY1" fmla="*/ 51039 h 65658"/>
                  <a:gd name="connsiteX2" fmla="*/ 18666 w 30022"/>
                  <a:gd name="connsiteY2" fmla="*/ 55346 h 65658"/>
                  <a:gd name="connsiteX3" fmla="*/ 23365 w 30022"/>
                  <a:gd name="connsiteY3" fmla="*/ 56652 h 65658"/>
                  <a:gd name="connsiteX4" fmla="*/ 30023 w 30022"/>
                  <a:gd name="connsiteY4" fmla="*/ 56652 h 65658"/>
                  <a:gd name="connsiteX5" fmla="*/ 30023 w 30022"/>
                  <a:gd name="connsiteY5" fmla="*/ 65658 h 65658"/>
                  <a:gd name="connsiteX6" fmla="*/ 21408 w 30022"/>
                  <a:gd name="connsiteY6" fmla="*/ 65658 h 65658"/>
                  <a:gd name="connsiteX7" fmla="*/ 10182 w 30022"/>
                  <a:gd name="connsiteY7" fmla="*/ 62264 h 65658"/>
                  <a:gd name="connsiteX8" fmla="*/ 6266 w 30022"/>
                  <a:gd name="connsiteY8" fmla="*/ 51039 h 65658"/>
                  <a:gd name="connsiteX9" fmla="*/ 6266 w 30022"/>
                  <a:gd name="connsiteY9" fmla="*/ 21930 h 65658"/>
                  <a:gd name="connsiteX10" fmla="*/ 0 w 30022"/>
                  <a:gd name="connsiteY10" fmla="*/ 21930 h 65658"/>
                  <a:gd name="connsiteX11" fmla="*/ 0 w 30022"/>
                  <a:gd name="connsiteY11" fmla="*/ 13053 h 65658"/>
                  <a:gd name="connsiteX12" fmla="*/ 6266 w 30022"/>
                  <a:gd name="connsiteY12" fmla="*/ 13053 h 65658"/>
                  <a:gd name="connsiteX13" fmla="*/ 6266 w 30022"/>
                  <a:gd name="connsiteY13" fmla="*/ 0 h 65658"/>
                  <a:gd name="connsiteX14" fmla="*/ 17230 w 30022"/>
                  <a:gd name="connsiteY14" fmla="*/ 0 h 65658"/>
                  <a:gd name="connsiteX15" fmla="*/ 17230 w 30022"/>
                  <a:gd name="connsiteY15" fmla="*/ 13053 h 65658"/>
                  <a:gd name="connsiteX16" fmla="*/ 30023 w 30022"/>
                  <a:gd name="connsiteY16" fmla="*/ 13053 h 65658"/>
                  <a:gd name="connsiteX17" fmla="*/ 30023 w 30022"/>
                  <a:gd name="connsiteY17" fmla="*/ 21930 h 65658"/>
                  <a:gd name="connsiteX18" fmla="*/ 17230 w 30022"/>
                  <a:gd name="connsiteY18" fmla="*/ 21930 h 65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022" h="65658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F4295A84-EA11-9EA6-7DEC-F36B8C8F592E}"/>
                  </a:ext>
                </a:extLst>
              </p:cNvPr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avLst/>
                <a:gdLst>
                  <a:gd name="connsiteX0" fmla="*/ 37594 w 48036"/>
                  <a:gd name="connsiteY0" fmla="*/ 2480 h 53518"/>
                  <a:gd name="connsiteX1" fmla="*/ 45295 w 48036"/>
                  <a:gd name="connsiteY1" fmla="*/ 10182 h 53518"/>
                  <a:gd name="connsiteX2" fmla="*/ 48036 w 48036"/>
                  <a:gd name="connsiteY2" fmla="*/ 22452 h 53518"/>
                  <a:gd name="connsiteX3" fmla="*/ 48036 w 48036"/>
                  <a:gd name="connsiteY3" fmla="*/ 53519 h 53518"/>
                  <a:gd name="connsiteX4" fmla="*/ 37202 w 48036"/>
                  <a:gd name="connsiteY4" fmla="*/ 53519 h 53518"/>
                  <a:gd name="connsiteX5" fmla="*/ 37202 w 48036"/>
                  <a:gd name="connsiteY5" fmla="*/ 24149 h 53518"/>
                  <a:gd name="connsiteX6" fmla="*/ 33678 w 48036"/>
                  <a:gd name="connsiteY6" fmla="*/ 13314 h 53518"/>
                  <a:gd name="connsiteX7" fmla="*/ 24018 w 48036"/>
                  <a:gd name="connsiteY7" fmla="*/ 9529 h 53518"/>
                  <a:gd name="connsiteX8" fmla="*/ 14359 w 48036"/>
                  <a:gd name="connsiteY8" fmla="*/ 13314 h 53518"/>
                  <a:gd name="connsiteX9" fmla="*/ 10834 w 48036"/>
                  <a:gd name="connsiteY9" fmla="*/ 24149 h 53518"/>
                  <a:gd name="connsiteX10" fmla="*/ 10834 w 48036"/>
                  <a:gd name="connsiteY10" fmla="*/ 53519 h 53518"/>
                  <a:gd name="connsiteX11" fmla="*/ 0 w 48036"/>
                  <a:gd name="connsiteY11" fmla="*/ 53519 h 53518"/>
                  <a:gd name="connsiteX12" fmla="*/ 0 w 48036"/>
                  <a:gd name="connsiteY12" fmla="*/ 914 h 53518"/>
                  <a:gd name="connsiteX13" fmla="*/ 10834 w 48036"/>
                  <a:gd name="connsiteY13" fmla="*/ 914 h 53518"/>
                  <a:gd name="connsiteX14" fmla="*/ 10834 w 48036"/>
                  <a:gd name="connsiteY14" fmla="*/ 6918 h 53518"/>
                  <a:gd name="connsiteX15" fmla="*/ 17622 w 48036"/>
                  <a:gd name="connsiteY15" fmla="*/ 1827 h 53518"/>
                  <a:gd name="connsiteX16" fmla="*/ 26498 w 48036"/>
                  <a:gd name="connsiteY16" fmla="*/ 0 h 53518"/>
                  <a:gd name="connsiteX17" fmla="*/ 37594 w 48036"/>
                  <a:gd name="connsiteY17" fmla="*/ 2611 h 53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036" h="53518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12171D4B-2AD9-02CF-4D1D-960B8B2E224F}"/>
                  </a:ext>
                </a:extLst>
              </p:cNvPr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avLst/>
                <a:gdLst>
                  <a:gd name="connsiteX0" fmla="*/ 51561 w 51952"/>
                  <a:gd name="connsiteY0" fmla="*/ 31328 h 54302"/>
                  <a:gd name="connsiteX1" fmla="*/ 11357 w 51952"/>
                  <a:gd name="connsiteY1" fmla="*/ 31328 h 54302"/>
                  <a:gd name="connsiteX2" fmla="*/ 16056 w 51952"/>
                  <a:gd name="connsiteY2" fmla="*/ 41379 h 54302"/>
                  <a:gd name="connsiteX3" fmla="*/ 26368 w 51952"/>
                  <a:gd name="connsiteY3" fmla="*/ 45165 h 54302"/>
                  <a:gd name="connsiteX4" fmla="*/ 38769 w 51952"/>
                  <a:gd name="connsiteY4" fmla="*/ 37855 h 54302"/>
                  <a:gd name="connsiteX5" fmla="*/ 50517 w 51952"/>
                  <a:gd name="connsiteY5" fmla="*/ 37855 h 54302"/>
                  <a:gd name="connsiteX6" fmla="*/ 41901 w 51952"/>
                  <a:gd name="connsiteY6" fmla="*/ 49733 h 54302"/>
                  <a:gd name="connsiteX7" fmla="*/ 26368 w 51952"/>
                  <a:gd name="connsiteY7" fmla="*/ 54302 h 54302"/>
                  <a:gd name="connsiteX8" fmla="*/ 12792 w 51952"/>
                  <a:gd name="connsiteY8" fmla="*/ 50908 h 54302"/>
                  <a:gd name="connsiteX9" fmla="*/ 3394 w 51952"/>
                  <a:gd name="connsiteY9" fmla="*/ 41379 h 54302"/>
                  <a:gd name="connsiteX10" fmla="*/ 0 w 51952"/>
                  <a:gd name="connsiteY10" fmla="*/ 27151 h 54302"/>
                  <a:gd name="connsiteX11" fmla="*/ 3263 w 51952"/>
                  <a:gd name="connsiteY11" fmla="*/ 12923 h 54302"/>
                  <a:gd name="connsiteX12" fmla="*/ 12531 w 51952"/>
                  <a:gd name="connsiteY12" fmla="*/ 3394 h 54302"/>
                  <a:gd name="connsiteX13" fmla="*/ 26237 w 51952"/>
                  <a:gd name="connsiteY13" fmla="*/ 0 h 54302"/>
                  <a:gd name="connsiteX14" fmla="*/ 39552 w 51952"/>
                  <a:gd name="connsiteY14" fmla="*/ 3263 h 54302"/>
                  <a:gd name="connsiteX15" fmla="*/ 48689 w 51952"/>
                  <a:gd name="connsiteY15" fmla="*/ 12401 h 54302"/>
                  <a:gd name="connsiteX16" fmla="*/ 51953 w 51952"/>
                  <a:gd name="connsiteY16" fmla="*/ 25846 h 54302"/>
                  <a:gd name="connsiteX17" fmla="*/ 51561 w 51952"/>
                  <a:gd name="connsiteY17" fmla="*/ 31198 h 54302"/>
                  <a:gd name="connsiteX18" fmla="*/ 40596 w 51952"/>
                  <a:gd name="connsiteY18" fmla="*/ 22452 h 54302"/>
                  <a:gd name="connsiteX19" fmla="*/ 36289 w 51952"/>
                  <a:gd name="connsiteY19" fmla="*/ 12792 h 54302"/>
                  <a:gd name="connsiteX20" fmla="*/ 25846 w 51952"/>
                  <a:gd name="connsiteY20" fmla="*/ 9137 h 54302"/>
                  <a:gd name="connsiteX21" fmla="*/ 16186 w 51952"/>
                  <a:gd name="connsiteY21" fmla="*/ 12662 h 54302"/>
                  <a:gd name="connsiteX22" fmla="*/ 11357 w 51952"/>
                  <a:gd name="connsiteY22" fmla="*/ 22321 h 54302"/>
                  <a:gd name="connsiteX23" fmla="*/ 40466 w 51952"/>
                  <a:gd name="connsiteY23" fmla="*/ 22321 h 54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51952" h="5430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7B47EE26-9358-54E2-24DB-E8688AEF18AD}"/>
                  </a:ext>
                </a:extLst>
              </p:cNvPr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avLst/>
                <a:gdLst>
                  <a:gd name="connsiteX0" fmla="*/ 17100 w 26498"/>
                  <a:gd name="connsiteY0" fmla="*/ 2219 h 53388"/>
                  <a:gd name="connsiteX1" fmla="*/ 26498 w 26498"/>
                  <a:gd name="connsiteY1" fmla="*/ 0 h 53388"/>
                  <a:gd name="connsiteX2" fmla="*/ 26498 w 26498"/>
                  <a:gd name="connsiteY2" fmla="*/ 11226 h 53388"/>
                  <a:gd name="connsiteX3" fmla="*/ 23757 w 26498"/>
                  <a:gd name="connsiteY3" fmla="*/ 11226 h 53388"/>
                  <a:gd name="connsiteX4" fmla="*/ 14098 w 26498"/>
                  <a:gd name="connsiteY4" fmla="*/ 14489 h 53388"/>
                  <a:gd name="connsiteX5" fmla="*/ 10834 w 26498"/>
                  <a:gd name="connsiteY5" fmla="*/ 25715 h 53388"/>
                  <a:gd name="connsiteX6" fmla="*/ 10834 w 26498"/>
                  <a:gd name="connsiteY6" fmla="*/ 53388 h 53388"/>
                  <a:gd name="connsiteX7" fmla="*/ 0 w 26498"/>
                  <a:gd name="connsiteY7" fmla="*/ 53388 h 53388"/>
                  <a:gd name="connsiteX8" fmla="*/ 0 w 26498"/>
                  <a:gd name="connsiteY8" fmla="*/ 783 h 53388"/>
                  <a:gd name="connsiteX9" fmla="*/ 10834 w 26498"/>
                  <a:gd name="connsiteY9" fmla="*/ 783 h 53388"/>
                  <a:gd name="connsiteX10" fmla="*/ 10834 w 26498"/>
                  <a:gd name="connsiteY10" fmla="*/ 8485 h 53388"/>
                  <a:gd name="connsiteX11" fmla="*/ 17230 w 26498"/>
                  <a:gd name="connsiteY11" fmla="*/ 2219 h 53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98" h="5338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12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C3E3513-1D12-1C87-207B-2511B5E4EA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871959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3E3513-1D12-1C87-207B-2511B5E4EA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79" y="412817"/>
            <a:ext cx="9420685" cy="1249845"/>
          </a:xfrm>
        </p:spPr>
        <p:txBody>
          <a:bodyPr vert="horz"/>
          <a:lstStyle>
            <a:lvl1pPr>
              <a:defRPr spc="0">
                <a:solidFill>
                  <a:srgbClr val="54565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529547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13780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4837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C4CF-3C87-3F20-9A7D-FC451B84D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EABD-5C03-EC07-CDDA-80E138DEA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9001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33B562A0-3D6C-45D0-9E85-8A28A804D0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167663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33B562A0-3D6C-45D0-9E85-8A28A804D0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42428D-965F-410A-AAB0-2F4E028AF07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Documenttype">
            <a:extLst>
              <a:ext uri="{FF2B5EF4-FFF2-40B4-BE49-F238E27FC236}">
                <a16:creationId xmlns:a16="http://schemas.microsoft.com/office/drawing/2014/main" id="{0CADA7EB-5C2E-4AD4-A32E-534A28817C8A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C85A1636-E33D-4640-A4BA-89E2008C1ED4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0" name="Title">
            <a:extLst>
              <a:ext uri="{FF2B5EF4-FFF2-40B4-BE49-F238E27FC236}">
                <a16:creationId xmlns:a16="http://schemas.microsoft.com/office/drawing/2014/main" id="{AA4E4E19-7239-46DA-AE24-CE9556C9BE7D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F0099F4-9EB6-76FD-6E70-E048D6B602F9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530E9DD9-8234-604A-802F-A054023027D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74877B3B-2E75-94EF-0FFD-025C9960BC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56A5F59-A909-9534-D1B7-F13A68E83B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E011A66A-F864-64F2-D918-E7B44FBE359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57F814EB-C003-AAFC-B087-3ECE3DF140B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FBA19776-56DE-C7CC-F340-70B41111B2F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CC90407A-30F6-698A-A8F2-FA7D90005B2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3099987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27327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1763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5439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07300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9" name="Sticker" hidden="1">
            <a:extLst>
              <a:ext uri="{FF2B5EF4-FFF2-40B4-BE49-F238E27FC236}">
                <a16:creationId xmlns:a16="http://schemas.microsoft.com/office/drawing/2014/main" id="{64F3132B-1605-45D5-B06F-B703D774997D}"/>
              </a:ext>
            </a:extLst>
          </p:cNvPr>
          <p:cNvSpPr txBox="1"/>
          <p:nvPr userDrawn="1"/>
        </p:nvSpPr>
        <p:spPr bwMode="gray"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 userDrawn="1">
            <p:ph type="subTitle" idx="1"/>
            <p:custDataLst>
              <p:tags r:id="rId3"/>
            </p:custDataLst>
          </p:nvPr>
        </p:nvSpPr>
        <p:spPr bwMode="gray"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no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 userDrawn="1">
            <p:ph type="body" sz="quarter" idx="10" hasCustomPrompt="1"/>
            <p:custDataLst>
              <p:tags r:id="rId5"/>
            </p:custDataLst>
          </p:nvPr>
        </p:nvSpPr>
        <p:spPr bwMode="gray"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 userDrawn="1">
            <p:ph type="title" hasCustomPrompt="1"/>
            <p:custDataLst>
              <p:tags r:id="rId6"/>
            </p:custDataLst>
          </p:nvPr>
        </p:nvSpPr>
        <p:spPr bwMode="gray">
          <a:xfrm>
            <a:off x="554736" y="172212"/>
            <a:ext cx="11082528" cy="769441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C8CD6-8844-FE7C-5AD1-A7D3B042B906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880346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9BA84E71-6FE7-4585-B82E-BE56033119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453572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9BA84E71-6FE7-4585-B82E-BE56033119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D62A08AB-557D-4245-84FA-9DB6B6C6845A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FB4BF85-6002-4998-80DC-DC1B92544D1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A2582D75-79F8-4634-92EF-A9F0840C018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2CB87CCC-64DE-7123-0B0B-F05AF45955CD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6953556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3C4F5195-E8F7-4A2F-B02E-643BB3D8838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569509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3C4F5195-E8F7-4A2F-B02E-643BB3D883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515EFC92-5E3D-4BDC-A378-85D30212A9E2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2BF771FC-DD10-42B6-A51E-7F1E26F8184D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4983596-431B-4F12-AA07-76914CD3DEE7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477A6075-2FDB-0655-CF50-2B453150D749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7209439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32444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86AE8A6-05EF-4E76-AAAD-41743692E9F9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FA764DC8-CEA6-42F3-8E66-7C768AAD275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9927002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EC6EE29E-F64A-419F-BFB0-EEDEB71953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465036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EC6EE29E-F64A-419F-BFB0-EEDEB71953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69526043-F22A-4ED3-B0A1-DD7C4F83AF9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EA735538-C733-4892-93A4-7B433D8B8293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6" name="3. Subtitle">
            <a:extLst>
              <a:ext uri="{FF2B5EF4-FFF2-40B4-BE49-F238E27FC236}">
                <a16:creationId xmlns:a16="http://schemas.microsoft.com/office/drawing/2014/main" id="{8DB5022C-F66C-4018-82F3-195571DDD527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FAEB6FCE-50CC-4F2B-A5B3-CB508EDFCD46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556D1499-3230-4098-85B2-D4CC7CA621F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590C56DD-B928-178B-15BB-20583E51AAAE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924248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763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2514600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80B986-1528-D4D0-A503-EC85AE55065F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78AB714-3BD8-47E9-8BEC-45EA4594BEB7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E18B0E1A-77D1-7B16-CE40-9748772EC11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155F3084-BE7F-938F-8413-CC49D879873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2FC221FE-057A-B6A1-2B0F-A168BE3341D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10F73A2F-CF0B-81A9-A4BF-5C34D040F38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58CFDC26-04D3-6E5E-00B8-ACD0CD7EA7E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F7CCAEC9-E786-3E78-31C5-DFA27A87E5E9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1077568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EE6E84E-0DE7-4EEF-8932-BF42153B3B5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7391657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EE6E84E-0DE7-4EEF-8932-BF42153B3B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9D2CA90-0144-4292-9526-98A508F53171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F06A69A-B095-4159-932B-3658DD253FDF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9C07342-0520-417C-B878-54C94CBD853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064DA18-FA54-43C0-B981-F306F40179F4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2744369"/>
            <a:ext cx="3465574" cy="769441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29F843E-9A91-6B85-5A1B-24B4890B881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F12D445-2F36-9728-95CF-D74759219338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0D1C8941-7BB2-4741-2043-4AA48D2C5BE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8B4A3669-1857-A062-83B7-A6C682D8F92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8A1AA10C-A000-4B9F-D5B6-565A1D73E903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477AD1DA-9881-6EEA-3438-8478B2A16EA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934F2008-C178-117E-2F7C-D0E0ED010054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70819AD-6118-8F84-E045-9049202173B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F278F5ED-0618-37ED-28C1-BC9B71A1CA3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55036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12989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1725BD87-3C3D-45F6-BBCF-F06FD86765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E9BE4D1E-183A-499B-BFC7-798294EB7AE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49250EEE-D951-7DCB-DEA6-BFEA0BF6DB7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CB93712-D5EF-4A02-C1C4-7902821EAED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B16F91F5-06C1-A9D5-055E-63B383EBB94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C0F96876-4275-C93F-3345-A151DD0A0247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7A9375B1-40F1-2EB2-C405-F5296D983D2B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E15D213-5F24-40C5-167A-5108AF0E24D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48AD77CA-1E18-F355-42D7-FFAEB213E93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9217093-2ADB-44BA-7DFC-E9BA5047C89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509290-DA15-A4CB-5B5D-829B86606D3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287787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293AC4C-5B2F-4A0C-8C9B-7295BEE1F4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861237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72" imgH="588" progId="TCLayout.ActiveDocument.1">
                  <p:embed/>
                </p:oleObj>
              </mc:Choice>
              <mc:Fallback>
                <p:oleObj name="think-cell Slide" r:id="rId10" imgW="572" imgH="58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293AC4C-5B2F-4A0C-8C9B-7295BEE1F4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2D668F04-7049-40BA-8D63-D8BBB692131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0415F114-7B0E-43F2-8881-F0D9FB2A643B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Light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712BED6B-950C-4FB8-AEE1-14FA61D013FF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C393009-0681-4A8F-A1E9-19E10A949DC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1D81D655-DC07-778C-534A-293DE0C7F45F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EF465A-E66E-8F24-C7A8-0849D9A70D8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6840E99D-E179-A8CE-8D6D-DF542D82131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4537B1E8-090E-E48D-CF46-81109EF7CA0B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24D02175-D671-8D2F-2B55-9403F06910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442156-FC11-B278-FE38-187B66E5BB63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580AAA9B-F1F1-1F55-3532-E9595647CA5A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ACC0E620-D337-2F31-012C-9CCA439C1E85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3E1F0468-9962-2C29-1CC4-9D086609D82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133648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9F7114D8-6025-4386-BA96-B034FE6B3CD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94122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9F7114D8-6025-4386-BA96-B034FE6B3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50854476-2923-4515-A585-4477FF86118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3" name="RectangleLight">
            <a:extLst>
              <a:ext uri="{FF2B5EF4-FFF2-40B4-BE49-F238E27FC236}">
                <a16:creationId xmlns:a16="http://schemas.microsoft.com/office/drawing/2014/main" id="{A80E2F68-4ED6-42EF-9858-2FE4B1382825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8FFC5EFA-01A0-4033-8D7E-3C2B1F490A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1555BB7F-874D-4148-9E84-841F62C8E9D4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u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DEC2F904-C5C8-4B39-9C46-6CA56144D86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3E828924-9AEE-67CC-6392-875784F45AC9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C625284-C7BC-A90A-C2F2-599AB6CD9F14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55AE63AA-54E7-2EBF-EA37-A160F1E6C97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4C1B07F5-99FE-D8E7-A419-C8EDA45F4F4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154EA3BB-226B-9478-DE69-B656D40497F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D7ABA14D-E593-37DE-90F7-DBE219FC63E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6">
              <a:extLst>
                <a:ext uri="{FF2B5EF4-FFF2-40B4-BE49-F238E27FC236}">
                  <a16:creationId xmlns:a16="http://schemas.microsoft.com/office/drawing/2014/main" id="{F75278F7-3F43-DE06-1E5A-DC8461CE6AA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7">
              <a:extLst>
                <a:ext uri="{FF2B5EF4-FFF2-40B4-BE49-F238E27FC236}">
                  <a16:creationId xmlns:a16="http://schemas.microsoft.com/office/drawing/2014/main" id="{D9A5777C-3A89-029D-0C9B-BA9C161C1EC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95FDEA1B-3A89-E0C5-AAC1-B34E7C58838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578566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648A5D5-75B9-4F02-A4CB-B3C65A9BF2C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790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648A5D5-75B9-4F02-A4CB-B3C65A9BF2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58AAF75-30DC-408A-933A-149F2D14D18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931AA88E-24E2-4493-A340-98EE8666A3B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9" name="Sticker" hidden="1">
            <a:extLst>
              <a:ext uri="{FF2B5EF4-FFF2-40B4-BE49-F238E27FC236}">
                <a16:creationId xmlns:a16="http://schemas.microsoft.com/office/drawing/2014/main" id="{2B5F1846-DB86-4338-8AFA-F2C1B534B900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EFE22D4-7640-D72C-5C6E-EF2255950CE1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B5B30F-CE3D-FD75-1D5D-538444A7BEE4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A029183-E1B0-2951-4D96-2B272B63AA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EBEBB032-BB18-3D4D-9E73-F153735C31B2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DB45323E-BE70-6B16-C755-5E38C7EA545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9527C82F-40C1-061C-41D3-70E6DB8BF4B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5">
              <a:extLst>
                <a:ext uri="{FF2B5EF4-FFF2-40B4-BE49-F238E27FC236}">
                  <a16:creationId xmlns:a16="http://schemas.microsoft.com/office/drawing/2014/main" id="{F8D51490-7B6E-297D-57F8-990552B3068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5EC155C9-0023-A5A6-0647-E4EFAF86AA36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7">
              <a:extLst>
                <a:ext uri="{FF2B5EF4-FFF2-40B4-BE49-F238E27FC236}">
                  <a16:creationId xmlns:a16="http://schemas.microsoft.com/office/drawing/2014/main" id="{760AF58B-2630-9D7E-3B95-8C830D3AC81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8">
              <a:extLst>
                <a:ext uri="{FF2B5EF4-FFF2-40B4-BE49-F238E27FC236}">
                  <a16:creationId xmlns:a16="http://schemas.microsoft.com/office/drawing/2014/main" id="{15354115-02E3-B507-D442-E58333A766A7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4559009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20E9A7C-FB74-480B-8212-8CE5C1AF5D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96402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20E9A7C-FB74-480B-8212-8CE5C1AF5D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">
            <a:extLst>
              <a:ext uri="{FF2B5EF4-FFF2-40B4-BE49-F238E27FC236}">
                <a16:creationId xmlns:a16="http://schemas.microsoft.com/office/drawing/2014/main" id="{6982A9EE-ED1D-4D7E-84CA-3C36D0891D68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accent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accent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D5E1493-E8EF-4031-B447-85DA0B4181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A805FE97-8672-6282-0EC8-ABEAC52E46DB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EAE6AFE-0E98-D1A0-CF9E-76E398E7DD6C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08576C1-EA25-5E9D-5664-EBCBEF6438B1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99EE54C3-6195-7D1A-3B53-25CECFEAF8B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87D4BBE-A6E5-293A-6269-792D5DA90290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B620E40C-4635-CDC2-468F-F7E6FF2A5FBA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720A2D1E-F644-B955-0463-ABAE3D5F9DAB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240648-3458-1B5C-DF9E-0850F31EEA3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7E5E7F1C-BCDF-01A1-C7C7-178CD34185A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2523781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A954CCC1-5027-4384-BFF6-B54153C697A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89319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A954CCC1-5027-4384-BFF6-B54153C69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330AE89A-7771-4A6E-A02D-893DCB66C876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4041E3-E43E-BAA5-C37B-AAB2F2294265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919185A7-6D05-825D-A3ED-51A7C41962C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D62E0541-BE67-951F-AE32-7BD827E5C82A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ED88426E-8835-B3C1-AC3F-B5702933D4D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B40E39B5-EE73-9FDC-939B-336ED6F8A71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DC3172E5-4E28-B42E-C24F-3DACAC9F42FE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7A2C1478-5628-56F3-A2E5-13EF1111F03F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3429279D-E439-0D5F-A665-0B2210D9E09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8222413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874AF67-BBA0-48F4-BB9F-5296344335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70452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874AF67-BBA0-48F4-BB9F-5296344335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cumenttype">
            <a:extLst>
              <a:ext uri="{FF2B5EF4-FFF2-40B4-BE49-F238E27FC236}">
                <a16:creationId xmlns:a16="http://schemas.microsoft.com/office/drawing/2014/main" id="{718454E5-6285-00A9-53C9-B4BA91C926E8}"/>
              </a:ext>
            </a:extLst>
          </p:cNvPr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14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date or title/role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5AFF17B0-782D-B204-10E2-A245DD390963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0DA6FEE7-CDA4-81DC-2EA4-C7D677522110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BDFE16-BF8B-5BE4-DF87-CD2D67368F7D}"/>
              </a:ext>
            </a:extLst>
          </p:cNvPr>
          <p:cNvGrpSpPr/>
          <p:nvPr userDrawn="1"/>
        </p:nvGrpSpPr>
        <p:grpSpPr bwMode="ltGray">
          <a:xfrm>
            <a:off x="551941" y="680004"/>
            <a:ext cx="2107440" cy="564589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C6DC2955-0EB0-A27B-B7E2-3E5B584E08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DAE08EB3-6E3D-C456-B8A3-0B504F2CAD09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04194BBE-D97B-6CEC-55AD-98AD2B4BFCEC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77C364D-2AAA-6E00-8041-0AB927BEC69B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9C1C4EE5-B02A-D600-21F3-C26002F8D67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C80419FA-CDD2-C161-354E-C17A266AA57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D6C68F69-7428-CA0E-D754-945C079ECFD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377998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48035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11082528" cy="38472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0F8ABF34-9C24-45F4-B9AE-EDBE37FAC548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D4CFB085-D437-9546-5D9B-D65424052392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4982121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2-lin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D01440F-CB45-4B1E-BF2B-97953CB355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585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D01440F-CB45-4B1E-BF2B-97953CB35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" name="Sticker" hidden="1">
            <a:extLst>
              <a:ext uri="{FF2B5EF4-FFF2-40B4-BE49-F238E27FC236}">
                <a16:creationId xmlns:a16="http://schemas.microsoft.com/office/drawing/2014/main" id="{1BE78E90-512D-48A0-A845-A06C7B40AA52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01" name="3. Subtitle">
            <a:extLst>
              <a:ext uri="{FF2B5EF4-FFF2-40B4-BE49-F238E27FC236}">
                <a16:creationId xmlns:a16="http://schemas.microsoft.com/office/drawing/2014/main" id="{8AB5A759-C8C6-4E92-997D-BA04067A36C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1022441"/>
            <a:ext cx="110825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ED3A330D-704F-4050-81F6-50A136E78604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2. Slide Title">
            <a:extLst>
              <a:ext uri="{FF2B5EF4-FFF2-40B4-BE49-F238E27FC236}">
                <a16:creationId xmlns:a16="http://schemas.microsoft.com/office/drawing/2014/main" id="{5C829ED6-90BF-4B02-AD53-C2B66EC5467C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769441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4920261-0593-4AC5-992E-73B8CB0A1C71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0364ABB4-AE33-4DE9-A20C-DBDBFEC0CA1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9B7093E-0F01-7C24-8CF8-07E16C4AD5C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1167694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6EDB0C68-81D8-4BCB-8FED-587D098337D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552794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6EDB0C68-81D8-4BCB-8FED-587D098337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8EAA134-9792-4D41-898E-A83D3A4E3D6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408557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E74A6D15-9D93-480F-A207-CA245151AE2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79744E48-04EF-4FA7-AF06-13E2E4A9BC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036A09-1C11-0390-172A-BDC1A70E859E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7142940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Mid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0AAB5F-CF0A-4C58-81CA-92C1A8CB900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929550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0AAB5F-CF0A-4C58-81CA-92C1A8CB90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A53433-5DFE-4583-A5C0-DE3F3C3DDE8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2. Slide Title">
            <a:extLst>
              <a:ext uri="{FF2B5EF4-FFF2-40B4-BE49-F238E27FC236}">
                <a16:creationId xmlns:a16="http://schemas.microsoft.com/office/drawing/2014/main" id="{064E079D-5BD2-4787-A7F2-0859A1CB5E94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3044280"/>
            <a:ext cx="5065776" cy="769441"/>
          </a:xfrm>
          <a:prstGeom prst="rect">
            <a:avLst/>
          </a:prstGeom>
        </p:spPr>
        <p:txBody>
          <a:bodyPr vert="horz" rIns="365760" anchor="ctr">
            <a:noAutofit/>
          </a:bodyPr>
          <a:lstStyle>
            <a:lvl1pPr rtl="0">
              <a:defRPr>
                <a:ln w="6350" cap="flat">
                  <a:noFill/>
                  <a:miter lim="800000"/>
                </a:ln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8CFBA6B2-A084-4532-80C0-2629A5553A76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9A5BC72-B58B-4282-B0EA-EE79CC589D71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C53150A0-4712-4A9D-C377-B008F6549646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16824146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98064E9-3153-4628-A7D5-81F8DEADB0D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45116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98064E9-3153-4628-A7D5-81F8DEADB0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4FCABF2-1291-4CAB-A39C-0FDD2FD8A1F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E222DC4C-FD9F-4495-B0EA-3E6F1E35596A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4580468"/>
            <a:ext cx="11082528" cy="677108"/>
          </a:xfrm>
        </p:spPr>
        <p:txBody>
          <a:bodyPr vert="horz" anchor="b">
            <a:noAutofit/>
          </a:bodyPr>
          <a:lstStyle>
            <a:lvl1pPr rtl="0"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C4B822-CA6B-4F05-8715-F74C6D5D34B1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8F89071A-FCD4-4931-B959-81108D770B1E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40964E55-E537-8DF3-9342-8FF9B962A4E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347263197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ast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52273FB-3270-4181-86FF-C1D92782D49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7653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52273FB-3270-4181-86FF-C1D92782D4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DE3D51E-EFF4-4CED-8D1C-0D351D7D327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3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FB296734-15F7-4BDF-BF7F-AD560B3E09D7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1505712" y="3556229"/>
            <a:ext cx="9180576" cy="523220"/>
          </a:xfrm>
          <a:prstGeom prst="rect">
            <a:avLst/>
          </a:prstGeom>
        </p:spPr>
        <p:txBody>
          <a:bodyPr vert="horz" anchor="b">
            <a:spAutoFit/>
          </a:bodyPr>
          <a:lstStyle>
            <a:lvl1pPr rtl="0">
              <a:lnSpc>
                <a:spcPct val="105000"/>
              </a:lnSpc>
              <a:defRPr sz="3400"/>
            </a:lvl1pPr>
          </a:lstStyle>
          <a:p>
            <a:r>
              <a:rPr lang="en-US"/>
              <a:t>“Click to add quote</a:t>
            </a:r>
          </a:p>
        </p:txBody>
      </p:sp>
      <p:sp>
        <p:nvSpPr>
          <p:cNvPr id="9" name="3. Subtitle">
            <a:extLst>
              <a:ext uri="{FF2B5EF4-FFF2-40B4-BE49-F238E27FC236}">
                <a16:creationId xmlns:a16="http://schemas.microsoft.com/office/drawing/2014/main" id="{F91EA195-0A6B-4141-BE0A-C29B8632D98B}"/>
              </a:ext>
            </a:extLst>
          </p:cNvPr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1505712" y="4284630"/>
            <a:ext cx="9180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quote source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A085514-D1F6-4D77-A23F-C5C66C21AB2E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878CBA30-A797-424E-A56B-F43F015ECE9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70A2E5D9-3632-73D5-22CE-53932999F8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44322569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3A3BA4A-22A3-4843-892F-E42C155B428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933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3A3BA4A-22A3-4843-892F-E42C155B428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A2BA1E0C-CA9F-489D-B144-727B655BD19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ACF9526A-1F1C-4E57-8A8D-21EDBC12066F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2. Slide Title">
            <a:extLst>
              <a:ext uri="{FF2B5EF4-FFF2-40B4-BE49-F238E27FC236}">
                <a16:creationId xmlns:a16="http://schemas.microsoft.com/office/drawing/2014/main" id="{7C125983-42A9-42F7-AA00-F56CD87B285E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9D41FF9F-DFB7-4DFF-B338-08A2CA649393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7E97B40B-AFF2-4819-823D-9831ADC756CA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1B21DDDE-2B23-23E9-1204-14C28EEA031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AE575D-865A-696D-9644-9A71A325C022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1AE804E8-6E1E-B357-D5A8-392BDF56FE5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C139ADDA-B9C8-33E3-32FD-F832E9E4CA38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A93AB90-F01E-1ECF-CF13-04D36835587E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60A912A0-04A3-267E-A1E7-0E4479EE5CA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12AD44B5-0C1B-AB77-830B-8CC9B6ED098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07041B10-8540-73F4-D7FB-3C1B366D883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EAB9D2E-4C00-F1DC-E30F-79775D1B89E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2343859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 hidden="1">
            <a:extLst>
              <a:ext uri="{FF2B5EF4-FFF2-40B4-BE49-F238E27FC236}">
                <a16:creationId xmlns:a16="http://schemas.microsoft.com/office/drawing/2014/main" id="{D6AD2A36-39D2-411F-97A0-A924098965A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73518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4" name="Object 2" hidden="1">
                        <a:extLst>
                          <a:ext uri="{FF2B5EF4-FFF2-40B4-BE49-F238E27FC236}">
                            <a16:creationId xmlns:a16="http://schemas.microsoft.com/office/drawing/2014/main" id="{D6AD2A36-39D2-411F-97A0-A924098965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6FA1A46-CC63-4D80-904D-B75922926F0D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Dark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4364736" y="0"/>
            <a:ext cx="782726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6B65DC7-979F-4AB7-9872-8CF5F2DCB753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F2EA5A09-84EC-4368-8C76-0BEA141A4333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BAE0A91-D3D3-4C9A-9F81-3C13D960A34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3659644"/>
            <a:ext cx="3465575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2635D98B-97DC-4A80-82A3-A8B3C701B73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FF510DE5-09C2-80FC-CB16-ACA845E09030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7368EE9-EA98-1050-3745-FD6473C7F02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475276AF-9E2D-5714-FB1A-39A77CBC8020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2F34E03-833A-9F85-06B0-0103B3D7DC2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C1157090-3021-BCF4-6724-81C0A7369639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DB5B518-A808-9452-0571-8EA393B9F5E4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1D809124-9112-5038-6B75-8B243ACAF0B0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9C99E83-8111-545D-EFEF-3CB18CA601E0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E2B5EB4-0861-E3F7-1D3B-339B80B90DE3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335370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62404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6092952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B4D8EE31-E95A-6D9A-F828-FFC3D9F8710B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CBBCD0B-29D3-C774-F3E2-0930EA2B591E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448951F1-10AE-AEA6-0F5D-AF64D92257F8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093BAF07-5C4C-0E0A-13BD-B6DDE276C22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462F0354-665F-589F-4E35-FCEB511CB38A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2811D5F0-72D0-1019-0C9E-D6D3D61EE766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F018FE43-DF21-BB4D-89D2-A37E096BF66F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3AA7E7A-10DB-3970-AAB1-6EA6AC480EF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8CFA103B-5413-62A4-1AB5-EB1D881C33AE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48279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830887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E1D61C74-F3E2-42EF-998D-BEC7B3EBD0BC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72212"/>
            <a:ext cx="6967728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4"/>
            </p:custDataLst>
          </p:nvPr>
        </p:nvSpPr>
        <p:spPr bwMode="ltGray">
          <a:xfrm>
            <a:off x="7830312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5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48CA3F7F-79C3-4776-BD80-2B6BECA0AF60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6967728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AA63786F-0B44-C2A7-38DA-D61828E15AE4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57EB6AA-58BC-A371-B70F-73EBC9E2AA80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8" name="object 2">
              <a:extLst>
                <a:ext uri="{FF2B5EF4-FFF2-40B4-BE49-F238E27FC236}">
                  <a16:creationId xmlns:a16="http://schemas.microsoft.com/office/drawing/2014/main" id="{CE2A6440-FF22-0F9B-1C5D-04C7C63859FC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50EE619E-AF61-2C88-4226-7810D6C01D0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2203968C-D908-71A2-BD5F-C6C725108C9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5EFF5A8C-F969-029F-1702-5112390FC93E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07F5B01-BED5-075E-16F7-F8FE0CAB5681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8B328CCC-DA5C-ED34-A8CC-F6D16683E3AA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04F01A39-3452-AE12-BA84-694B6DFFFC0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899007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3366488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8781416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7918704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7918704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bg2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9BDC5E0C-4668-472F-0E96-361BA3A0CB51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bg2"/>
                </a:solidFill>
              </a:rPr>
              <a:t>Source: …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1E8823-E0AF-A248-9931-E03198307BDD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AA849B82-DD56-2BF8-5AE6-EDE569947145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150FE6D3-DB3C-5D81-CF8F-FCA2FAF21FA6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5877A923-4A3A-C545-5A82-235F00053DC8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C740D933-A1FB-089F-EC30-0B74847F023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47633DC-061E-574E-331E-E4F0A5E5F5C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4ECC6690-B08A-6D8D-E027-90E17B6C860B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1AD4D031-F41A-8689-E70C-3587BEB734D2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020213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1/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17EEF9-3DB9-4A02-BE2D-DE37DFD2B1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04468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592" imgH="591" progId="TCLayout.ActiveDocument.1">
                  <p:embed/>
                </p:oleObj>
              </mc:Choice>
              <mc:Fallback>
                <p:oleObj name="think-cell Slide" r:id="rId10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17EEF9-3DB9-4A02-BE2D-DE37DFD2B1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8F6D83EC-F243-46BA-8827-531E63D39DA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609904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2. Slide Title">
            <a:extLst>
              <a:ext uri="{FF2B5EF4-FFF2-40B4-BE49-F238E27FC236}">
                <a16:creationId xmlns:a16="http://schemas.microsoft.com/office/drawing/2014/main" id="{80B9914A-DB55-4BC1-945B-6BCB69651471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54736" y="172212"/>
            <a:ext cx="5065776" cy="384721"/>
          </a:xfrm>
        </p:spPr>
        <p:txBody>
          <a:bodyPr vert="horz">
            <a:sp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3. Subtitle">
            <a:extLst>
              <a:ext uri="{FF2B5EF4-FFF2-40B4-BE49-F238E27FC236}">
                <a16:creationId xmlns:a16="http://schemas.microsoft.com/office/drawing/2014/main" id="{DFAFB1F1-9351-4B71-8B28-70BD6B35E3B1}"/>
              </a:ext>
            </a:extLst>
          </p:cNvPr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54735" y="637721"/>
            <a:ext cx="50657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6404B0A-A2B8-4CC0-AACE-22B9A9D22DC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7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2A691649-67B6-B45C-7BA8-D3F5EB280E55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C0CA76-D9F5-A54F-8AC5-69682AAFD2AB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6569E10-DF87-7ECB-7669-619C0C206779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F92F792C-FCBC-59C9-C096-03B03DE6157F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A17C6C0-6161-7C70-71AA-DFB0B31D81FF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10F95B5-8B83-3AF9-ED67-ED48F3DAA52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889364C5-C67D-73A9-3B98-03FB26140CC5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27ADBD6-48F7-1317-378E-12E9BC5D7146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0FBBECD5-1241-1491-5D8A-69E6C967CF65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0194183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2/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CB55F70-6D9A-415C-82BE-CBDB3A35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23317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CB55F70-6D9A-415C-82BE-CBDB3A35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C7B8DBD3-5ABF-4E0A-9F2E-53C58888D156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RectangleDark">
            <a:extLst>
              <a:ext uri="{FF2B5EF4-FFF2-40B4-BE49-F238E27FC236}">
                <a16:creationId xmlns:a16="http://schemas.microsoft.com/office/drawing/2014/main" id="{2365F90A-9CD8-40EE-93CD-2729135A9569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4361688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17" name="Slide Number">
            <a:extLst>
              <a:ext uri="{FF2B5EF4-FFF2-40B4-BE49-F238E27FC236}">
                <a16:creationId xmlns:a16="http://schemas.microsoft.com/office/drawing/2014/main" id="{3B7A7C0C-AC02-4989-860B-73442D510162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rgbClr val="EA0029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rgbClr val="EA0029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6F53EF37-F1B6-47E2-A119-A2386F59B295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A2A8C6A2-26B8-46D0-B6A4-4D8C91B2772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3465576" cy="769441"/>
          </a:xfrm>
          <a:prstGeom prst="rect">
            <a:avLst/>
          </a:prstGeom>
        </p:spPr>
        <p:txBody>
          <a:bodyPr vert="horz" wrap="square" anchor="b">
            <a:noAutofit/>
          </a:bodyPr>
          <a:lstStyle>
            <a:lvl1pPr algn="l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63DE0353-99BC-4322-9D9F-E3C1556B87A4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4" y="3659644"/>
            <a:ext cx="3465576" cy="24622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76B794B1-DD45-2EC6-DABA-8C80B3B292B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05CC83-C7E9-A791-F588-7EB80B096E6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2578DEC5-C385-3338-1200-4A649DD2838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35053DFC-83AC-3DDE-18B0-EE4C39387102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B2D4C49F-A1E0-7AB4-1977-32E777A3A81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259331F-1A76-75FF-0D63-6BB9B742E83C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89B63FBC-711B-5661-B00D-4C3EB24E7177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396DA9E4-545B-6922-F14F-1B9055A27B0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3542F06E-7530-BF56-32B0-05FCCE8338CA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5188324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verse Contrast 3/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B19533A-7C36-4239-BCB1-336E4EF4EA9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7408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73" imgH="473" progId="TCLayout.ActiveDocument.1">
                  <p:embed/>
                </p:oleObj>
              </mc:Choice>
              <mc:Fallback>
                <p:oleObj name="think-cell Slide" r:id="rId10" imgW="473" imgH="47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B19533A-7C36-4239-BCB1-336E4EF4EA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F05418DB-2F6D-4E1E-889F-DE7C7630E9D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2" name="RectangleLight">
            <a:extLst>
              <a:ext uri="{FF2B5EF4-FFF2-40B4-BE49-F238E27FC236}">
                <a16:creationId xmlns:a16="http://schemas.microsoft.com/office/drawing/2014/main" id="{65BA59B8-E166-40EF-A08B-73C27149A153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0" y="0"/>
            <a:ext cx="3410584" cy="6858000"/>
          </a:xfrm>
          <a:prstGeom prst="rect">
            <a:avLst/>
          </a:prstGeom>
          <a:solidFill>
            <a:schemeClr val="bg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Slide Number">
            <a:extLst>
              <a:ext uri="{FF2B5EF4-FFF2-40B4-BE49-F238E27FC236}">
                <a16:creationId xmlns:a16="http://schemas.microsoft.com/office/drawing/2014/main" id="{D0E8D6D4-65CF-4E97-809E-C2399703986A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marL="0" marR="0" lvl="0" indent="0" algn="r" defTabSz="6107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DCABE-3F10-B64C-92F1-86201441703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EA0029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pPr marL="0" marR="0" lvl="0" indent="0" algn="r" defTabSz="6107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EA0029"/>
              </a:solidFill>
              <a:effectLst/>
              <a:uLnTx/>
              <a:uFillTx/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768EECA-1A03-46B2-B9BB-3C455A3710A4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noAutofit/>
          </a:bodyPr>
          <a:lstStyle>
            <a:lvl1pPr rtl="0">
              <a:defRPr lang="en-US" sz="800" b="0" dirty="0">
                <a:solidFill>
                  <a:schemeClr val="tx1"/>
                </a:solidFill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201E918A-7ADD-4595-9E5C-36C3D305CA4A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554736" y="2744369"/>
            <a:ext cx="2514600" cy="769441"/>
          </a:xfrm>
        </p:spPr>
        <p:txBody>
          <a:bodyPr vert="horz" anchor="b">
            <a:noAutofit/>
          </a:bodyPr>
          <a:lstStyle>
            <a:lvl1pPr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A0895B2F-2F72-4935-BC7F-BEA280D6C542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3659644"/>
            <a:ext cx="2514600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buNone/>
              <a:defRPr sz="1600" b="0" baseline="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5A0918DC-E16B-94A3-D920-15032BA30427}"/>
              </a:ext>
            </a:extLst>
          </p:cNvPr>
          <p:cNvSpPr txBox="1"/>
          <p:nvPr userDrawn="1">
            <p:custDataLst>
              <p:tags r:id="rId8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4D8677E-7F98-E1C7-AB2B-36054DEE3847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bg1"/>
          </a:solidFill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388CFDF-B73F-EA1C-95BE-BBEC811730BA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D6EB0D38-26E0-9B9F-6415-A753EA8B536D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A92A2217-9947-A838-EE33-D1DE43F88C7D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0586C0A0-461E-3059-5D7F-8705AE981371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D9D15E5-6689-3F68-9084-917164A876F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9190B086-5902-048E-96CD-92E8387C6AAC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42C0B9AA-1571-2444-C3E4-D5466DC512C4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247822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3-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937BF69-DBBB-44FA-AA65-8999BD8B4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75304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592" imgH="591" progId="TCLayout.ActiveDocument.1">
                  <p:embed/>
                </p:oleObj>
              </mc:Choice>
              <mc:Fallback>
                <p:oleObj name="think-cell Slide" r:id="rId8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937BF69-DBBB-44FA-AA65-8999BD8B4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0440E0BC-D285-4CB0-BC8F-8E2C57BF2A2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8" name="Sticker" hidden="1">
            <a:extLst>
              <a:ext uri="{FF2B5EF4-FFF2-40B4-BE49-F238E27FC236}">
                <a16:creationId xmlns:a16="http://schemas.microsoft.com/office/drawing/2014/main" id="{02AE8CE4-BD27-40D4-AB6E-9F41E7636086}"/>
              </a:ext>
            </a:extLst>
          </p:cNvPr>
          <p:cNvSpPr txBox="1"/>
          <p:nvPr userDrawn="1"/>
        </p:nvSpPr>
        <p:spPr>
          <a:xfrm>
            <a:off x="558489" y="1401800"/>
            <a:ext cx="450444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/>
          <a:p>
            <a:pPr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800" b="1" cap="all" baseline="0"/>
              <a:t>STICKER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0AA537C7-2883-43C1-848C-3A4E9645077F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2. Slide Title">
            <a:extLst>
              <a:ext uri="{FF2B5EF4-FFF2-40B4-BE49-F238E27FC236}">
                <a16:creationId xmlns:a16="http://schemas.microsoft.com/office/drawing/2014/main" id="{6C3D89FC-A4B9-4683-B64F-B0644150274F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4736" y="172212"/>
            <a:ext cx="11082528" cy="1154162"/>
          </a:xfrm>
        </p:spPr>
        <p:txBody>
          <a:bodyPr vert="horz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8" name="1. On-page tracker">
            <a:extLst>
              <a:ext uri="{FF2B5EF4-FFF2-40B4-BE49-F238E27FC236}">
                <a16:creationId xmlns:a16="http://schemas.microsoft.com/office/drawing/2014/main" id="{B5C5F547-1B1B-411D-99AF-7DE767A71F1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28E74CB8-BF11-1076-E307-A5BAF5277A43}"/>
              </a:ext>
            </a:extLst>
          </p:cNvPr>
          <p:cNvSpPr txBox="1"/>
          <p:nvPr userDrawn="1">
            <p:custDataLst>
              <p:tags r:id="rId6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ACD0FF-C965-17DE-35CB-FD2D868AC2C9}"/>
              </a:ext>
            </a:extLst>
          </p:cNvPr>
          <p:cNvCxnSpPr>
            <a:cxnSpLocks/>
          </p:cNvCxnSpPr>
          <p:nvPr userDrawn="1"/>
        </p:nvCxnSpPr>
        <p:spPr bwMode="ltGray">
          <a:xfrm>
            <a:off x="554735" y="6568004"/>
            <a:ext cx="9837239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7A19DFA-8C49-827D-50FF-BE77E25967E1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5B88209A-59C2-AA72-374F-51B919816FBB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">
              <a:extLst>
                <a:ext uri="{FF2B5EF4-FFF2-40B4-BE49-F238E27FC236}">
                  <a16:creationId xmlns:a16="http://schemas.microsoft.com/office/drawing/2014/main" id="{BD4A748F-3B33-91F4-D5BB-D5909CD9B8E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ECFBA85E-BCED-2222-B4BD-074B3E030A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B9C98811-C84A-DF6B-8CF6-E8A1F96D3B22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5B0139F3-2AE4-7421-6E1F-F515F7E349ED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7">
              <a:extLst>
                <a:ext uri="{FF2B5EF4-FFF2-40B4-BE49-F238E27FC236}">
                  <a16:creationId xmlns:a16="http://schemas.microsoft.com/office/drawing/2014/main" id="{993FBCC4-8293-CEAD-137E-810BE05E54DD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8">
              <a:extLst>
                <a:ext uri="{FF2B5EF4-FFF2-40B4-BE49-F238E27FC236}">
                  <a16:creationId xmlns:a16="http://schemas.microsoft.com/office/drawing/2014/main" id="{EF517355-F18E-869C-0D80-972C51EB7DE1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387154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7CD2BF5E-92A7-41C4-93AE-C72274D09CB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0859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7CD2BF5E-92A7-41C4-93AE-C72274D09C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">
            <a:extLst>
              <a:ext uri="{FF2B5EF4-FFF2-40B4-BE49-F238E27FC236}">
                <a16:creationId xmlns:a16="http://schemas.microsoft.com/office/drawing/2014/main" id="{4833D5AF-2A75-4978-AA54-00BA594BBA72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E9E206AB-587F-4AC2-9EF7-AA339899F4BB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3" name="5. Source" hidden="1">
            <a:extLst>
              <a:ext uri="{FF2B5EF4-FFF2-40B4-BE49-F238E27FC236}">
                <a16:creationId xmlns:a16="http://schemas.microsoft.com/office/drawing/2014/main" id="{7976AE6E-1007-617B-6D37-DAF22B336B7E}"/>
              </a:ext>
            </a:extLst>
          </p:cNvPr>
          <p:cNvSpPr txBox="1"/>
          <p:nvPr userDrawn="1">
            <p:custDataLst>
              <p:tags r:id="rId4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>
                <a:solidFill>
                  <a:schemeClr val="tx1"/>
                </a:solidFill>
              </a:rPr>
              <a:t>Source: 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F0CB2C-0DAE-77AE-BAB3-FDD88EB6B275}"/>
              </a:ext>
            </a:extLst>
          </p:cNvPr>
          <p:cNvGrpSpPr>
            <a:grpSpLocks/>
          </p:cNvGrpSpPr>
          <p:nvPr userDrawn="1"/>
        </p:nvGrpSpPr>
        <p:grpSpPr bwMode="ltGray">
          <a:xfrm>
            <a:off x="10620662" y="6475294"/>
            <a:ext cx="691515" cy="185420"/>
            <a:chOff x="3890140" y="2866944"/>
            <a:chExt cx="2912259" cy="780202"/>
          </a:xfrm>
          <a:solidFill>
            <a:schemeClr val="tx1"/>
          </a:solidFill>
        </p:grpSpPr>
        <p:sp>
          <p:nvSpPr>
            <p:cNvPr id="9" name="object 2">
              <a:extLst>
                <a:ext uri="{FF2B5EF4-FFF2-40B4-BE49-F238E27FC236}">
                  <a16:creationId xmlns:a16="http://schemas.microsoft.com/office/drawing/2014/main" id="{E4B82813-5045-5D9A-A392-192D7F03EB04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3">
              <a:extLst>
                <a:ext uri="{FF2B5EF4-FFF2-40B4-BE49-F238E27FC236}">
                  <a16:creationId xmlns:a16="http://schemas.microsoft.com/office/drawing/2014/main" id="{77FD17CD-1B4C-76D8-08DE-D690E5935543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BF17A0A6-D7EB-8E73-E8A1-08CDE76B20D1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718BDFCD-6D65-FEB4-A299-F74ABC44CD08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B4D30287-95FC-218F-667E-422D44447468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D20C33C0-CE17-524E-B602-2FD923157427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127160B2-2E10-357A-9DEA-AC4AB98C350B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26790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rast E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DA9CF6F9-3F22-4C1D-8F1F-9500FF41222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5827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DA9CF6F9-3F22-4C1D-8F1F-9500FF4122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5. Source" hidden="1">
            <a:extLst>
              <a:ext uri="{FF2B5EF4-FFF2-40B4-BE49-F238E27FC236}">
                <a16:creationId xmlns:a16="http://schemas.microsoft.com/office/drawing/2014/main" id="{EED9D83D-9CC3-45F3-876D-CC42BC0B70E0}"/>
              </a:ext>
            </a:extLst>
          </p:cNvPr>
          <p:cNvSpPr txBox="1"/>
          <p:nvPr userDrawn="1">
            <p:custDataLst>
              <p:tags r:id="rId2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rtl="0"/>
            <a:r>
              <a:rPr lang="en-US" sz="800"/>
              <a:t>Source: …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46DE1ED-91A1-6DAE-9EF2-B450D30DBFC3}"/>
              </a:ext>
            </a:extLst>
          </p:cNvPr>
          <p:cNvGrpSpPr/>
          <p:nvPr userDrawn="1"/>
        </p:nvGrpSpPr>
        <p:grpSpPr bwMode="ltGray">
          <a:xfrm>
            <a:off x="4189646" y="2918283"/>
            <a:ext cx="3812708" cy="1021435"/>
            <a:chOff x="3890140" y="2866944"/>
            <a:chExt cx="2912259" cy="780202"/>
          </a:xfrm>
          <a:solidFill>
            <a:schemeClr val="accent1"/>
          </a:solidFill>
        </p:grpSpPr>
        <p:sp>
          <p:nvSpPr>
            <p:cNvPr id="5" name="object 2">
              <a:extLst>
                <a:ext uri="{FF2B5EF4-FFF2-40B4-BE49-F238E27FC236}">
                  <a16:creationId xmlns:a16="http://schemas.microsoft.com/office/drawing/2014/main" id="{87D43D03-AABE-2FEE-84E0-3D3933E4D4AE}"/>
                </a:ext>
              </a:extLst>
            </p:cNvPr>
            <p:cNvSpPr/>
            <p:nvPr/>
          </p:nvSpPr>
          <p:spPr bwMode="ltGray">
            <a:xfrm>
              <a:off x="3890140" y="2866944"/>
              <a:ext cx="520065" cy="607060"/>
            </a:xfrm>
            <a:custGeom>
              <a:avLst/>
              <a:gdLst/>
              <a:ahLst/>
              <a:cxnLst/>
              <a:rect l="l" t="t" r="r" b="b"/>
              <a:pathLst>
                <a:path w="520064" h="607060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367484EE-B3C3-164B-15FB-16785FCF5461}"/>
                </a:ext>
              </a:extLst>
            </p:cNvPr>
            <p:cNvSpPr/>
            <p:nvPr/>
          </p:nvSpPr>
          <p:spPr bwMode="ltGray">
            <a:xfrm>
              <a:off x="4513021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4">
              <a:extLst>
                <a:ext uri="{FF2B5EF4-FFF2-40B4-BE49-F238E27FC236}">
                  <a16:creationId xmlns:a16="http://schemas.microsoft.com/office/drawing/2014/main" id="{F9E4DD72-7E91-4E88-DF46-71FEE94BB147}"/>
                </a:ext>
              </a:extLst>
            </p:cNvPr>
            <p:cNvSpPr/>
            <p:nvPr/>
          </p:nvSpPr>
          <p:spPr bwMode="ltGray">
            <a:xfrm>
              <a:off x="4702750" y="2996906"/>
              <a:ext cx="476884" cy="650240"/>
            </a:xfrm>
            <a:custGeom>
              <a:avLst/>
              <a:gdLst/>
              <a:ahLst/>
              <a:cxnLst/>
              <a:rect l="l" t="t" r="r" b="b"/>
              <a:pathLst>
                <a:path w="476885" h="650239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w="476885" h="650239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6BEAA5E1-DFFC-2307-AEA9-C3209DE99AE0}"/>
                </a:ext>
              </a:extLst>
            </p:cNvPr>
            <p:cNvSpPr/>
            <p:nvPr/>
          </p:nvSpPr>
          <p:spPr bwMode="ltGray">
            <a:xfrm>
              <a:off x="5295315" y="2996907"/>
              <a:ext cx="86995" cy="476884"/>
            </a:xfrm>
            <a:custGeom>
              <a:avLst/>
              <a:gdLst/>
              <a:ahLst/>
              <a:cxnLst/>
              <a:rect l="l" t="t" r="r" b="b"/>
              <a:pathLst>
                <a:path w="86995" h="47688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AC8F52B6-98FC-391C-3BFA-DFF7C8E660D9}"/>
                </a:ext>
              </a:extLst>
            </p:cNvPr>
            <p:cNvSpPr/>
            <p:nvPr/>
          </p:nvSpPr>
          <p:spPr bwMode="ltGray">
            <a:xfrm>
              <a:off x="5510162" y="2867367"/>
              <a:ext cx="217170" cy="605790"/>
            </a:xfrm>
            <a:custGeom>
              <a:avLst/>
              <a:gdLst/>
              <a:ahLst/>
              <a:cxnLst/>
              <a:rect l="l" t="t" r="r" b="b"/>
              <a:pathLst>
                <a:path w="217170" h="605789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9CE905E7-D443-E451-21D6-DB94A089F7E2}"/>
                </a:ext>
              </a:extLst>
            </p:cNvPr>
            <p:cNvSpPr/>
            <p:nvPr/>
          </p:nvSpPr>
          <p:spPr bwMode="ltGray">
            <a:xfrm>
              <a:off x="5798649" y="2996902"/>
              <a:ext cx="476884" cy="476884"/>
            </a:xfrm>
            <a:custGeom>
              <a:avLst/>
              <a:gdLst/>
              <a:ahLst/>
              <a:cxnLst/>
              <a:rect l="l" t="t" r="r" b="b"/>
              <a:pathLst>
                <a:path w="476885" h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4806490-B7DB-A39F-BFEA-0C3F447AEDA0}"/>
                </a:ext>
              </a:extLst>
            </p:cNvPr>
            <p:cNvSpPr/>
            <p:nvPr/>
          </p:nvSpPr>
          <p:spPr bwMode="ltGray">
            <a:xfrm>
              <a:off x="6368694" y="2996901"/>
              <a:ext cx="433705" cy="476884"/>
            </a:xfrm>
            <a:custGeom>
              <a:avLst/>
              <a:gdLst/>
              <a:ahLst/>
              <a:cxnLst/>
              <a:rect l="l" t="t" r="r" b="b"/>
              <a:pathLst>
                <a:path w="433704" h="476885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8046957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8A404-32DD-FE24-D28E-107156086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19271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02520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4FAAC0C-C4DA-2014-1F28-9C3F81B557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216281694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05B6D76-6B4B-4ED5-B8F1-5D1D0983125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67751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05B6D76-6B4B-4ED5-B8F1-5D1D098312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9CC5712-69F2-B304-CBCE-B0EBB8F18C5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561"/>
            <a:ext cx="12192000" cy="68454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A8B889-4515-F46A-E641-004E5FD2C2AD}"/>
              </a:ext>
            </a:extLst>
          </p:cNvPr>
          <p:cNvSpPr/>
          <p:nvPr userDrawn="1"/>
        </p:nvSpPr>
        <p:spPr>
          <a:xfrm rot="10800000" flipH="1">
            <a:off x="0" y="12559"/>
            <a:ext cx="12191999" cy="6857999"/>
          </a:xfrm>
          <a:prstGeom prst="rect">
            <a:avLst/>
          </a:prstGeom>
          <a:gradFill flip="none" rotWithShape="1">
            <a:gsLst>
              <a:gs pos="14000">
                <a:schemeClr val="tx1"/>
              </a:gs>
              <a:gs pos="100000">
                <a:schemeClr val="accent3">
                  <a:lumMod val="99000"/>
                  <a:alpha val="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6" name="Picture 5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ED9A14AE-35A9-4E8A-482C-D78A1169CDA7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3D681E-E5BA-7F1D-E26B-4ECB82B9DFB8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46445A-16B6-77FB-41F9-73DD7DDEF43C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70E33314-4166-E8DC-EE91-59A60B13D1FD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DCF374B-2477-45CD-A00B-B8676A45ACD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44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2. Slide Title">
            <a:extLst>
              <a:ext uri="{FF2B5EF4-FFF2-40B4-BE49-F238E27FC236}">
                <a16:creationId xmlns:a16="http://schemas.microsoft.com/office/drawing/2014/main" id="{99495DFD-8D6A-4DD8-AE3A-47FA42AA0A4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09600" y="744007"/>
            <a:ext cx="4228618" cy="1354217"/>
          </a:xfrm>
        </p:spPr>
        <p:txBody>
          <a:bodyPr vert="horz" wrap="square" tIns="0" anchor="b">
            <a:spAutoFit/>
          </a:bodyPr>
          <a:lstStyle>
            <a:lvl1pPr rtl="0">
              <a:lnSpc>
                <a:spcPct val="100000"/>
              </a:lnSpc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5. Source" hidden="1">
            <a:extLst>
              <a:ext uri="{FF2B5EF4-FFF2-40B4-BE49-F238E27FC236}">
                <a16:creationId xmlns:a16="http://schemas.microsoft.com/office/drawing/2014/main" id="{9065E06A-F12D-932C-418E-BBE97AFCD25A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</p:spTree>
    <p:extLst>
      <p:ext uri="{BB962C8B-B14F-4D97-AF65-F5344CB8AC3E}">
        <p14:creationId xmlns:p14="http://schemas.microsoft.com/office/powerpoint/2010/main" val="131539393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730137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D5861E-A5F2-4134-8EBA-5A27237BB3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grayscl/>
            <a:alphaModFix amt="53000"/>
          </a:blip>
          <a:srcRect l="16598" r="1182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0F48FF3-7DD6-C6D0-1A16-4579E5F9F127}"/>
              </a:ext>
            </a:extLst>
          </p:cNvPr>
          <p:cNvSpPr/>
          <p:nvPr userDrawn="1"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55000">
                <a:schemeClr val="tx1"/>
              </a:gs>
              <a:gs pos="93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B031A6CD-9DBF-5730-A37B-E5C39DBF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853137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3715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1444B72-4351-167C-AA52-C63D2C85E37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6000">
                <a:schemeClr val="tx2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占位符 12"/>
          <p:cNvPicPr>
            <a:picLocks noChangeAspect="1"/>
          </p:cNvPicPr>
          <p:nvPr userDrawn="1"/>
        </p:nvPicPr>
        <p:blipFill rotWithShape="1">
          <a:blip r:embed="rId6">
            <a:grayscl/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989388" y="0"/>
            <a:ext cx="820261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97604B-1F15-0B63-C055-41CC8436A8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E4A31890-9831-E69C-A46F-60406C2A7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5846368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725640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29582D8-580D-1FFA-1ADA-D8F311BE092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627F90-D464-F0F9-630D-0F0C7895563E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94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2142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9271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1B6E49C-9FCE-1A4A-7020-71691C1CCCB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134"/>
            <a:ext cx="12192000" cy="68337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D04B41-4F91-3216-67A4-63968EB48286}"/>
              </a:ext>
            </a:extLst>
          </p:cNvPr>
          <p:cNvSpPr/>
          <p:nvPr userDrawn="1"/>
        </p:nvSpPr>
        <p:spPr>
          <a:xfrm rot="10800000" flipH="1">
            <a:off x="-1" y="0"/>
            <a:ext cx="12191999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86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81851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35739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C039BF3-1B23-77C0-CB68-DE654FC3A00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8970AEE-8A91-9B4A-83FF-2DEB9DD51453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88000"/>
                </a:schemeClr>
              </a:gs>
              <a:gs pos="100000">
                <a:schemeClr val="accent3">
                  <a:lumMod val="99000"/>
                  <a:alpha val="86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75471FE-627E-1B54-BE5C-43118C2D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86192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68618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" name="Picture 35">
            <a:extLst>
              <a:ext uri="{FF2B5EF4-FFF2-40B4-BE49-F238E27FC236}">
                <a16:creationId xmlns:a16="http://schemas.microsoft.com/office/drawing/2014/main" id="{749D46FD-B6BC-BAF1-3651-460EDD5E84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DCAC8E13-E8F3-D0DF-02F9-06FC45D0718C}"/>
              </a:ext>
            </a:extLst>
          </p:cNvPr>
          <p:cNvSpPr/>
          <p:nvPr userDrawn="1"/>
        </p:nvSpPr>
        <p:spPr>
          <a:xfrm rot="10800000" flipH="1"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7" name="Picture 6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0A9317E6-B6B0-DA2A-C24F-113D2AC87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71869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3CAA5673-9274-581F-1FD1-2F8711C894A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08595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CAA5673-9274-581F-1FD1-2F8711C89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BBCAC184-8EEC-EA9B-4868-60C5B316EDF5}"/>
              </a:ext>
            </a:extLst>
          </p:cNvPr>
          <p:cNvSpPr/>
          <p:nvPr userDrawn="1"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6405665-2AA2-4697-952F-2AE150E3C6A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grayscl/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05" y="-7961"/>
            <a:ext cx="793897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4EB6621-A58B-E979-B932-DE0C74643EBE}"/>
              </a:ext>
            </a:extLst>
          </p:cNvPr>
          <p:cNvSpPr/>
          <p:nvPr userDrawn="1"/>
        </p:nvSpPr>
        <p:spPr>
          <a:xfrm rot="10800000" flipH="1">
            <a:off x="0" y="-15930"/>
            <a:ext cx="12192000" cy="6873929"/>
          </a:xfrm>
          <a:prstGeom prst="rect">
            <a:avLst/>
          </a:prstGeom>
          <a:gradFill flip="none" rotWithShape="1">
            <a:gsLst>
              <a:gs pos="63000">
                <a:schemeClr val="tx1">
                  <a:alpha val="78000"/>
                </a:schemeClr>
              </a:gs>
              <a:gs pos="100000">
                <a:schemeClr val="accent3">
                  <a:lumMod val="99000"/>
                  <a:alpha val="44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1200" cap="none" spc="0" normalizeH="0" baseline="0" noProof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pic>
        <p:nvPicPr>
          <p:cNvPr id="13" name="Picture 12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7960D955-E8EF-9A07-C167-5512ECD8ADD9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A34102B-02B3-56DE-86FF-CA5962CE82DF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944E37-C07F-A172-6279-DB2B4AF2787B}"/>
              </a:ext>
            </a:extLst>
          </p:cNvPr>
          <p:cNvCxnSpPr>
            <a:cxnSpLocks/>
          </p:cNvCxnSpPr>
          <p:nvPr userDrawn="1"/>
        </p:nvCxnSpPr>
        <p:spPr>
          <a:xfrm>
            <a:off x="1866165" y="6467189"/>
            <a:ext cx="6817489" cy="0"/>
          </a:xfrm>
          <a:prstGeom prst="straightConnector1">
            <a:avLst/>
          </a:prstGeom>
          <a:ln w="12700">
            <a:solidFill>
              <a:schemeClr val="bg2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">
            <a:extLst>
              <a:ext uri="{FF2B5EF4-FFF2-40B4-BE49-F238E27FC236}">
                <a16:creationId xmlns:a16="http://schemas.microsoft.com/office/drawing/2014/main" id="{2AF7B352-17D9-9BD8-0014-85AA2DEAA284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D9CF207C-68CD-A853-88A4-BEF241287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80" y="578592"/>
            <a:ext cx="10962641" cy="1249845"/>
          </a:xfrm>
        </p:spPr>
        <p:txBody>
          <a:bodyPr vert="horz" tIns="0"/>
          <a:lstStyle>
            <a:lvl1pPr>
              <a:defRPr spc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916352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1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A8D6A48-EE20-4EB4-A234-9F3B16C028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66714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413" imgH="416" progId="TCLayout.ActiveDocument.1">
                  <p:embed/>
                </p:oleObj>
              </mc:Choice>
              <mc:Fallback>
                <p:oleObj name="think-cell Slide" r:id="rId10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A8D6A48-EE20-4EB4-A234-9F3B16C02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1" hidden="1">
            <a:extLst>
              <a:ext uri="{FF2B5EF4-FFF2-40B4-BE49-F238E27FC236}">
                <a16:creationId xmlns:a16="http://schemas.microsoft.com/office/drawing/2014/main" id="{67C50C85-5FB9-4798-A8A4-1DA5B9F3ACC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6" name="RectangleLight">
            <a:extLst>
              <a:ext uri="{FF2B5EF4-FFF2-40B4-BE49-F238E27FC236}">
                <a16:creationId xmlns:a16="http://schemas.microsoft.com/office/drawing/2014/main" id="{3FA229FA-A3E6-464F-8FAE-54175450EBEB}"/>
              </a:ext>
            </a:extLst>
          </p:cNvPr>
          <p:cNvSpPr/>
          <p:nvPr userDrawn="1">
            <p:custDataLst>
              <p:tags r:id="rId3"/>
            </p:custDataLst>
          </p:nvPr>
        </p:nvSpPr>
        <p:spPr bwMode="ltGray">
          <a:xfrm>
            <a:off x="3413760" y="0"/>
            <a:ext cx="8778240" cy="6858000"/>
          </a:xfrm>
          <a:prstGeom prst="rect">
            <a:avLst/>
          </a:prstGeom>
          <a:gradFill>
            <a:gsLst>
              <a:gs pos="75000">
                <a:schemeClr val="tx1"/>
              </a:gs>
              <a:gs pos="100000">
                <a:schemeClr val="accent3">
                  <a:lumMod val="99000"/>
                </a:schemeClr>
              </a:gs>
            </a:gsLst>
            <a:lin ang="2700000" scaled="0"/>
          </a:gra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Arial" panose="020B0604020202020204" pitchFamily="34" charset="0"/>
            </a:endParaRPr>
          </a:p>
        </p:txBody>
      </p:sp>
      <p:sp>
        <p:nvSpPr>
          <p:cNvPr id="20" name="3. Subtitle">
            <a:extLst>
              <a:ext uri="{FF2B5EF4-FFF2-40B4-BE49-F238E27FC236}">
                <a16:creationId xmlns:a16="http://schemas.microsoft.com/office/drawing/2014/main" id="{A4DBA574-6D59-4DFD-82A7-9B1E9AEB906E}"/>
              </a:ext>
            </a:extLst>
          </p:cNvPr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609600" y="3659644"/>
            <a:ext cx="2459736" cy="4924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>
              <a:lnSpc>
                <a:spcPct val="100000"/>
              </a:lnSpc>
              <a:buNone/>
              <a:defRPr sz="1600" b="0" baseline="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96552B7E-7081-4EA8-9351-FE4C7216ADF2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5"/>
            </p:custDataLst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11" name="2. Slide Title">
            <a:extLst>
              <a:ext uri="{FF2B5EF4-FFF2-40B4-BE49-F238E27FC236}">
                <a16:creationId xmlns:a16="http://schemas.microsoft.com/office/drawing/2014/main" id="{BD1E8CEA-59CA-420E-955C-4C9FBA24773C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9600" y="1851817"/>
            <a:ext cx="2459736" cy="1661993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lnSpc>
                <a:spcPct val="100000"/>
              </a:lnSpc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5. Source" hidden="1">
            <a:extLst>
              <a:ext uri="{FF2B5EF4-FFF2-40B4-BE49-F238E27FC236}">
                <a16:creationId xmlns:a16="http://schemas.microsoft.com/office/drawing/2014/main" id="{63C2A5FD-790D-7BF3-929C-D3B1D7A2B58D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554735" y="6343430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b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/>
              <a:t>Source: …</a:t>
            </a:r>
          </a:p>
        </p:txBody>
      </p:sp>
      <p:pic>
        <p:nvPicPr>
          <p:cNvPr id="22" name="Picture 21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220797C4-62B6-112D-0F75-73A014523CA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79" y="6378128"/>
            <a:ext cx="666774" cy="17812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CB48618-92AD-354F-E958-EBF46CD785E5}"/>
              </a:ext>
            </a:extLst>
          </p:cNvPr>
          <p:cNvSpPr txBox="1"/>
          <p:nvPr userDrawn="1"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en-US" sz="700">
                <a:solidFill>
                  <a:schemeClr val="bg2"/>
                </a:solidFill>
                <a:latin typeface="Poppins Light" panose="00000400000000000000" pitchFamily="2" charset="0"/>
                <a:ea typeface="Lato" panose="020F0502020204030203" pitchFamily="34" charset="0"/>
                <a:cs typeface="Poppins Light" panose="00000400000000000000" pitchFamily="2" charset="0"/>
              </a:rPr>
              <a:t>Copyright © Digitus 2025, All rights reserved</a:t>
            </a:r>
            <a:endParaRPr lang="en-IE" altLang="en-US" sz="700" b="0" i="0" kern="1200" spc="300">
              <a:solidFill>
                <a:schemeClr val="bg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5" name="Slide Number">
            <a:extLst>
              <a:ext uri="{FF2B5EF4-FFF2-40B4-BE49-F238E27FC236}">
                <a16:creationId xmlns:a16="http://schemas.microsoft.com/office/drawing/2014/main" id="{8F3921CC-B724-719B-6CCA-6C11659FF8A2}"/>
              </a:ext>
            </a:extLst>
          </p:cNvPr>
          <p:cNvSpPr>
            <a:spLocks noChangeArrowheads="1"/>
          </p:cNvSpPr>
          <p:nvPr userDrawn="1">
            <p:custDataLst>
              <p:tags r:id="rId8"/>
            </p:custDataLst>
          </p:nvPr>
        </p:nvSpPr>
        <p:spPr bwMode="black">
          <a:xfrm>
            <a:off x="11248120" y="6405634"/>
            <a:ext cx="325501" cy="1231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800" smtClean="0">
                <a:solidFill>
                  <a:schemeClr val="bg2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800">
              <a:solidFill>
                <a:schemeClr val="bg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70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26" Type="http://schemas.openxmlformats.org/officeDocument/2006/relationships/tags" Target="../tags/tag10.xml"/><Relationship Id="rId39" Type="http://schemas.openxmlformats.org/officeDocument/2006/relationships/image" Target="../media/image1.emf"/><Relationship Id="rId21" Type="http://schemas.openxmlformats.org/officeDocument/2006/relationships/tags" Target="../tags/tag5.xml"/><Relationship Id="rId34" Type="http://schemas.openxmlformats.org/officeDocument/2006/relationships/tags" Target="../tags/tag1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5" Type="http://schemas.openxmlformats.org/officeDocument/2006/relationships/tags" Target="../tags/tag9.xml"/><Relationship Id="rId33" Type="http://schemas.openxmlformats.org/officeDocument/2006/relationships/tags" Target="../tags/tag17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4.xml"/><Relationship Id="rId29" Type="http://schemas.openxmlformats.org/officeDocument/2006/relationships/tags" Target="../tags/tag1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8.xml"/><Relationship Id="rId32" Type="http://schemas.openxmlformats.org/officeDocument/2006/relationships/tags" Target="../tags/tag16.xml"/><Relationship Id="rId37" Type="http://schemas.openxmlformats.org/officeDocument/2006/relationships/tags" Target="../tags/tag21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7.xml"/><Relationship Id="rId28" Type="http://schemas.openxmlformats.org/officeDocument/2006/relationships/tags" Target="../tags/tag12.xml"/><Relationship Id="rId36" Type="http://schemas.openxmlformats.org/officeDocument/2006/relationships/tags" Target="../tags/tag20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31" Type="http://schemas.openxmlformats.org/officeDocument/2006/relationships/tags" Target="../tags/tag1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6.xml"/><Relationship Id="rId27" Type="http://schemas.openxmlformats.org/officeDocument/2006/relationships/tags" Target="../tags/tag11.xml"/><Relationship Id="rId30" Type="http://schemas.openxmlformats.org/officeDocument/2006/relationships/tags" Target="../tags/tag14.xml"/><Relationship Id="rId35" Type="http://schemas.openxmlformats.org/officeDocument/2006/relationships/tags" Target="../tags/tag19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tags" Target="../tags/tag115.xml"/><Relationship Id="rId1" Type="http://schemas.openxmlformats.org/officeDocument/2006/relationships/theme" Target="../theme/theme2.xml"/><Relationship Id="rId5" Type="http://schemas.openxmlformats.org/officeDocument/2006/relationships/image" Target="../media/image2.png"/><Relationship Id="rId4" Type="http://schemas.openxmlformats.org/officeDocument/2006/relationships/image" Target="../media/image8.emf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slideLayout" Target="../slideLayouts/slideLayout58.xml"/><Relationship Id="rId47" Type="http://schemas.openxmlformats.org/officeDocument/2006/relationships/slideLayout" Target="../slideLayouts/slideLayout63.xml"/><Relationship Id="rId50" Type="http://schemas.openxmlformats.org/officeDocument/2006/relationships/theme" Target="../theme/theme3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slideLayout" Target="../slideLayouts/slideLayout56.xml"/><Relationship Id="rId45" Type="http://schemas.openxmlformats.org/officeDocument/2006/relationships/slideLayout" Target="../slideLayouts/slideLayout61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4" Type="http://schemas.openxmlformats.org/officeDocument/2006/relationships/slideLayout" Target="../slideLayouts/slideLayout60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slideLayout" Target="../slideLayouts/slideLayout59.xml"/><Relationship Id="rId48" Type="http://schemas.openxmlformats.org/officeDocument/2006/relationships/slideLayout" Target="../slideLayouts/slideLayout64.xml"/><Relationship Id="rId8" Type="http://schemas.openxmlformats.org/officeDocument/2006/relationships/slideLayout" Target="../slideLayouts/slideLayout24.xml"/><Relationship Id="rId51" Type="http://schemas.openxmlformats.org/officeDocument/2006/relationships/tags" Target="../tags/tag116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36.xml"/><Relationship Id="rId41" Type="http://schemas.openxmlformats.org/officeDocument/2006/relationships/slideLayout" Target="../slideLayouts/slideLayout57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49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8.xml"/><Relationship Id="rId18" Type="http://schemas.openxmlformats.org/officeDocument/2006/relationships/tags" Target="../tags/tag369.xml"/><Relationship Id="rId26" Type="http://schemas.openxmlformats.org/officeDocument/2006/relationships/tags" Target="../tags/tag377.xml"/><Relationship Id="rId39" Type="http://schemas.openxmlformats.org/officeDocument/2006/relationships/image" Target="../media/image1.emf"/><Relationship Id="rId21" Type="http://schemas.openxmlformats.org/officeDocument/2006/relationships/tags" Target="../tags/tag372.xml"/><Relationship Id="rId34" Type="http://schemas.openxmlformats.org/officeDocument/2006/relationships/tags" Target="../tags/tag385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4.xml"/><Relationship Id="rId25" Type="http://schemas.openxmlformats.org/officeDocument/2006/relationships/tags" Target="../tags/tag376.xml"/><Relationship Id="rId33" Type="http://schemas.openxmlformats.org/officeDocument/2006/relationships/tags" Target="../tags/tag384.xml"/><Relationship Id="rId38" Type="http://schemas.openxmlformats.org/officeDocument/2006/relationships/oleObject" Target="../embeddings/oleObject1.bin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tags" Target="../tags/tag371.xml"/><Relationship Id="rId29" Type="http://schemas.openxmlformats.org/officeDocument/2006/relationships/tags" Target="../tags/tag380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tags" Target="../tags/tag375.xml"/><Relationship Id="rId32" Type="http://schemas.openxmlformats.org/officeDocument/2006/relationships/tags" Target="../tags/tag383.xml"/><Relationship Id="rId37" Type="http://schemas.openxmlformats.org/officeDocument/2006/relationships/tags" Target="../tags/tag388.xml"/><Relationship Id="rId40" Type="http://schemas.openxmlformats.org/officeDocument/2006/relationships/image" Target="../media/image2.png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23" Type="http://schemas.openxmlformats.org/officeDocument/2006/relationships/tags" Target="../tags/tag374.xml"/><Relationship Id="rId28" Type="http://schemas.openxmlformats.org/officeDocument/2006/relationships/tags" Target="../tags/tag379.xml"/><Relationship Id="rId36" Type="http://schemas.openxmlformats.org/officeDocument/2006/relationships/tags" Target="../tags/tag387.xml"/><Relationship Id="rId10" Type="http://schemas.openxmlformats.org/officeDocument/2006/relationships/slideLayout" Target="../slideLayouts/slideLayout75.xml"/><Relationship Id="rId19" Type="http://schemas.openxmlformats.org/officeDocument/2006/relationships/tags" Target="../tags/tag370.xml"/><Relationship Id="rId31" Type="http://schemas.openxmlformats.org/officeDocument/2006/relationships/tags" Target="../tags/tag382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Relationship Id="rId22" Type="http://schemas.openxmlformats.org/officeDocument/2006/relationships/tags" Target="../tags/tag373.xml"/><Relationship Id="rId27" Type="http://schemas.openxmlformats.org/officeDocument/2006/relationships/tags" Target="../tags/tag378.xml"/><Relationship Id="rId30" Type="http://schemas.openxmlformats.org/officeDocument/2006/relationships/tags" Target="../tags/tag381.xml"/><Relationship Id="rId35" Type="http://schemas.openxmlformats.org/officeDocument/2006/relationships/tags" Target="../tags/tag386.xml"/><Relationship Id="rId8" Type="http://schemas.openxmlformats.org/officeDocument/2006/relationships/slideLayout" Target="../slideLayouts/slideLayout73.xml"/><Relationship Id="rId3" Type="http://schemas.openxmlformats.org/officeDocument/2006/relationships/slideLayout" Target="../slideLayouts/slideLayout68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4.xml"/><Relationship Id="rId18" Type="http://schemas.openxmlformats.org/officeDocument/2006/relationships/slideLayout" Target="../slideLayouts/slideLayout99.xml"/><Relationship Id="rId26" Type="http://schemas.openxmlformats.org/officeDocument/2006/relationships/slideLayout" Target="../slideLayouts/slideLayout107.xml"/><Relationship Id="rId39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15.xml"/><Relationship Id="rId42" Type="http://schemas.openxmlformats.org/officeDocument/2006/relationships/slideLayout" Target="../slideLayouts/slideLayout123.xml"/><Relationship Id="rId47" Type="http://schemas.openxmlformats.org/officeDocument/2006/relationships/slideLayout" Target="../slideLayouts/slideLayout128.xml"/><Relationship Id="rId50" Type="http://schemas.openxmlformats.org/officeDocument/2006/relationships/theme" Target="../theme/theme5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6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92.xml"/><Relationship Id="rId24" Type="http://schemas.openxmlformats.org/officeDocument/2006/relationships/slideLayout" Target="../slideLayouts/slideLayout105.xml"/><Relationship Id="rId32" Type="http://schemas.openxmlformats.org/officeDocument/2006/relationships/slideLayout" Target="../slideLayouts/slideLayout113.xml"/><Relationship Id="rId37" Type="http://schemas.openxmlformats.org/officeDocument/2006/relationships/slideLayout" Target="../slideLayouts/slideLayout118.xml"/><Relationship Id="rId40" Type="http://schemas.openxmlformats.org/officeDocument/2006/relationships/slideLayout" Target="../slideLayouts/slideLayout121.xml"/><Relationship Id="rId45" Type="http://schemas.openxmlformats.org/officeDocument/2006/relationships/slideLayout" Target="../slideLayouts/slideLayout126.xml"/><Relationship Id="rId53" Type="http://schemas.openxmlformats.org/officeDocument/2006/relationships/image" Target="../media/image8.emf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19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112.xml"/><Relationship Id="rId44" Type="http://schemas.openxmlformats.org/officeDocument/2006/relationships/slideLayout" Target="../slideLayouts/slideLayout125.xml"/><Relationship Id="rId52" Type="http://schemas.openxmlformats.org/officeDocument/2006/relationships/oleObject" Target="../embeddings/oleObject18.bin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103.xml"/><Relationship Id="rId27" Type="http://schemas.openxmlformats.org/officeDocument/2006/relationships/slideLayout" Target="../slideLayouts/slideLayout108.xml"/><Relationship Id="rId30" Type="http://schemas.openxmlformats.org/officeDocument/2006/relationships/slideLayout" Target="../slideLayouts/slideLayout111.xml"/><Relationship Id="rId35" Type="http://schemas.openxmlformats.org/officeDocument/2006/relationships/slideLayout" Target="../slideLayouts/slideLayout116.xml"/><Relationship Id="rId43" Type="http://schemas.openxmlformats.org/officeDocument/2006/relationships/slideLayout" Target="../slideLayouts/slideLayout124.xml"/><Relationship Id="rId48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89.xml"/><Relationship Id="rId51" Type="http://schemas.openxmlformats.org/officeDocument/2006/relationships/tags" Target="../tags/tag482.xml"/><Relationship Id="rId3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93.xml"/><Relationship Id="rId17" Type="http://schemas.openxmlformats.org/officeDocument/2006/relationships/slideLayout" Target="../slideLayouts/slideLayout98.xml"/><Relationship Id="rId25" Type="http://schemas.openxmlformats.org/officeDocument/2006/relationships/slideLayout" Target="../slideLayouts/slideLayout106.xml"/><Relationship Id="rId33" Type="http://schemas.openxmlformats.org/officeDocument/2006/relationships/slideLayout" Target="../slideLayouts/slideLayout114.xml"/><Relationship Id="rId38" Type="http://schemas.openxmlformats.org/officeDocument/2006/relationships/slideLayout" Target="../slideLayouts/slideLayout119.xml"/><Relationship Id="rId4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01.xml"/><Relationship Id="rId41" Type="http://schemas.openxmlformats.org/officeDocument/2006/relationships/slideLayout" Target="../slideLayouts/slideLayout122.xml"/><Relationship Id="rId54" Type="http://schemas.openxmlformats.org/officeDocument/2006/relationships/image" Target="../media/image2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6.xml"/><Relationship Id="rId23" Type="http://schemas.openxmlformats.org/officeDocument/2006/relationships/slideLayout" Target="../slideLayouts/slideLayout104.xml"/><Relationship Id="rId28" Type="http://schemas.openxmlformats.org/officeDocument/2006/relationships/slideLayout" Target="../slideLayouts/slideLayout109.xml"/><Relationship Id="rId36" Type="http://schemas.openxmlformats.org/officeDocument/2006/relationships/slideLayout" Target="../slideLayouts/slideLayout117.xml"/><Relationship Id="rId4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Above Chart Exhibit Title</a:t>
            </a:r>
          </a:p>
          <a:p>
            <a:pPr lvl="0"/>
            <a:r>
              <a:rPr lang="en-US" sz="1400" b="0" i="0" dirty="0">
                <a:latin typeface="Aptos" panose="020B0004020202020204" pitchFamily="34" charset="0"/>
              </a:rPr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83118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b="0" i="0" dirty="0">
                <a:latin typeface="Aptos" panose="020B0004020202020204" pitchFamily="34" charset="0"/>
              </a:rPr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88606" cy="958286"/>
            <a:chOff x="10162879" y="3243772"/>
            <a:chExt cx="128860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="0" i="0" baseline="0" dirty="0">
                <a:latin typeface="Aptos" panose="020B0004020202020204" pitchFamily="34" charset="0"/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917595" cy="1731859"/>
            <a:chOff x="7723680" y="1702457"/>
            <a:chExt cx="91759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solidFill>
                    <a:schemeClr val="tx1"/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b="0" i="0" dirty="0">
                  <a:latin typeface="Aptos" panose="020B0004020202020204" pitchFamily="34" charset="0"/>
                </a:endParaRPr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91109" cy="1717282"/>
            <a:chOff x="10652400" y="4322824"/>
            <a:chExt cx="89110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0" i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6496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b="0" i="0" dirty="0">
                  <a:latin typeface="Aptos" panose="020B0004020202020204" pitchFamily="34" charset="0"/>
                </a:rPr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Aptos" panose="020B0004020202020204" pitchFamily="34" charset="0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b="0" i="0" spc="300" dirty="0">
                <a:solidFill>
                  <a:schemeClr val="accent2"/>
                </a:solidFill>
                <a:latin typeface="Aptos" panose="020B0004020202020204" pitchFamily="34" charset="0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96922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654" r:id="rId2"/>
    <p:sldLayoutId id="2147483897" r:id="rId3"/>
    <p:sldLayoutId id="2147483807" r:id="rId4"/>
    <p:sldLayoutId id="2147483800" r:id="rId5"/>
    <p:sldLayoutId id="2147483804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706" r:id="rId13"/>
    <p:sldLayoutId id="2147483718" r:id="rId14"/>
    <p:sldLayoutId id="2147483916" r:id="rId15"/>
    <p:sldLayoutId id="2147483939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1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 SemiBold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b="0" i="0" kern="1200" dirty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 userDrawn="1">
          <p15:clr>
            <a:srgbClr val="5ACBF0"/>
          </p15:clr>
        </p15:guide>
        <p15:guide id="3" orient="horz" pos="3816" userDrawn="1">
          <p15:clr>
            <a:srgbClr val="5ACBF0"/>
          </p15:clr>
        </p15:guide>
        <p15:guide id="4" orient="horz" pos="890" userDrawn="1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C48702-E445-134E-B960-6F692773524F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kumimoji="0" lang="en-US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srgbClr val="222222">
                    <a:lumMod val="65000"/>
                    <a:lumOff val="35000"/>
                  </a:srgbClr>
                </a:solidFill>
                <a:effectLst/>
                <a:uLnTx/>
                <a:uFillTx/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kumimoji="0" lang="en-IE" altLang="en-US" sz="700" b="0" i="0" u="none" strike="noStrike" kern="1200" cap="none" spc="300" normalizeH="0" baseline="0" noProof="0" dirty="0">
              <a:ln>
                <a:noFill/>
              </a:ln>
              <a:solidFill>
                <a:srgbClr val="1B72D6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9989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Aptos" panose="020B000402020202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409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  <p:sldLayoutId id="2147483960" r:id="rId18"/>
    <p:sldLayoutId id="2147483961" r:id="rId19"/>
    <p:sldLayoutId id="2147483962" r:id="rId20"/>
    <p:sldLayoutId id="2147483963" r:id="rId21"/>
    <p:sldLayoutId id="2147483964" r:id="rId22"/>
    <p:sldLayoutId id="2147483965" r:id="rId23"/>
    <p:sldLayoutId id="2147483966" r:id="rId24"/>
    <p:sldLayoutId id="2147483967" r:id="rId25"/>
    <p:sldLayoutId id="2147483968" r:id="rId26"/>
    <p:sldLayoutId id="2147483969" r:id="rId27"/>
    <p:sldLayoutId id="2147483970" r:id="rId28"/>
    <p:sldLayoutId id="2147483971" r:id="rId29"/>
    <p:sldLayoutId id="2147483972" r:id="rId30"/>
    <p:sldLayoutId id="2147483973" r:id="rId31"/>
    <p:sldLayoutId id="2147483974" r:id="rId32"/>
    <p:sldLayoutId id="2147483975" r:id="rId33"/>
    <p:sldLayoutId id="2147483976" r:id="rId34"/>
    <p:sldLayoutId id="2147483977" r:id="rId35"/>
    <p:sldLayoutId id="2147483978" r:id="rId36"/>
    <p:sldLayoutId id="2147483979" r:id="rId37"/>
    <p:sldLayoutId id="2147483980" r:id="rId38"/>
    <p:sldLayoutId id="2147483981" r:id="rId39"/>
    <p:sldLayoutId id="2147483982" r:id="rId40"/>
    <p:sldLayoutId id="2147483983" r:id="rId41"/>
    <p:sldLayoutId id="2147483984" r:id="rId42"/>
    <p:sldLayoutId id="2147483985" r:id="rId43"/>
    <p:sldLayoutId id="2147483986" r:id="rId44"/>
    <p:sldLayoutId id="2147483987" r:id="rId45"/>
    <p:sldLayoutId id="2147483988" r:id="rId46"/>
    <p:sldLayoutId id="2147483989" r:id="rId47"/>
    <p:sldLayoutId id="2147483990" r:id="rId48"/>
    <p:sldLayoutId id="2147483991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4BC40847-AF8B-4097-9A07-2349A751A0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5989835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8" imgW="413" imgH="416" progId="TCLayout.ActiveDocument.1">
                  <p:embed/>
                </p:oleObj>
              </mc:Choice>
              <mc:Fallback>
                <p:oleObj name="think-cell Slide" r:id="rId38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4BC40847-AF8B-4097-9A07-2349A751A0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15B28737-798E-48D4-BBDB-8EB35CB9FFFB}"/>
              </a:ext>
            </a:extLst>
          </p:cNvPr>
          <p:cNvSpPr/>
          <p:nvPr userDrawn="1">
            <p:custDataLst>
              <p:tags r:id="rId1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70" name="Grid" hidden="1">
            <a:extLst>
              <a:ext uri="{FF2B5EF4-FFF2-40B4-BE49-F238E27FC236}">
                <a16:creationId xmlns:a16="http://schemas.microsoft.com/office/drawing/2014/main" id="{3BBFEB30-B5C9-4D5C-9A82-066C6BF363E3}"/>
              </a:ext>
            </a:extLst>
          </p:cNvPr>
          <p:cNvGrpSpPr/>
          <p:nvPr userDrawn="1"/>
        </p:nvGrpSpPr>
        <p:grpSpPr>
          <a:xfrm>
            <a:off x="0" y="0"/>
            <a:ext cx="12190476" cy="6858000"/>
            <a:chOff x="0" y="0"/>
            <a:chExt cx="12190476" cy="6858000"/>
          </a:xfrm>
        </p:grpSpPr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50B3518-D8B6-4062-A4CE-0C1A1A286FE1}"/>
                </a:ext>
              </a:extLst>
            </p:cNvPr>
            <p:cNvSpPr/>
            <p:nvPr userDrawn="1"/>
          </p:nvSpPr>
          <p:spPr bwMode="gray">
            <a:xfrm>
              <a:off x="55473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C45F528-EF91-4619-AF16-5D11F63D2FFC}"/>
                </a:ext>
              </a:extLst>
            </p:cNvPr>
            <p:cNvSpPr/>
            <p:nvPr/>
          </p:nvSpPr>
          <p:spPr bwMode="gray">
            <a:xfrm>
              <a:off x="1524" y="0"/>
              <a:ext cx="12188952" cy="6858000"/>
            </a:xfrm>
            <a:custGeom>
              <a:avLst/>
              <a:gdLst>
                <a:gd name="connsiteX0" fmla="*/ 553212 w 12188952"/>
                <a:gd name="connsiteY0" fmla="*/ 1405610 h 6858000"/>
                <a:gd name="connsiteX1" fmla="*/ 553212 w 12188952"/>
                <a:gd name="connsiteY1" fmla="*/ 1709928 h 6858000"/>
                <a:gd name="connsiteX2" fmla="*/ 551868 w 12188952"/>
                <a:gd name="connsiteY2" fmla="*/ 1709928 h 6858000"/>
                <a:gd name="connsiteX3" fmla="*/ 551868 w 12188952"/>
                <a:gd name="connsiteY3" fmla="*/ 6217920 h 6858000"/>
                <a:gd name="connsiteX4" fmla="*/ 553212 w 12188952"/>
                <a:gd name="connsiteY4" fmla="*/ 6217920 h 6858000"/>
                <a:gd name="connsiteX5" fmla="*/ 11635740 w 12188952"/>
                <a:gd name="connsiteY5" fmla="*/ 6217920 h 6858000"/>
                <a:gd name="connsiteX6" fmla="*/ 11636196 w 12188952"/>
                <a:gd name="connsiteY6" fmla="*/ 6217920 h 6858000"/>
                <a:gd name="connsiteX7" fmla="*/ 11636196 w 12188952"/>
                <a:gd name="connsiteY7" fmla="*/ 1709928 h 6858000"/>
                <a:gd name="connsiteX8" fmla="*/ 11635740 w 12188952"/>
                <a:gd name="connsiteY8" fmla="*/ 1709928 h 6858000"/>
                <a:gd name="connsiteX9" fmla="*/ 11635740 w 12188952"/>
                <a:gd name="connsiteY9" fmla="*/ 1405610 h 6858000"/>
                <a:gd name="connsiteX10" fmla="*/ 0 w 12188952"/>
                <a:gd name="connsiteY10" fmla="*/ 0 h 6858000"/>
                <a:gd name="connsiteX11" fmla="*/ 12188952 w 12188952"/>
                <a:gd name="connsiteY11" fmla="*/ 0 h 6858000"/>
                <a:gd name="connsiteX12" fmla="*/ 12188952 w 12188952"/>
                <a:gd name="connsiteY12" fmla="*/ 6858000 h 6858000"/>
                <a:gd name="connsiteX13" fmla="*/ 0 w 12188952"/>
                <a:gd name="connsiteY1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88952" h="6858000">
                  <a:moveTo>
                    <a:pt x="553212" y="1405610"/>
                  </a:moveTo>
                  <a:lnTo>
                    <a:pt x="553212" y="1709928"/>
                  </a:lnTo>
                  <a:lnTo>
                    <a:pt x="551868" y="1709928"/>
                  </a:lnTo>
                  <a:lnTo>
                    <a:pt x="551868" y="6217920"/>
                  </a:lnTo>
                  <a:lnTo>
                    <a:pt x="553212" y="6217920"/>
                  </a:lnTo>
                  <a:lnTo>
                    <a:pt x="11635740" y="6217920"/>
                  </a:lnTo>
                  <a:lnTo>
                    <a:pt x="11636196" y="6217920"/>
                  </a:lnTo>
                  <a:lnTo>
                    <a:pt x="11636196" y="1709928"/>
                  </a:lnTo>
                  <a:lnTo>
                    <a:pt x="11635740" y="1709928"/>
                  </a:lnTo>
                  <a:lnTo>
                    <a:pt x="11635740" y="1405610"/>
                  </a:lnTo>
                  <a:close/>
                  <a:moveTo>
                    <a:pt x="0" y="0"/>
                  </a:moveTo>
                  <a:lnTo>
                    <a:pt x="12188952" y="0"/>
                  </a:lnTo>
                  <a:lnTo>
                    <a:pt x="12188952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0000">
                <a:alpha val="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lvl="0" algn="ctr" rtl="0"/>
              <a:endParaRPr lang="en-US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77ABF7BA-0428-4141-8351-03A2727DECBD}"/>
                </a:ext>
              </a:extLst>
            </p:cNvPr>
            <p:cNvCxnSpPr/>
            <p:nvPr/>
          </p:nvCxnSpPr>
          <p:spPr bwMode="gray">
            <a:xfrm>
              <a:off x="85946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94EB93D9-2FE5-4212-8DB4-7A0327E33766}"/>
                </a:ext>
              </a:extLst>
            </p:cNvPr>
            <p:cNvCxnSpPr/>
            <p:nvPr/>
          </p:nvCxnSpPr>
          <p:spPr bwMode="gray">
            <a:xfrm>
              <a:off x="1133254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2F34081-E688-4287-A553-264328F1E1E1}"/>
                </a:ext>
              </a:extLst>
            </p:cNvPr>
            <p:cNvCxnSpPr/>
            <p:nvPr/>
          </p:nvCxnSpPr>
          <p:spPr bwMode="gray">
            <a:xfrm>
              <a:off x="1811559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6868CDEE-044B-4D04-A5D3-6A526BE51179}"/>
                </a:ext>
              </a:extLst>
            </p:cNvPr>
            <p:cNvCxnSpPr/>
            <p:nvPr/>
          </p:nvCxnSpPr>
          <p:spPr bwMode="gray">
            <a:xfrm>
              <a:off x="2763658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0100C653-5CFA-4B3C-BD97-47499B419B53}"/>
                </a:ext>
              </a:extLst>
            </p:cNvPr>
            <p:cNvCxnSpPr/>
            <p:nvPr/>
          </p:nvCxnSpPr>
          <p:spPr bwMode="gray">
            <a:xfrm>
              <a:off x="3715757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F21F5AB2-1154-4ACD-832F-CB2539EE783F}"/>
                </a:ext>
              </a:extLst>
            </p:cNvPr>
            <p:cNvCxnSpPr/>
            <p:nvPr/>
          </p:nvCxnSpPr>
          <p:spPr bwMode="gray">
            <a:xfrm>
              <a:off x="4667856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466910D2-AFA9-4FD1-8D04-D99BB3645452}"/>
                </a:ext>
              </a:extLst>
            </p:cNvPr>
            <p:cNvCxnSpPr/>
            <p:nvPr/>
          </p:nvCxnSpPr>
          <p:spPr bwMode="gray">
            <a:xfrm>
              <a:off x="5619955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1769A11B-0399-4716-A212-6F179313A427}"/>
                </a:ext>
              </a:extLst>
            </p:cNvPr>
            <p:cNvCxnSpPr/>
            <p:nvPr/>
          </p:nvCxnSpPr>
          <p:spPr bwMode="gray">
            <a:xfrm>
              <a:off x="6572054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CB3272D-021B-49B8-92A5-D1DEB3202AE0}"/>
                </a:ext>
              </a:extLst>
            </p:cNvPr>
            <p:cNvCxnSpPr/>
            <p:nvPr/>
          </p:nvCxnSpPr>
          <p:spPr bwMode="gray">
            <a:xfrm>
              <a:off x="7524153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61701AE9-04C5-4AD4-8DEE-873680FD231F}"/>
                </a:ext>
              </a:extLst>
            </p:cNvPr>
            <p:cNvCxnSpPr/>
            <p:nvPr/>
          </p:nvCxnSpPr>
          <p:spPr bwMode="gray">
            <a:xfrm>
              <a:off x="8476252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4050D91B-89C3-45DE-BE0C-1430E2BE6F4B}"/>
                </a:ext>
              </a:extLst>
            </p:cNvPr>
            <p:cNvCxnSpPr/>
            <p:nvPr/>
          </p:nvCxnSpPr>
          <p:spPr bwMode="gray">
            <a:xfrm>
              <a:off x="9428351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68E5EF5D-0D94-4FCE-8BE2-F0790F7B1879}"/>
                </a:ext>
              </a:extLst>
            </p:cNvPr>
            <p:cNvCxnSpPr/>
            <p:nvPr/>
          </p:nvCxnSpPr>
          <p:spPr bwMode="gray">
            <a:xfrm>
              <a:off x="10380450" y="0"/>
              <a:ext cx="0" cy="6858000"/>
            </a:xfrm>
            <a:prstGeom prst="line">
              <a:avLst/>
            </a:prstGeom>
            <a:ln>
              <a:solidFill>
                <a:srgbClr val="19D3C5">
                  <a:alpha val="40000"/>
                </a:srgbClr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205F8351-710E-49E9-A523-EA0755B417C5}"/>
                </a:ext>
              </a:extLst>
            </p:cNvPr>
            <p:cNvSpPr/>
            <p:nvPr/>
          </p:nvSpPr>
          <p:spPr bwMode="gray">
            <a:xfrm>
              <a:off x="152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7C1C31B-A122-4A09-9500-27B0684B272F}"/>
                </a:ext>
              </a:extLst>
            </p:cNvPr>
            <p:cNvSpPr/>
            <p:nvPr/>
          </p:nvSpPr>
          <p:spPr bwMode="gray">
            <a:xfrm>
              <a:off x="1167385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7DF86859-7D4B-4DA1-91AA-0992644F5903}"/>
                </a:ext>
              </a:extLst>
            </p:cNvPr>
            <p:cNvSpPr/>
            <p:nvPr/>
          </p:nvSpPr>
          <p:spPr bwMode="gray">
            <a:xfrm>
              <a:off x="2119484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DC3E9CA-569C-4414-A75A-C805A4A40B64}"/>
                </a:ext>
              </a:extLst>
            </p:cNvPr>
            <p:cNvSpPr/>
            <p:nvPr/>
          </p:nvSpPr>
          <p:spPr bwMode="gray">
            <a:xfrm>
              <a:off x="3071583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B532C466-D8D3-43AC-995C-2B54885AC096}"/>
                </a:ext>
              </a:extLst>
            </p:cNvPr>
            <p:cNvSpPr/>
            <p:nvPr/>
          </p:nvSpPr>
          <p:spPr bwMode="gray">
            <a:xfrm>
              <a:off x="4023681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B0920AE1-B909-471F-9E77-7C3A31509F84}"/>
                </a:ext>
              </a:extLst>
            </p:cNvPr>
            <p:cNvSpPr/>
            <p:nvPr/>
          </p:nvSpPr>
          <p:spPr bwMode="gray">
            <a:xfrm>
              <a:off x="4975780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A1E8190-F3C6-4BF7-97E3-90F3FC84746E}"/>
                </a:ext>
              </a:extLst>
            </p:cNvPr>
            <p:cNvSpPr/>
            <p:nvPr/>
          </p:nvSpPr>
          <p:spPr bwMode="gray">
            <a:xfrm>
              <a:off x="5927879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33B1FC28-C9D6-4928-BCCE-9873C7DEEFDE}"/>
                </a:ext>
              </a:extLst>
            </p:cNvPr>
            <p:cNvSpPr/>
            <p:nvPr/>
          </p:nvSpPr>
          <p:spPr bwMode="gray">
            <a:xfrm>
              <a:off x="6879978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3C9C1F2-E745-44A5-AEA3-9DE0D69F2B15}"/>
                </a:ext>
              </a:extLst>
            </p:cNvPr>
            <p:cNvSpPr/>
            <p:nvPr/>
          </p:nvSpPr>
          <p:spPr bwMode="gray">
            <a:xfrm>
              <a:off x="7832077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7DB9B8-09EF-46A7-9839-EE0FA8E11651}"/>
                </a:ext>
              </a:extLst>
            </p:cNvPr>
            <p:cNvSpPr/>
            <p:nvPr/>
          </p:nvSpPr>
          <p:spPr bwMode="gray">
            <a:xfrm>
              <a:off x="8784176" y="0"/>
              <a:ext cx="339451" cy="6858000"/>
            </a:xfrm>
            <a:custGeom>
              <a:avLst/>
              <a:gdLst>
                <a:gd name="connsiteX0" fmla="*/ 0 w 339451"/>
                <a:gd name="connsiteY0" fmla="*/ 0 h 6858000"/>
                <a:gd name="connsiteX1" fmla="*/ 339451 w 339451"/>
                <a:gd name="connsiteY1" fmla="*/ 0 h 6858000"/>
                <a:gd name="connsiteX2" fmla="*/ 339451 w 339451"/>
                <a:gd name="connsiteY2" fmla="*/ 6858000 h 6858000"/>
                <a:gd name="connsiteX3" fmla="*/ 0 w 339451"/>
                <a:gd name="connsiteY3" fmla="*/ 6858000 h 6858000"/>
                <a:gd name="connsiteX4" fmla="*/ 0 w 339451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1" h="6858000">
                  <a:moveTo>
                    <a:pt x="0" y="0"/>
                  </a:moveTo>
                  <a:lnTo>
                    <a:pt x="339451" y="0"/>
                  </a:lnTo>
                  <a:lnTo>
                    <a:pt x="339451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59DC929-939A-40DF-96D2-82427AD8E191}"/>
                </a:ext>
              </a:extLst>
            </p:cNvPr>
            <p:cNvSpPr/>
            <p:nvPr/>
          </p:nvSpPr>
          <p:spPr bwMode="gray">
            <a:xfrm>
              <a:off x="9736274" y="0"/>
              <a:ext cx="339450" cy="6858000"/>
            </a:xfrm>
            <a:custGeom>
              <a:avLst/>
              <a:gdLst>
                <a:gd name="connsiteX0" fmla="*/ 0 w 339450"/>
                <a:gd name="connsiteY0" fmla="*/ 0 h 6858000"/>
                <a:gd name="connsiteX1" fmla="*/ 339450 w 339450"/>
                <a:gd name="connsiteY1" fmla="*/ 0 h 6858000"/>
                <a:gd name="connsiteX2" fmla="*/ 339450 w 339450"/>
                <a:gd name="connsiteY2" fmla="*/ 6858000 h 6858000"/>
                <a:gd name="connsiteX3" fmla="*/ 0 w 339450"/>
                <a:gd name="connsiteY3" fmla="*/ 6858000 h 6858000"/>
                <a:gd name="connsiteX4" fmla="*/ 0 w 339450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50" h="6858000">
                  <a:moveTo>
                    <a:pt x="0" y="0"/>
                  </a:moveTo>
                  <a:lnTo>
                    <a:pt x="339450" y="0"/>
                  </a:lnTo>
                  <a:lnTo>
                    <a:pt x="33945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1E475EA-3BCA-4BD2-9129-0A15F92784B0}"/>
                </a:ext>
              </a:extLst>
            </p:cNvPr>
            <p:cNvSpPr/>
            <p:nvPr/>
          </p:nvSpPr>
          <p:spPr bwMode="gray">
            <a:xfrm>
              <a:off x="10688372" y="0"/>
              <a:ext cx="336244" cy="6858000"/>
            </a:xfrm>
            <a:custGeom>
              <a:avLst/>
              <a:gdLst>
                <a:gd name="connsiteX0" fmla="*/ 0 w 336244"/>
                <a:gd name="connsiteY0" fmla="*/ 0 h 6858000"/>
                <a:gd name="connsiteX1" fmla="*/ 336244 w 336244"/>
                <a:gd name="connsiteY1" fmla="*/ 0 h 6858000"/>
                <a:gd name="connsiteX2" fmla="*/ 336244 w 336244"/>
                <a:gd name="connsiteY2" fmla="*/ 6858000 h 6858000"/>
                <a:gd name="connsiteX3" fmla="*/ 0 w 336244"/>
                <a:gd name="connsiteY3" fmla="*/ 6858000 h 6858000"/>
                <a:gd name="connsiteX4" fmla="*/ 0 w 336244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244" h="6858000">
                  <a:moveTo>
                    <a:pt x="0" y="0"/>
                  </a:moveTo>
                  <a:lnTo>
                    <a:pt x="336244" y="0"/>
                  </a:lnTo>
                  <a:lnTo>
                    <a:pt x="336244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B58358D8-4286-4ED9-A0FF-82879D8C9183}"/>
                </a:ext>
              </a:extLst>
            </p:cNvPr>
            <p:cNvSpPr/>
            <p:nvPr/>
          </p:nvSpPr>
          <p:spPr bwMode="gray">
            <a:xfrm>
              <a:off x="11637264" y="0"/>
              <a:ext cx="553212" cy="6858000"/>
            </a:xfrm>
            <a:custGeom>
              <a:avLst/>
              <a:gdLst>
                <a:gd name="connsiteX0" fmla="*/ 0 w 553212"/>
                <a:gd name="connsiteY0" fmla="*/ 0 h 6858000"/>
                <a:gd name="connsiteX1" fmla="*/ 553212 w 553212"/>
                <a:gd name="connsiteY1" fmla="*/ 0 h 6858000"/>
                <a:gd name="connsiteX2" fmla="*/ 553212 w 553212"/>
                <a:gd name="connsiteY2" fmla="*/ 6858000 h 6858000"/>
                <a:gd name="connsiteX3" fmla="*/ 0 w 553212"/>
                <a:gd name="connsiteY3" fmla="*/ 6858000 h 6858000"/>
                <a:gd name="connsiteX4" fmla="*/ 0 w 553212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212" h="6858000">
                  <a:moveTo>
                    <a:pt x="0" y="0"/>
                  </a:moveTo>
                  <a:lnTo>
                    <a:pt x="553212" y="0"/>
                  </a:lnTo>
                  <a:lnTo>
                    <a:pt x="553212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07E8672D-5A21-4EE8-8FA5-FBB35E3AF6F8}"/>
                </a:ext>
              </a:extLst>
            </p:cNvPr>
            <p:cNvSpPr/>
            <p:nvPr/>
          </p:nvSpPr>
          <p:spPr bwMode="gray">
            <a:xfrm>
              <a:off x="7219428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FA059A59-9BBE-4F86-862A-48E139D1EE64}"/>
                </a:ext>
              </a:extLst>
            </p:cNvPr>
            <p:cNvSpPr/>
            <p:nvPr userDrawn="1"/>
          </p:nvSpPr>
          <p:spPr bwMode="gray">
            <a:xfrm>
              <a:off x="1506835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5CF5402-4FC2-4420-ABC5-BBFA3EA9D203}"/>
                </a:ext>
              </a:extLst>
            </p:cNvPr>
            <p:cNvSpPr/>
            <p:nvPr userDrawn="1"/>
          </p:nvSpPr>
          <p:spPr bwMode="gray">
            <a:xfrm>
              <a:off x="2458934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0BB1258-8102-4E47-BE2F-816FBB6BA408}"/>
                </a:ext>
              </a:extLst>
            </p:cNvPr>
            <p:cNvSpPr/>
            <p:nvPr userDrawn="1"/>
          </p:nvSpPr>
          <p:spPr bwMode="gray">
            <a:xfrm>
              <a:off x="3411033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270BD53-6742-47F1-853C-FA770237F3FD}"/>
                </a:ext>
              </a:extLst>
            </p:cNvPr>
            <p:cNvSpPr/>
            <p:nvPr userDrawn="1"/>
          </p:nvSpPr>
          <p:spPr bwMode="gray">
            <a:xfrm>
              <a:off x="4363132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395B319-4702-4CD9-838C-C0612B6879BC}"/>
                </a:ext>
              </a:extLst>
            </p:cNvPr>
            <p:cNvSpPr/>
            <p:nvPr userDrawn="1"/>
          </p:nvSpPr>
          <p:spPr bwMode="gray">
            <a:xfrm>
              <a:off x="5315230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AE5E70F1-247D-4F01-A473-C5A9226BCADC}"/>
                </a:ext>
              </a:extLst>
            </p:cNvPr>
            <p:cNvSpPr/>
            <p:nvPr userDrawn="1"/>
          </p:nvSpPr>
          <p:spPr bwMode="gray">
            <a:xfrm>
              <a:off x="6267329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732858E4-B133-4A91-9BCA-BF80F093194A}"/>
                </a:ext>
              </a:extLst>
            </p:cNvPr>
            <p:cNvSpPr/>
            <p:nvPr userDrawn="1"/>
          </p:nvSpPr>
          <p:spPr bwMode="gray">
            <a:xfrm>
              <a:off x="8171527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27DED92-EF7A-4687-A1A4-BDAA2F1EAF12}"/>
                </a:ext>
              </a:extLst>
            </p:cNvPr>
            <p:cNvSpPr/>
            <p:nvPr userDrawn="1"/>
          </p:nvSpPr>
          <p:spPr bwMode="gray">
            <a:xfrm>
              <a:off x="9123626" y="0"/>
              <a:ext cx="609448" cy="6858000"/>
            </a:xfrm>
            <a:custGeom>
              <a:avLst/>
              <a:gdLst>
                <a:gd name="connsiteX0" fmla="*/ 0 w 609448"/>
                <a:gd name="connsiteY0" fmla="*/ 0 h 6858000"/>
                <a:gd name="connsiteX1" fmla="*/ 609448 w 609448"/>
                <a:gd name="connsiteY1" fmla="*/ 0 h 6858000"/>
                <a:gd name="connsiteX2" fmla="*/ 609448 w 609448"/>
                <a:gd name="connsiteY2" fmla="*/ 6858000 h 6858000"/>
                <a:gd name="connsiteX3" fmla="*/ 0 w 609448"/>
                <a:gd name="connsiteY3" fmla="*/ 6858000 h 6858000"/>
                <a:gd name="connsiteX4" fmla="*/ 0 w 60944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8" h="6858000">
                  <a:moveTo>
                    <a:pt x="0" y="0"/>
                  </a:moveTo>
                  <a:lnTo>
                    <a:pt x="609448" y="0"/>
                  </a:lnTo>
                  <a:lnTo>
                    <a:pt x="60944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3D72483-35F2-49AC-989D-0E1BC8456803}"/>
                </a:ext>
              </a:extLst>
            </p:cNvPr>
            <p:cNvSpPr/>
            <p:nvPr userDrawn="1"/>
          </p:nvSpPr>
          <p:spPr bwMode="gray">
            <a:xfrm>
              <a:off x="10075725" y="0"/>
              <a:ext cx="609447" cy="6858000"/>
            </a:xfrm>
            <a:custGeom>
              <a:avLst/>
              <a:gdLst>
                <a:gd name="connsiteX0" fmla="*/ 0 w 609447"/>
                <a:gd name="connsiteY0" fmla="*/ 0 h 6858000"/>
                <a:gd name="connsiteX1" fmla="*/ 609447 w 609447"/>
                <a:gd name="connsiteY1" fmla="*/ 0 h 6858000"/>
                <a:gd name="connsiteX2" fmla="*/ 609447 w 609447"/>
                <a:gd name="connsiteY2" fmla="*/ 6858000 h 6858000"/>
                <a:gd name="connsiteX3" fmla="*/ 0 w 609447"/>
                <a:gd name="connsiteY3" fmla="*/ 6858000 h 6858000"/>
                <a:gd name="connsiteX4" fmla="*/ 0 w 609447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47" h="6858000">
                  <a:moveTo>
                    <a:pt x="0" y="0"/>
                  </a:moveTo>
                  <a:lnTo>
                    <a:pt x="609447" y="0"/>
                  </a:lnTo>
                  <a:lnTo>
                    <a:pt x="609447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2DD2F54E-53A3-49F6-905E-B0F8E1348C8E}"/>
                </a:ext>
              </a:extLst>
            </p:cNvPr>
            <p:cNvSpPr/>
            <p:nvPr userDrawn="1"/>
          </p:nvSpPr>
          <p:spPr bwMode="gray">
            <a:xfrm>
              <a:off x="11027826" y="0"/>
              <a:ext cx="609438" cy="6858000"/>
            </a:xfrm>
            <a:custGeom>
              <a:avLst/>
              <a:gdLst>
                <a:gd name="connsiteX0" fmla="*/ 0 w 609438"/>
                <a:gd name="connsiteY0" fmla="*/ 0 h 6858000"/>
                <a:gd name="connsiteX1" fmla="*/ 609438 w 609438"/>
                <a:gd name="connsiteY1" fmla="*/ 0 h 6858000"/>
                <a:gd name="connsiteX2" fmla="*/ 609438 w 609438"/>
                <a:gd name="connsiteY2" fmla="*/ 6858000 h 6858000"/>
                <a:gd name="connsiteX3" fmla="*/ 0 w 609438"/>
                <a:gd name="connsiteY3" fmla="*/ 6858000 h 6858000"/>
                <a:gd name="connsiteX4" fmla="*/ 0 w 609438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438" h="6858000">
                  <a:moveTo>
                    <a:pt x="0" y="0"/>
                  </a:moveTo>
                  <a:lnTo>
                    <a:pt x="609438" y="0"/>
                  </a:lnTo>
                  <a:lnTo>
                    <a:pt x="609438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vert270" wrap="square" lIns="68572" tIns="34286" rIns="68572" bIns="3428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557A01EE-7FB2-4BA0-B35A-2F95546E4624}"/>
                </a:ext>
              </a:extLst>
            </p:cNvPr>
            <p:cNvCxnSpPr/>
            <p:nvPr userDrawn="1"/>
          </p:nvCxnSpPr>
          <p:spPr bwMode="gray">
            <a:xfrm>
              <a:off x="0" y="6217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7FC1C45B-2B29-4A42-8D4B-721F68CA1348}"/>
                </a:ext>
              </a:extLst>
            </p:cNvPr>
            <p:cNvCxnSpPr/>
            <p:nvPr userDrawn="1"/>
          </p:nvCxnSpPr>
          <p:spPr bwMode="gray">
            <a:xfrm>
              <a:off x="0" y="3108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B1A27E92-9270-4990-A7E0-13762B5DCF31}"/>
                </a:ext>
              </a:extLst>
            </p:cNvPr>
            <p:cNvCxnSpPr/>
            <p:nvPr userDrawn="1"/>
          </p:nvCxnSpPr>
          <p:spPr bwMode="gray">
            <a:xfrm>
              <a:off x="0" y="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9F46154D-791B-4F7D-8E1C-E15CD03A29AA}"/>
                </a:ext>
              </a:extLst>
            </p:cNvPr>
            <p:cNvCxnSpPr/>
            <p:nvPr userDrawn="1"/>
          </p:nvCxnSpPr>
          <p:spPr bwMode="gray">
            <a:xfrm>
              <a:off x="0" y="12435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C9B4B757-25C9-484E-A4FE-A49FBA3319A4}"/>
                </a:ext>
              </a:extLst>
            </p:cNvPr>
            <p:cNvCxnSpPr/>
            <p:nvPr userDrawn="1"/>
          </p:nvCxnSpPr>
          <p:spPr bwMode="gray">
            <a:xfrm>
              <a:off x="0" y="9326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75535B4E-91AD-45A5-B3C9-3699892DFD15}"/>
                </a:ext>
              </a:extLst>
            </p:cNvPr>
            <p:cNvCxnSpPr/>
            <p:nvPr userDrawn="1"/>
          </p:nvCxnSpPr>
          <p:spPr bwMode="gray">
            <a:xfrm>
              <a:off x="0" y="18653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BB8DA04A-5D80-45BB-8266-4A4ECB242742}"/>
                </a:ext>
              </a:extLst>
            </p:cNvPr>
            <p:cNvCxnSpPr/>
            <p:nvPr userDrawn="1"/>
          </p:nvCxnSpPr>
          <p:spPr bwMode="gray">
            <a:xfrm>
              <a:off x="0" y="15544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E5E52966-F7BC-421A-9050-FFBE6C9FDFFC}"/>
                </a:ext>
              </a:extLst>
            </p:cNvPr>
            <p:cNvCxnSpPr/>
            <p:nvPr userDrawn="1"/>
          </p:nvCxnSpPr>
          <p:spPr bwMode="gray">
            <a:xfrm>
              <a:off x="0" y="24871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27183FD6-ADDC-4DBA-AD69-7D5A08920C83}"/>
                </a:ext>
              </a:extLst>
            </p:cNvPr>
            <p:cNvCxnSpPr/>
            <p:nvPr userDrawn="1"/>
          </p:nvCxnSpPr>
          <p:spPr bwMode="gray">
            <a:xfrm>
              <a:off x="0" y="21762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1C3B52-250A-482D-AE65-9AAC3A76868D}"/>
                </a:ext>
              </a:extLst>
            </p:cNvPr>
            <p:cNvCxnSpPr/>
            <p:nvPr userDrawn="1"/>
          </p:nvCxnSpPr>
          <p:spPr bwMode="gray">
            <a:xfrm>
              <a:off x="0" y="310896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3AB6E369-DE4F-4AA3-9B2B-FD9286DC14EB}"/>
                </a:ext>
              </a:extLst>
            </p:cNvPr>
            <p:cNvCxnSpPr/>
            <p:nvPr userDrawn="1"/>
          </p:nvCxnSpPr>
          <p:spPr bwMode="gray">
            <a:xfrm>
              <a:off x="0" y="27980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02D96B38-98DE-4984-BD84-08887A144206}"/>
                </a:ext>
              </a:extLst>
            </p:cNvPr>
            <p:cNvCxnSpPr/>
            <p:nvPr userDrawn="1"/>
          </p:nvCxnSpPr>
          <p:spPr bwMode="gray">
            <a:xfrm>
              <a:off x="0" y="373075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2A47B8B7-112A-4075-B20A-90A845CE256B}"/>
                </a:ext>
              </a:extLst>
            </p:cNvPr>
            <p:cNvCxnSpPr/>
            <p:nvPr userDrawn="1"/>
          </p:nvCxnSpPr>
          <p:spPr bwMode="gray">
            <a:xfrm>
              <a:off x="0" y="341985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FEBE3CB-E087-4212-96D5-920E5C903EF2}"/>
                </a:ext>
              </a:extLst>
            </p:cNvPr>
            <p:cNvCxnSpPr/>
            <p:nvPr userDrawn="1"/>
          </p:nvCxnSpPr>
          <p:spPr bwMode="gray">
            <a:xfrm>
              <a:off x="0" y="43525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3686B76C-7301-4C4A-B5BE-0AFF241FAEB0}"/>
                </a:ext>
              </a:extLst>
            </p:cNvPr>
            <p:cNvCxnSpPr/>
            <p:nvPr userDrawn="1"/>
          </p:nvCxnSpPr>
          <p:spPr bwMode="gray">
            <a:xfrm>
              <a:off x="0" y="40416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B029B6E-808D-40CF-A2D1-AADA131A0D00}"/>
                </a:ext>
              </a:extLst>
            </p:cNvPr>
            <p:cNvCxnSpPr/>
            <p:nvPr userDrawn="1"/>
          </p:nvCxnSpPr>
          <p:spPr bwMode="gray">
            <a:xfrm>
              <a:off x="0" y="49743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8705E053-FBF3-4534-A74B-EC16CC92EE77}"/>
                </a:ext>
              </a:extLst>
            </p:cNvPr>
            <p:cNvCxnSpPr/>
            <p:nvPr userDrawn="1"/>
          </p:nvCxnSpPr>
          <p:spPr bwMode="gray">
            <a:xfrm>
              <a:off x="0" y="46634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BE0E44BE-C4B0-46A9-A59B-A43157B927C1}"/>
                </a:ext>
              </a:extLst>
            </p:cNvPr>
            <p:cNvCxnSpPr/>
            <p:nvPr userDrawn="1"/>
          </p:nvCxnSpPr>
          <p:spPr bwMode="gray">
            <a:xfrm>
              <a:off x="0" y="55961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9B09A95B-D404-461F-A093-7C895E3A741F}"/>
                </a:ext>
              </a:extLst>
            </p:cNvPr>
            <p:cNvCxnSpPr/>
            <p:nvPr userDrawn="1"/>
          </p:nvCxnSpPr>
          <p:spPr bwMode="gray">
            <a:xfrm>
              <a:off x="0" y="52852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A79A7095-2656-44EB-B0A3-4271C7264720}"/>
                </a:ext>
              </a:extLst>
            </p:cNvPr>
            <p:cNvCxnSpPr/>
            <p:nvPr userDrawn="1"/>
          </p:nvCxnSpPr>
          <p:spPr bwMode="gray">
            <a:xfrm>
              <a:off x="0" y="62179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BA4BC595-5B69-4C71-A5EC-2940C48186D2}"/>
                </a:ext>
              </a:extLst>
            </p:cNvPr>
            <p:cNvCxnSpPr/>
            <p:nvPr userDrawn="1"/>
          </p:nvCxnSpPr>
          <p:spPr bwMode="gray">
            <a:xfrm>
              <a:off x="0" y="59070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97474A32-631C-4FA8-B250-D9C17610DA92}"/>
                </a:ext>
              </a:extLst>
            </p:cNvPr>
            <p:cNvCxnSpPr/>
            <p:nvPr userDrawn="1"/>
          </p:nvCxnSpPr>
          <p:spPr bwMode="gray">
            <a:xfrm>
              <a:off x="0" y="65288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4FA397D1-2FFD-4719-93E4-17828F08EC1D}"/>
                </a:ext>
              </a:extLst>
            </p:cNvPr>
            <p:cNvCxnSpPr/>
            <p:nvPr userDrawn="1"/>
          </p:nvCxnSpPr>
          <p:spPr bwMode="gray">
            <a:xfrm>
              <a:off x="0" y="77724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12CDBCAF-60C0-40A4-97EA-7B190F17D13D}"/>
                </a:ext>
              </a:extLst>
            </p:cNvPr>
            <p:cNvCxnSpPr/>
            <p:nvPr userDrawn="1"/>
          </p:nvCxnSpPr>
          <p:spPr bwMode="gray">
            <a:xfrm>
              <a:off x="0" y="46634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8614279-F6F1-4779-A908-BEF080C471AB}"/>
                </a:ext>
              </a:extLst>
            </p:cNvPr>
            <p:cNvCxnSpPr/>
            <p:nvPr userDrawn="1"/>
          </p:nvCxnSpPr>
          <p:spPr bwMode="gray">
            <a:xfrm>
              <a:off x="0" y="15544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D77A8DFC-FE4B-4B06-8AEF-607F9AEE764E}"/>
                </a:ext>
              </a:extLst>
            </p:cNvPr>
            <p:cNvCxnSpPr/>
            <p:nvPr userDrawn="1"/>
          </p:nvCxnSpPr>
          <p:spPr bwMode="gray">
            <a:xfrm>
              <a:off x="0" y="139903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942E819A-5DA8-4032-B3EB-D10DC14D6C84}"/>
                </a:ext>
              </a:extLst>
            </p:cNvPr>
            <p:cNvCxnSpPr/>
            <p:nvPr userDrawn="1"/>
          </p:nvCxnSpPr>
          <p:spPr bwMode="gray">
            <a:xfrm>
              <a:off x="0" y="108813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1912236D-CA1F-4315-989A-12010EB46505}"/>
                </a:ext>
              </a:extLst>
            </p:cNvPr>
            <p:cNvCxnSpPr/>
            <p:nvPr userDrawn="1"/>
          </p:nvCxnSpPr>
          <p:spPr bwMode="gray">
            <a:xfrm>
              <a:off x="0" y="202082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44ED2ACF-C68A-42CC-A632-CD03AB2544F3}"/>
                </a:ext>
              </a:extLst>
            </p:cNvPr>
            <p:cNvCxnSpPr/>
            <p:nvPr userDrawn="1"/>
          </p:nvCxnSpPr>
          <p:spPr bwMode="gray">
            <a:xfrm>
              <a:off x="0" y="170992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4A8F039F-D473-4D39-8AC6-81810B219B3E}"/>
                </a:ext>
              </a:extLst>
            </p:cNvPr>
            <p:cNvCxnSpPr/>
            <p:nvPr userDrawn="1"/>
          </p:nvCxnSpPr>
          <p:spPr bwMode="gray">
            <a:xfrm>
              <a:off x="0" y="264261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BA241E12-AAE1-45D8-9D67-A8007269A3E0}"/>
                </a:ext>
              </a:extLst>
            </p:cNvPr>
            <p:cNvCxnSpPr/>
            <p:nvPr userDrawn="1"/>
          </p:nvCxnSpPr>
          <p:spPr bwMode="gray">
            <a:xfrm>
              <a:off x="0" y="233172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B3D829D9-0D54-4FB5-9FD5-512316CE5897}"/>
                </a:ext>
              </a:extLst>
            </p:cNvPr>
            <p:cNvCxnSpPr/>
            <p:nvPr userDrawn="1"/>
          </p:nvCxnSpPr>
          <p:spPr bwMode="gray">
            <a:xfrm>
              <a:off x="0" y="326440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DCAEE40-53ED-4281-A3F1-ACB0AA93B7BD}"/>
                </a:ext>
              </a:extLst>
            </p:cNvPr>
            <p:cNvCxnSpPr/>
            <p:nvPr userDrawn="1"/>
          </p:nvCxnSpPr>
          <p:spPr bwMode="gray">
            <a:xfrm>
              <a:off x="0" y="295351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716D3477-104A-45EC-ABA6-46CC43BAB1CA}"/>
                </a:ext>
              </a:extLst>
            </p:cNvPr>
            <p:cNvCxnSpPr/>
            <p:nvPr userDrawn="1"/>
          </p:nvCxnSpPr>
          <p:spPr bwMode="gray">
            <a:xfrm>
              <a:off x="0" y="388620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5EC7B04-40CF-4499-BF37-9874AB2E42BC}"/>
                </a:ext>
              </a:extLst>
            </p:cNvPr>
            <p:cNvCxnSpPr/>
            <p:nvPr userDrawn="1"/>
          </p:nvCxnSpPr>
          <p:spPr bwMode="gray">
            <a:xfrm>
              <a:off x="0" y="357530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1B7D422-DF11-439B-AA7B-5AE071A4C7DC}"/>
                </a:ext>
              </a:extLst>
            </p:cNvPr>
            <p:cNvCxnSpPr/>
            <p:nvPr userDrawn="1"/>
          </p:nvCxnSpPr>
          <p:spPr bwMode="gray">
            <a:xfrm>
              <a:off x="0" y="450799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21103B97-22A5-4A41-A8B4-4FBC1AB3251F}"/>
                </a:ext>
              </a:extLst>
            </p:cNvPr>
            <p:cNvCxnSpPr/>
            <p:nvPr userDrawn="1"/>
          </p:nvCxnSpPr>
          <p:spPr bwMode="gray">
            <a:xfrm>
              <a:off x="0" y="419709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706654E2-EE76-422E-8306-19CDD004E451}"/>
                </a:ext>
              </a:extLst>
            </p:cNvPr>
            <p:cNvCxnSpPr/>
            <p:nvPr userDrawn="1"/>
          </p:nvCxnSpPr>
          <p:spPr bwMode="gray">
            <a:xfrm>
              <a:off x="0" y="512978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61A46DB1-E3F1-48B8-8CD6-686C08337E3D}"/>
                </a:ext>
              </a:extLst>
            </p:cNvPr>
            <p:cNvCxnSpPr/>
            <p:nvPr userDrawn="1"/>
          </p:nvCxnSpPr>
          <p:spPr bwMode="gray">
            <a:xfrm>
              <a:off x="0" y="481888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C7EB58E3-EE98-4C63-A5FA-31A1F31261BD}"/>
                </a:ext>
              </a:extLst>
            </p:cNvPr>
            <p:cNvCxnSpPr/>
            <p:nvPr userDrawn="1"/>
          </p:nvCxnSpPr>
          <p:spPr bwMode="gray">
            <a:xfrm>
              <a:off x="0" y="5751576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FDF83986-66A6-442D-9688-89B353D5848C}"/>
                </a:ext>
              </a:extLst>
            </p:cNvPr>
            <p:cNvCxnSpPr/>
            <p:nvPr userDrawn="1"/>
          </p:nvCxnSpPr>
          <p:spPr bwMode="gray">
            <a:xfrm>
              <a:off x="0" y="5440680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AC32EE19-D046-4DA8-83C8-C7090C2032B7}"/>
                </a:ext>
              </a:extLst>
            </p:cNvPr>
            <p:cNvCxnSpPr/>
            <p:nvPr userDrawn="1"/>
          </p:nvCxnSpPr>
          <p:spPr bwMode="gray">
            <a:xfrm>
              <a:off x="0" y="6373368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AE9073FA-D009-4B43-AE1C-76B2371EDB72}"/>
                </a:ext>
              </a:extLst>
            </p:cNvPr>
            <p:cNvCxnSpPr/>
            <p:nvPr userDrawn="1"/>
          </p:nvCxnSpPr>
          <p:spPr bwMode="gray">
            <a:xfrm>
              <a:off x="0" y="6062472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A37EEEBC-9035-46B4-859D-8637EB5F71E7}"/>
                </a:ext>
              </a:extLst>
            </p:cNvPr>
            <p:cNvCxnSpPr/>
            <p:nvPr userDrawn="1"/>
          </p:nvCxnSpPr>
          <p:spPr bwMode="gray">
            <a:xfrm>
              <a:off x="0" y="6684264"/>
              <a:ext cx="12188952" cy="0"/>
            </a:xfrm>
            <a:prstGeom prst="line">
              <a:avLst/>
            </a:prstGeom>
            <a:ln w="6350">
              <a:solidFill>
                <a:srgbClr val="19D3C5">
                  <a:alpha val="20000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main body box">
              <a:extLst>
                <a:ext uri="{FF2B5EF4-FFF2-40B4-BE49-F238E27FC236}">
                  <a16:creationId xmlns:a16="http://schemas.microsoft.com/office/drawing/2014/main" id="{5A4E68D2-98C2-4107-A058-DD36C69DD1BD}"/>
                </a:ext>
              </a:extLst>
            </p:cNvPr>
            <p:cNvSpPr/>
            <p:nvPr userDrawn="1"/>
          </p:nvSpPr>
          <p:spPr bwMode="gray">
            <a:xfrm>
              <a:off x="554736" y="1405610"/>
              <a:ext cx="11082528" cy="4652290"/>
            </a:xfrm>
            <a:prstGeom prst="rect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  <p:txBody>
            <a:bodyPr vert="horz" wrap="square" lIns="68572" tIns="34286" rIns="68572" bIns="3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US" sz="1323" dirty="0">
                <a:solidFill>
                  <a:schemeClr val="tx1"/>
                </a:solidFill>
                <a:latin typeface="+mn-lt"/>
              </a:endParaRPr>
            </a:p>
          </p:txBody>
        </p: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CD320E2E-9A90-4FBD-95ED-547D38976E3C}"/>
                </a:ext>
              </a:extLst>
            </p:cNvPr>
            <p:cNvCxnSpPr/>
            <p:nvPr userDrawn="1"/>
          </p:nvCxnSpPr>
          <p:spPr bwMode="gray">
            <a:xfrm>
              <a:off x="554736" y="1865376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70454B89-8DFA-4EF3-83A9-38CF648F4CD1}"/>
                </a:ext>
              </a:extLst>
            </p:cNvPr>
            <p:cNvCxnSpPr/>
            <p:nvPr userDrawn="1"/>
          </p:nvCxnSpPr>
          <p:spPr bwMode="gray">
            <a:xfrm>
              <a:off x="554736" y="1408557"/>
              <a:ext cx="11082528" cy="0"/>
            </a:xfrm>
            <a:prstGeom prst="line">
              <a:avLst/>
            </a:prstGeom>
            <a:noFill/>
            <a:ln w="12700">
              <a:solidFill>
                <a:srgbClr val="19D3C5">
                  <a:alpha val="50000"/>
                </a:srgbClr>
              </a:solidFill>
            </a:ln>
          </p:spPr>
        </p:cxnSp>
      </p:grpSp>
      <p:sp>
        <p:nvSpPr>
          <p:cNvPr id="16" name="4. Footnote" hidden="1">
            <a:extLst>
              <a:ext uri="{FF2B5EF4-FFF2-40B4-BE49-F238E27FC236}">
                <a16:creationId xmlns:a16="http://schemas.microsoft.com/office/drawing/2014/main" id="{772E4927-517C-4D61-9929-9FFDE5F31A03}"/>
              </a:ext>
            </a:extLst>
          </p:cNvPr>
          <p:cNvSpPr txBox="1"/>
          <p:nvPr userDrawn="1">
            <p:custDataLst>
              <p:tags r:id="rId20"/>
            </p:custDataLst>
          </p:nvPr>
        </p:nvSpPr>
        <p:spPr>
          <a:xfrm>
            <a:off x="553972" y="6085360"/>
            <a:ext cx="7278624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 rtlCol="0" anchor="b" anchorCtr="0">
            <a:spAutoFit/>
          </a:bodyPr>
          <a:lstStyle>
            <a:defPPr>
              <a:defRPr lang="en-US"/>
            </a:defPPr>
            <a:lvl1pPr marL="203200" marR="0" lvl="0" indent="-21272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Footnotes</a:t>
            </a:r>
          </a:p>
        </p:txBody>
      </p:sp>
      <p:sp>
        <p:nvSpPr>
          <p:cNvPr id="57" name="2. Slide Title">
            <a:extLst>
              <a:ext uri="{FF2B5EF4-FFF2-40B4-BE49-F238E27FC236}">
                <a16:creationId xmlns:a16="http://schemas.microsoft.com/office/drawing/2014/main" id="{98FF70AE-7EF6-4E5B-9FFE-B44C852C9FBA}"/>
              </a:ext>
            </a:extLst>
          </p:cNvPr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69" name="ACET" hidden="1">
            <a:extLst>
              <a:ext uri="{FF2B5EF4-FFF2-40B4-BE49-F238E27FC236}">
                <a16:creationId xmlns:a16="http://schemas.microsoft.com/office/drawing/2014/main" id="{62CF7362-20CB-4908-AFFE-D4E2B9A5DF3B}"/>
              </a:ext>
            </a:extLst>
          </p:cNvPr>
          <p:cNvSpPr txBox="1"/>
          <p:nvPr userDrawn="1">
            <p:custDataLst>
              <p:tags r:id="rId22"/>
            </p:custDataLst>
          </p:nvPr>
        </p:nvSpPr>
        <p:spPr>
          <a:xfrm>
            <a:off x="5987738" y="2170800"/>
            <a:ext cx="3049253" cy="53860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Segoe UI" panose="020B0502040204020203" pitchFamily="34" charset="0"/>
              <a:buChar char="​"/>
              <a:defRPr sz="1600" b="1">
                <a:cs typeface="Arial" panose="020B0604020202020204" pitchFamily="34" charset="0"/>
              </a:defRPr>
            </a:lvl1pPr>
            <a:lvl2pPr marL="228600" lvl="1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Wingdings" panose="05000000000000000000" pitchFamily="2" charset="2"/>
              <a:buChar char=""/>
              <a:defRPr sz="1600"/>
            </a:lvl2pPr>
            <a:lvl3pPr marL="442913" lvl="2" indent="-21431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10000"/>
              <a:buFont typeface="Arial" panose="020B0604020202020204" pitchFamily="34" charset="0"/>
              <a:buChar char="‒"/>
              <a:defRPr sz="1600"/>
            </a:lvl3pPr>
            <a:lvl4pPr marL="598488" lvl="3" indent="-1524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600"/>
            </a:lvl4pPr>
            <a:lvl5pPr marL="817563" lvl="4" indent="-1476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̶"/>
              <a:defRPr sz="1600"/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Above Chart Exhibit Title</a:t>
            </a:r>
          </a:p>
          <a:p>
            <a:pPr lvl="0"/>
            <a:r>
              <a:rPr lang="en-US" sz="1400" b="0" dirty="0"/>
              <a:t>Unit of Measure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1F3293-4EFE-461D-940D-7EE66BAE3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5" name="Sticker" hidden="1">
            <a:extLst>
              <a:ext uri="{FF2B5EF4-FFF2-40B4-BE49-F238E27FC236}">
                <a16:creationId xmlns:a16="http://schemas.microsoft.com/office/drawing/2014/main" id="{97ED2832-F2D3-4BBC-B741-D13502E9DAA9}"/>
              </a:ext>
            </a:extLst>
          </p:cNvPr>
          <p:cNvSpPr txBox="1"/>
          <p:nvPr userDrawn="1"/>
        </p:nvSpPr>
        <p:spPr>
          <a:xfrm>
            <a:off x="558489" y="964729"/>
            <a:ext cx="325410" cy="12311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vert="horz" wrap="none" lIns="0" tIns="0" rIns="0" bIns="0" rtlCol="0">
            <a:spAutoFit/>
          </a:bodyPr>
          <a:lstStyle>
            <a:defPPr>
              <a:defRPr lang="en-US"/>
            </a:defPPr>
            <a:lvl1pPr>
              <a:spcBef>
                <a:spcPts val="300"/>
              </a:spcBef>
              <a:spcAft>
                <a:spcPts val="300"/>
              </a:spcAft>
              <a:buNone/>
              <a:defRPr sz="800" b="1" cap="all" baseline="0"/>
            </a:lvl1pPr>
          </a:lstStyle>
          <a:p>
            <a:pPr lvl="0"/>
            <a:r>
              <a:rPr lang="en-US" dirty="0"/>
              <a:t>STICKER</a:t>
            </a:r>
          </a:p>
        </p:txBody>
      </p:sp>
      <p:grpSp>
        <p:nvGrpSpPr>
          <p:cNvPr id="46" name="LegendLines" hidden="1">
            <a:extLst>
              <a:ext uri="{FF2B5EF4-FFF2-40B4-BE49-F238E27FC236}">
                <a16:creationId xmlns:a16="http://schemas.microsoft.com/office/drawing/2014/main" id="{C65030F2-29B7-ABCD-1108-7B2C37D9C421}"/>
              </a:ext>
            </a:extLst>
          </p:cNvPr>
          <p:cNvGrpSpPr/>
          <p:nvPr userDrawn="1"/>
        </p:nvGrpSpPr>
        <p:grpSpPr>
          <a:xfrm>
            <a:off x="10317304" y="3355023"/>
            <a:ext cx="1244876" cy="958286"/>
            <a:chOff x="10162879" y="3243772"/>
            <a:chExt cx="1244876" cy="958286"/>
          </a:xfrm>
        </p:grpSpPr>
        <p:sp>
          <p:nvSpPr>
            <p:cNvPr id="47" name="Legend1" hidden="1">
              <a:extLst>
                <a:ext uri="{FF2B5EF4-FFF2-40B4-BE49-F238E27FC236}">
                  <a16:creationId xmlns:a16="http://schemas.microsoft.com/office/drawing/2014/main" id="{8579FCCB-0075-3E72-3AB7-6F2C8A7567D7}"/>
                </a:ext>
              </a:extLst>
            </p:cNvPr>
            <p:cNvSpPr txBox="1"/>
            <p:nvPr/>
          </p:nvSpPr>
          <p:spPr>
            <a:xfrm>
              <a:off x="10886522" y="324377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8" name="Legend2" hidden="1">
              <a:extLst>
                <a:ext uri="{FF2B5EF4-FFF2-40B4-BE49-F238E27FC236}">
                  <a16:creationId xmlns:a16="http://schemas.microsoft.com/office/drawing/2014/main" id="{6D8FADD4-58B2-56F8-188D-FF097594B24E}"/>
                </a:ext>
              </a:extLst>
            </p:cNvPr>
            <p:cNvSpPr txBox="1"/>
            <p:nvPr/>
          </p:nvSpPr>
          <p:spPr>
            <a:xfrm>
              <a:off x="10886522" y="3615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49" name="Legend3" hidden="1">
              <a:extLst>
                <a:ext uri="{FF2B5EF4-FFF2-40B4-BE49-F238E27FC236}">
                  <a16:creationId xmlns:a16="http://schemas.microsoft.com/office/drawing/2014/main" id="{C581C03E-7AAA-A7B8-43E1-F3A6D700BB5C}"/>
                </a:ext>
              </a:extLst>
            </p:cNvPr>
            <p:cNvSpPr txBox="1"/>
            <p:nvPr/>
          </p:nvSpPr>
          <p:spPr>
            <a:xfrm>
              <a:off x="10886522" y="398661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0" name="LineLegend3" hidden="1">
              <a:extLst>
                <a:ext uri="{FF2B5EF4-FFF2-40B4-BE49-F238E27FC236}">
                  <a16:creationId xmlns:a16="http://schemas.microsoft.com/office/drawing/2014/main" id="{886EAFAC-F4A8-6357-909A-075B332856AC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409278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1" name="LineLegend2" hidden="1">
              <a:extLst>
                <a:ext uri="{FF2B5EF4-FFF2-40B4-BE49-F238E27FC236}">
                  <a16:creationId xmlns:a16="http://schemas.microsoft.com/office/drawing/2014/main" id="{B7155F13-288E-F654-2C20-70E0043DFCFB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719425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  <p:sp>
          <p:nvSpPr>
            <p:cNvPr id="52" name="LineLegend1" hidden="1">
              <a:extLst>
                <a:ext uri="{FF2B5EF4-FFF2-40B4-BE49-F238E27FC236}">
                  <a16:creationId xmlns:a16="http://schemas.microsoft.com/office/drawing/2014/main" id="{383BD987-F44E-10E8-5738-C612A18A6E3D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0162879" y="3351494"/>
              <a:ext cx="457200" cy="0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US" sz="1400" baseline="0" dirty="0">
                <a:ea typeface="+mn-ea"/>
              </a:endParaRPr>
            </a:p>
          </p:txBody>
        </p:sp>
      </p:grpSp>
      <p:grpSp>
        <p:nvGrpSpPr>
          <p:cNvPr id="53" name="LegendMoons" hidden="1">
            <a:extLst>
              <a:ext uri="{FF2B5EF4-FFF2-40B4-BE49-F238E27FC236}">
                <a16:creationId xmlns:a16="http://schemas.microsoft.com/office/drawing/2014/main" id="{70B6863B-DBD0-1F28-1F50-0AE1847A2577}"/>
              </a:ext>
            </a:extLst>
          </p:cNvPr>
          <p:cNvGrpSpPr/>
          <p:nvPr userDrawn="1"/>
        </p:nvGrpSpPr>
        <p:grpSpPr>
          <a:xfrm>
            <a:off x="10688315" y="1415983"/>
            <a:ext cx="873865" cy="1731859"/>
            <a:chOff x="7723680" y="1702457"/>
            <a:chExt cx="873865" cy="1731859"/>
          </a:xfrm>
        </p:grpSpPr>
        <p:sp>
          <p:nvSpPr>
            <p:cNvPr id="54" name="Legend1" hidden="1">
              <a:extLst>
                <a:ext uri="{FF2B5EF4-FFF2-40B4-BE49-F238E27FC236}">
                  <a16:creationId xmlns:a16="http://schemas.microsoft.com/office/drawing/2014/main" id="{CBA68C11-DF39-3B72-5778-ED09A6CFAD91}"/>
                </a:ext>
              </a:extLst>
            </p:cNvPr>
            <p:cNvSpPr txBox="1"/>
            <p:nvPr/>
          </p:nvSpPr>
          <p:spPr>
            <a:xfrm>
              <a:off x="8076312" y="1709816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5" name="Legend2" hidden="1">
              <a:extLst>
                <a:ext uri="{FF2B5EF4-FFF2-40B4-BE49-F238E27FC236}">
                  <a16:creationId xmlns:a16="http://schemas.microsoft.com/office/drawing/2014/main" id="{FD62D831-C9E9-D49D-0BCF-8A8269D0FA76}"/>
                </a:ext>
              </a:extLst>
            </p:cNvPr>
            <p:cNvSpPr txBox="1"/>
            <p:nvPr/>
          </p:nvSpPr>
          <p:spPr>
            <a:xfrm>
              <a:off x="8076312" y="2085275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6" name="Legend3" hidden="1">
              <a:extLst>
                <a:ext uri="{FF2B5EF4-FFF2-40B4-BE49-F238E27FC236}">
                  <a16:creationId xmlns:a16="http://schemas.microsoft.com/office/drawing/2014/main" id="{46F44DEE-5F9C-9DCB-8F92-D11E7CACBE9D}"/>
                </a:ext>
              </a:extLst>
            </p:cNvPr>
            <p:cNvSpPr txBox="1"/>
            <p:nvPr/>
          </p:nvSpPr>
          <p:spPr>
            <a:xfrm>
              <a:off x="8076312" y="246073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8" name="Legend4" hidden="1">
              <a:extLst>
                <a:ext uri="{FF2B5EF4-FFF2-40B4-BE49-F238E27FC236}">
                  <a16:creationId xmlns:a16="http://schemas.microsoft.com/office/drawing/2014/main" id="{1B7326E4-23A3-C9E6-3A7B-33AEB68750EF}"/>
                </a:ext>
              </a:extLst>
            </p:cNvPr>
            <p:cNvSpPr txBox="1"/>
            <p:nvPr/>
          </p:nvSpPr>
          <p:spPr>
            <a:xfrm>
              <a:off x="8076312" y="2836193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59" name="Legend5" hidden="1">
              <a:extLst>
                <a:ext uri="{FF2B5EF4-FFF2-40B4-BE49-F238E27FC236}">
                  <a16:creationId xmlns:a16="http://schemas.microsoft.com/office/drawing/2014/main" id="{30ADF6B0-9A54-76F3-8E4A-373C927625CA}"/>
                </a:ext>
              </a:extLst>
            </p:cNvPr>
            <p:cNvSpPr txBox="1"/>
            <p:nvPr/>
          </p:nvSpPr>
          <p:spPr>
            <a:xfrm>
              <a:off x="8076312" y="321165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grpSp>
          <p:nvGrpSpPr>
            <p:cNvPr id="60" name="MoonLegend1" hidden="1">
              <a:extLst>
                <a:ext uri="{FF2B5EF4-FFF2-40B4-BE49-F238E27FC236}">
                  <a16:creationId xmlns:a16="http://schemas.microsoft.com/office/drawing/2014/main" id="{12768B86-74BA-87AF-F236-1356FDAB4A27}"/>
                </a:ext>
              </a:extLst>
            </p:cNvPr>
            <p:cNvGrpSpPr>
              <a:grpSpLocks noChangeAspect="1"/>
            </p:cNvGrpSpPr>
            <p:nvPr>
              <p:custDataLst>
                <p:tags r:id="rId23"/>
              </p:custDataLst>
            </p:nvPr>
          </p:nvGrpSpPr>
          <p:grpSpPr>
            <a:xfrm>
              <a:off x="7723680" y="1702457"/>
              <a:ext cx="228600" cy="228600"/>
              <a:chOff x="762000" y="1270000"/>
              <a:chExt cx="254000" cy="254000"/>
            </a:xfrm>
          </p:grpSpPr>
          <p:sp>
            <p:nvSpPr>
              <p:cNvPr id="137" name="Oval 136" hidden="1">
                <a:extLst>
                  <a:ext uri="{FF2B5EF4-FFF2-40B4-BE49-F238E27FC236}">
                    <a16:creationId xmlns:a16="http://schemas.microsoft.com/office/drawing/2014/main" id="{50214AF7-8E4B-9058-D8AB-7419D9776164}"/>
                  </a:ext>
                </a:extLst>
              </p:cNvPr>
              <p:cNvSpPr/>
              <p:nvPr>
                <p:custDataLst>
                  <p:tags r:id="rId36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Arc 137" hidden="1">
                <a:extLst>
                  <a:ext uri="{FF2B5EF4-FFF2-40B4-BE49-F238E27FC236}">
                    <a16:creationId xmlns:a16="http://schemas.microsoft.com/office/drawing/2014/main" id="{207E8B91-12FD-5839-5023-0BD8BF364F6F}"/>
                  </a:ext>
                </a:extLst>
              </p:cNvPr>
              <p:cNvSpPr/>
              <p:nvPr>
                <p:custDataLst>
                  <p:tags r:id="rId37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1" name="MoonLegend2" hidden="1">
              <a:extLst>
                <a:ext uri="{FF2B5EF4-FFF2-40B4-BE49-F238E27FC236}">
                  <a16:creationId xmlns:a16="http://schemas.microsoft.com/office/drawing/2014/main" id="{D36DB8C8-2037-9A50-4835-C85BB8904EC7}"/>
                </a:ext>
              </a:extLst>
            </p:cNvPr>
            <p:cNvGrpSpPr>
              <a:grpSpLocks noChangeAspect="1"/>
            </p:cNvGrpSpPr>
            <p:nvPr>
              <p:custDataLst>
                <p:tags r:id="rId24"/>
              </p:custDataLst>
            </p:nvPr>
          </p:nvGrpSpPr>
          <p:grpSpPr>
            <a:xfrm>
              <a:off x="7723680" y="2078270"/>
              <a:ext cx="228600" cy="228600"/>
              <a:chOff x="762000" y="1270000"/>
              <a:chExt cx="254000" cy="254000"/>
            </a:xfrm>
          </p:grpSpPr>
          <p:sp>
            <p:nvSpPr>
              <p:cNvPr id="135" name="Oval 134" hidden="1">
                <a:extLst>
                  <a:ext uri="{FF2B5EF4-FFF2-40B4-BE49-F238E27FC236}">
                    <a16:creationId xmlns:a16="http://schemas.microsoft.com/office/drawing/2014/main" id="{ED6503EC-A53B-5622-B96F-961403C1A6D2}"/>
                  </a:ext>
                </a:extLst>
              </p:cNvPr>
              <p:cNvSpPr/>
              <p:nvPr>
                <p:custDataLst>
                  <p:tags r:id="rId34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Arc 135" hidden="1">
                <a:extLst>
                  <a:ext uri="{FF2B5EF4-FFF2-40B4-BE49-F238E27FC236}">
                    <a16:creationId xmlns:a16="http://schemas.microsoft.com/office/drawing/2014/main" id="{061DA022-64D3-F180-2B29-DB70E63DF05A}"/>
                  </a:ext>
                </a:extLst>
              </p:cNvPr>
              <p:cNvSpPr/>
              <p:nvPr>
                <p:custDataLst>
                  <p:tags r:id="rId35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2" name="MoonLegend3" hidden="1">
              <a:extLst>
                <a:ext uri="{FF2B5EF4-FFF2-40B4-BE49-F238E27FC236}">
                  <a16:creationId xmlns:a16="http://schemas.microsoft.com/office/drawing/2014/main" id="{FB26857F-7AD6-4C04-4687-45ADEB130F23}"/>
                </a:ext>
              </a:extLst>
            </p:cNvPr>
            <p:cNvGrpSpPr>
              <a:grpSpLocks noChangeAspect="1"/>
            </p:cNvGrpSpPr>
            <p:nvPr>
              <p:custDataLst>
                <p:tags r:id="rId25"/>
              </p:custDataLst>
            </p:nvPr>
          </p:nvGrpSpPr>
          <p:grpSpPr>
            <a:xfrm>
              <a:off x="7723680" y="2454085"/>
              <a:ext cx="228600" cy="228600"/>
              <a:chOff x="762000" y="1270000"/>
              <a:chExt cx="254000" cy="254000"/>
            </a:xfrm>
          </p:grpSpPr>
          <p:sp>
            <p:nvSpPr>
              <p:cNvPr id="133" name="Oval 132" hidden="1">
                <a:extLst>
                  <a:ext uri="{FF2B5EF4-FFF2-40B4-BE49-F238E27FC236}">
                    <a16:creationId xmlns:a16="http://schemas.microsoft.com/office/drawing/2014/main" id="{8A95E3B8-B9F9-1B81-6D4F-67D7DEA02384}"/>
                  </a:ext>
                </a:extLst>
              </p:cNvPr>
              <p:cNvSpPr/>
              <p:nvPr>
                <p:custDataLst>
                  <p:tags r:id="rId32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Arc 133" hidden="1">
                <a:extLst>
                  <a:ext uri="{FF2B5EF4-FFF2-40B4-BE49-F238E27FC236}">
                    <a16:creationId xmlns:a16="http://schemas.microsoft.com/office/drawing/2014/main" id="{A3DEF716-3FD6-6C74-0893-969FCE237F3F}"/>
                  </a:ext>
                </a:extLst>
              </p:cNvPr>
              <p:cNvSpPr/>
              <p:nvPr>
                <p:custDataLst>
                  <p:tags r:id="rId33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63" name="MoonLegend4" hidden="1">
              <a:extLst>
                <a:ext uri="{FF2B5EF4-FFF2-40B4-BE49-F238E27FC236}">
                  <a16:creationId xmlns:a16="http://schemas.microsoft.com/office/drawing/2014/main" id="{DFBACA77-2689-6943-FBC5-6BBFBC7EE6F9}"/>
                </a:ext>
              </a:extLst>
            </p:cNvPr>
            <p:cNvGrpSpPr>
              <a:grpSpLocks noChangeAspect="1"/>
            </p:cNvGrpSpPr>
            <p:nvPr>
              <p:custDataLst>
                <p:tags r:id="rId26"/>
              </p:custDataLst>
            </p:nvPr>
          </p:nvGrpSpPr>
          <p:grpSpPr>
            <a:xfrm>
              <a:off x="7723680" y="2829900"/>
              <a:ext cx="228600" cy="228600"/>
              <a:chOff x="762000" y="1270000"/>
              <a:chExt cx="254000" cy="254000"/>
            </a:xfrm>
          </p:grpSpPr>
          <p:sp>
            <p:nvSpPr>
              <p:cNvPr id="131" name="Oval 130" hidden="1">
                <a:extLst>
                  <a:ext uri="{FF2B5EF4-FFF2-40B4-BE49-F238E27FC236}">
                    <a16:creationId xmlns:a16="http://schemas.microsoft.com/office/drawing/2014/main" id="{D92C2873-B891-4DC9-3E26-660AA7FDA94F}"/>
                  </a:ext>
                </a:extLst>
              </p:cNvPr>
              <p:cNvSpPr/>
              <p:nvPr>
                <p:custDataLst>
                  <p:tags r:id="rId30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Arc 131" hidden="1">
                <a:extLst>
                  <a:ext uri="{FF2B5EF4-FFF2-40B4-BE49-F238E27FC236}">
                    <a16:creationId xmlns:a16="http://schemas.microsoft.com/office/drawing/2014/main" id="{DFECABCD-8321-18D8-1808-C63395FD9AF5}"/>
                  </a:ext>
                </a:extLst>
              </p:cNvPr>
              <p:cNvSpPr/>
              <p:nvPr>
                <p:custDataLst>
                  <p:tags r:id="rId31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  <p:grpSp>
          <p:nvGrpSpPr>
            <p:cNvPr id="128" name="MoonLegend5" hidden="1">
              <a:extLst>
                <a:ext uri="{FF2B5EF4-FFF2-40B4-BE49-F238E27FC236}">
                  <a16:creationId xmlns:a16="http://schemas.microsoft.com/office/drawing/2014/main" id="{91376D74-0C50-C7AB-99BF-D022D4DF8368}"/>
                </a:ext>
              </a:extLst>
            </p:cNvPr>
            <p:cNvGrpSpPr>
              <a:grpSpLocks noChangeAspect="1"/>
            </p:cNvGrpSpPr>
            <p:nvPr>
              <p:custDataLst>
                <p:tags r:id="rId27"/>
              </p:custDataLst>
            </p:nvPr>
          </p:nvGrpSpPr>
          <p:grpSpPr>
            <a:xfrm>
              <a:off x="7723680" y="3205716"/>
              <a:ext cx="228600" cy="228600"/>
              <a:chOff x="762000" y="1270000"/>
              <a:chExt cx="254000" cy="254000"/>
            </a:xfrm>
          </p:grpSpPr>
          <p:sp>
            <p:nvSpPr>
              <p:cNvPr id="129" name="Oval 128" hidden="1">
                <a:extLst>
                  <a:ext uri="{FF2B5EF4-FFF2-40B4-BE49-F238E27FC236}">
                    <a16:creationId xmlns:a16="http://schemas.microsoft.com/office/drawing/2014/main" id="{8481CC45-1C7F-3890-5225-72184FB4A6FA}"/>
                  </a:ext>
                </a:extLst>
              </p:cNvPr>
              <p:cNvSpPr/>
              <p:nvPr>
                <p:custDataLst>
                  <p:tags r:id="rId28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ellipse">
                <a:avLst/>
              </a:prstGeom>
              <a:solidFill>
                <a:srgbClr val="D0D0D0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Arc 129" hidden="1">
                <a:extLst>
                  <a:ext uri="{FF2B5EF4-FFF2-40B4-BE49-F238E27FC236}">
                    <a16:creationId xmlns:a16="http://schemas.microsoft.com/office/drawing/2014/main" id="{0D16233B-BDAE-4D7B-E74C-C461A0D4E4AA}"/>
                  </a:ext>
                </a:extLst>
              </p:cNvPr>
              <p:cNvSpPr/>
              <p:nvPr>
                <p:custDataLst>
                  <p:tags r:id="rId29"/>
                </p:custDataLst>
              </p:nvPr>
            </p:nvSpPr>
            <p:spPr>
              <a:xfrm>
                <a:off x="762000" y="1270000"/>
                <a:ext cx="254000" cy="25400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extLst>
                <a:ext uri="{91240B29-F687-4F45-9708-019B960494DF}">
                  <a14:hiddenLine xmlns:a14="http://schemas.microsoft.com/office/drawing/2010/main" w="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400" dirty="0"/>
              </a:p>
            </p:txBody>
          </p:sp>
        </p:grpSp>
      </p:grpSp>
      <p:grpSp>
        <p:nvGrpSpPr>
          <p:cNvPr id="139" name="LegendBoxes" hidden="1">
            <a:extLst>
              <a:ext uri="{FF2B5EF4-FFF2-40B4-BE49-F238E27FC236}">
                <a16:creationId xmlns:a16="http://schemas.microsoft.com/office/drawing/2014/main" id="{26B74DBE-F7C0-031C-97FF-EE75E7D429AF}"/>
              </a:ext>
            </a:extLst>
          </p:cNvPr>
          <p:cNvGrpSpPr/>
          <p:nvPr userDrawn="1"/>
        </p:nvGrpSpPr>
        <p:grpSpPr>
          <a:xfrm>
            <a:off x="10714801" y="4520490"/>
            <a:ext cx="847379" cy="1717282"/>
            <a:chOff x="10652400" y="4322824"/>
            <a:chExt cx="847379" cy="1717282"/>
          </a:xfrm>
        </p:grpSpPr>
        <p:sp>
          <p:nvSpPr>
            <p:cNvPr id="140" name="RectangleLegend1" hidden="1">
              <a:extLst>
                <a:ext uri="{FF2B5EF4-FFF2-40B4-BE49-F238E27FC236}">
                  <a16:creationId xmlns:a16="http://schemas.microsoft.com/office/drawing/2014/main" id="{6E734A24-B018-8104-58B1-D6ADE9D5C2DE}"/>
                </a:ext>
              </a:extLst>
            </p:cNvPr>
            <p:cNvSpPr/>
            <p:nvPr/>
          </p:nvSpPr>
          <p:spPr>
            <a:xfrm>
              <a:off x="10652400" y="4344182"/>
              <a:ext cx="172729" cy="172729"/>
            </a:xfrm>
            <a:prstGeom prst="rect">
              <a:avLst/>
            </a:prstGeom>
            <a:solidFill>
              <a:schemeClr val="accent1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1" name="RectangleLegend2" hidden="1">
              <a:extLst>
                <a:ext uri="{FF2B5EF4-FFF2-40B4-BE49-F238E27FC236}">
                  <a16:creationId xmlns:a16="http://schemas.microsoft.com/office/drawing/2014/main" id="{7A749F8D-94A7-92E3-4DD3-37F9B67BDCC1}"/>
                </a:ext>
              </a:extLst>
            </p:cNvPr>
            <p:cNvSpPr/>
            <p:nvPr/>
          </p:nvSpPr>
          <p:spPr>
            <a:xfrm>
              <a:off x="10652400" y="4723680"/>
              <a:ext cx="172729" cy="172729"/>
            </a:xfrm>
            <a:prstGeom prst="rect">
              <a:avLst/>
            </a:prstGeom>
            <a:solidFill>
              <a:schemeClr val="accent2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2" name="RectangleLegend3" hidden="1">
              <a:extLst>
                <a:ext uri="{FF2B5EF4-FFF2-40B4-BE49-F238E27FC236}">
                  <a16:creationId xmlns:a16="http://schemas.microsoft.com/office/drawing/2014/main" id="{DAAB6401-D9DF-D536-7961-203E34F5E676}"/>
                </a:ext>
              </a:extLst>
            </p:cNvPr>
            <p:cNvSpPr/>
            <p:nvPr/>
          </p:nvSpPr>
          <p:spPr>
            <a:xfrm>
              <a:off x="10652400" y="5097276"/>
              <a:ext cx="172729" cy="172729"/>
            </a:xfrm>
            <a:prstGeom prst="rect">
              <a:avLst/>
            </a:prstGeom>
            <a:solidFill>
              <a:schemeClr val="accent3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3" name="RectangleLegend4" hidden="1">
              <a:extLst>
                <a:ext uri="{FF2B5EF4-FFF2-40B4-BE49-F238E27FC236}">
                  <a16:creationId xmlns:a16="http://schemas.microsoft.com/office/drawing/2014/main" id="{FEA5B9C4-878A-47AC-9A47-0A5FC382DC3A}"/>
                </a:ext>
              </a:extLst>
            </p:cNvPr>
            <p:cNvSpPr/>
            <p:nvPr/>
          </p:nvSpPr>
          <p:spPr>
            <a:xfrm>
              <a:off x="10652400" y="5470872"/>
              <a:ext cx="172729" cy="172729"/>
            </a:xfrm>
            <a:prstGeom prst="rect">
              <a:avLst/>
            </a:prstGeom>
            <a:solidFill>
              <a:schemeClr val="accent4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4" name="RectangleLegend5" hidden="1">
              <a:extLst>
                <a:ext uri="{FF2B5EF4-FFF2-40B4-BE49-F238E27FC236}">
                  <a16:creationId xmlns:a16="http://schemas.microsoft.com/office/drawing/2014/main" id="{9C72232C-FB8B-00CB-B824-C1C053463FF6}"/>
                </a:ext>
              </a:extLst>
            </p:cNvPr>
            <p:cNvSpPr/>
            <p:nvPr/>
          </p:nvSpPr>
          <p:spPr>
            <a:xfrm>
              <a:off x="10652400" y="5844468"/>
              <a:ext cx="172729" cy="172729"/>
            </a:xfrm>
            <a:prstGeom prst="rect">
              <a:avLst/>
            </a:prstGeom>
            <a:solidFill>
              <a:schemeClr val="accent5"/>
            </a:solidFill>
            <a:ln w="635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5" name="Legend1" hidden="1">
              <a:extLst>
                <a:ext uri="{FF2B5EF4-FFF2-40B4-BE49-F238E27FC236}">
                  <a16:creationId xmlns:a16="http://schemas.microsoft.com/office/drawing/2014/main" id="{DCEC8D53-4041-1240-E086-8477382AB560}"/>
                </a:ext>
              </a:extLst>
            </p:cNvPr>
            <p:cNvSpPr txBox="1"/>
            <p:nvPr/>
          </p:nvSpPr>
          <p:spPr>
            <a:xfrm>
              <a:off x="10978546" y="4322824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6" name="Legend2" hidden="1">
              <a:extLst>
                <a:ext uri="{FF2B5EF4-FFF2-40B4-BE49-F238E27FC236}">
                  <a16:creationId xmlns:a16="http://schemas.microsoft.com/office/drawing/2014/main" id="{3A65671E-B7C1-8D27-E983-F66B234F3909}"/>
                </a:ext>
              </a:extLst>
            </p:cNvPr>
            <p:cNvSpPr txBox="1"/>
            <p:nvPr/>
          </p:nvSpPr>
          <p:spPr>
            <a:xfrm>
              <a:off x="10978546" y="470232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7" name="Legend3" hidden="1">
              <a:extLst>
                <a:ext uri="{FF2B5EF4-FFF2-40B4-BE49-F238E27FC236}">
                  <a16:creationId xmlns:a16="http://schemas.microsoft.com/office/drawing/2014/main" id="{931B1CC4-CCAC-27B5-CBFD-0135DA4D0977}"/>
                </a:ext>
              </a:extLst>
            </p:cNvPr>
            <p:cNvSpPr txBox="1"/>
            <p:nvPr/>
          </p:nvSpPr>
          <p:spPr>
            <a:xfrm>
              <a:off x="10978546" y="5081820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8" name="Legend4" hidden="1">
              <a:extLst>
                <a:ext uri="{FF2B5EF4-FFF2-40B4-BE49-F238E27FC236}">
                  <a16:creationId xmlns:a16="http://schemas.microsoft.com/office/drawing/2014/main" id="{89ED4418-40A5-14C7-D4F2-7EFBCF5C1CCC}"/>
                </a:ext>
              </a:extLst>
            </p:cNvPr>
            <p:cNvSpPr txBox="1"/>
            <p:nvPr/>
          </p:nvSpPr>
          <p:spPr>
            <a:xfrm>
              <a:off x="10978546" y="5453241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  <p:sp>
          <p:nvSpPr>
            <p:cNvPr id="149" name="Legend5" hidden="1">
              <a:extLst>
                <a:ext uri="{FF2B5EF4-FFF2-40B4-BE49-F238E27FC236}">
                  <a16:creationId xmlns:a16="http://schemas.microsoft.com/office/drawing/2014/main" id="{D99C22E5-CBAB-9085-15A7-D631B4426FA7}"/>
                </a:ext>
              </a:extLst>
            </p:cNvPr>
            <p:cNvSpPr txBox="1"/>
            <p:nvPr/>
          </p:nvSpPr>
          <p:spPr>
            <a:xfrm>
              <a:off x="10978545" y="5824662"/>
              <a:ext cx="521233" cy="2154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1400" dirty="0"/>
                <a:t>Legend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3FCDB09-9667-2381-B685-0D737AF0A8A3}"/>
              </a:ext>
            </a:extLst>
          </p:cNvPr>
          <p:cNvGrpSpPr/>
          <p:nvPr userDrawn="1"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id="7" name="Picture 6" descr="A red text on a black background&#10;&#10;Description automatically generated">
              <a:extLst>
                <a:ext uri="{FF2B5EF4-FFF2-40B4-BE49-F238E27FC236}">
                  <a16:creationId xmlns:a16="http://schemas.microsoft.com/office/drawing/2014/main" id="{3B01DF2B-E4EF-2D78-AA8E-655F8F6C64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735" y="6378128"/>
              <a:ext cx="666774" cy="17812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AB48F42-A5D2-20E9-F0E0-97331A5A87A7}"/>
                </a:ext>
              </a:extLst>
            </p:cNvPr>
            <p:cNvSpPr txBox="1"/>
            <p:nvPr userDrawn="1"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r">
                <a:spcBef>
                  <a:spcPct val="0"/>
                </a:spcBef>
              </a:pP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Copyright © </a:t>
              </a:r>
              <a:r>
                <a:rPr lang="en-US" sz="700" b="0" i="0" dirty="0" err="1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Digitus</a:t>
              </a:r>
              <a:r>
                <a:rPr lang="en-US" sz="700" b="0" i="0" dirty="0">
                  <a:solidFill>
                    <a:schemeClr val="accent2"/>
                  </a:solidFill>
                  <a:latin typeface="+mn-lt"/>
                  <a:ea typeface="Lato" panose="020F0502020204030203" pitchFamily="34" charset="0"/>
                  <a:cs typeface="Poppins Light" panose="00000400000000000000" pitchFamily="2" charset="0"/>
                </a:rPr>
                <a:t> 2025, All rights reserved</a:t>
              </a:r>
              <a:endParaRPr lang="en-IE" altLang="en-US" sz="700" spc="300" dirty="0">
                <a:solidFill>
                  <a:schemeClr val="accent2"/>
                </a:solidFill>
                <a:latin typeface="+mn-lt"/>
                <a:cs typeface="Calibri Light" panose="020F030202020403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BF77AFD-5448-4957-76A8-9BD67B582A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02362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3" r:id="rId1"/>
    <p:sldLayoutId id="2147483994" r:id="rId2"/>
    <p:sldLayoutId id="2147483995" r:id="rId3"/>
    <p:sldLayoutId id="2147483996" r:id="rId4"/>
    <p:sldLayoutId id="2147483997" r:id="rId5"/>
    <p:sldLayoutId id="2147483998" r:id="rId6"/>
    <p:sldLayoutId id="2147483999" r:id="rId7"/>
    <p:sldLayoutId id="2147484000" r:id="rId8"/>
    <p:sldLayoutId id="2147484001" r:id="rId9"/>
    <p:sldLayoutId id="2147484002" r:id="rId10"/>
    <p:sldLayoutId id="2147484003" r:id="rId11"/>
    <p:sldLayoutId id="2147484004" r:id="rId12"/>
    <p:sldLayoutId id="2147484005" r:id="rId13"/>
    <p:sldLayoutId id="2147484006" r:id="rId14"/>
    <p:sldLayoutId id="2147484007" r:id="rId15"/>
    <p:sldLayoutId id="2147484008" r:id="rId1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2500" b="0" i="0" kern="1200" spc="0" baseline="0" dirty="0">
          <a:ln w="6350" cap="flat">
            <a:noFill/>
            <a:miter lim="800000"/>
          </a:ln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tx1"/>
        </a:buClr>
        <a:buSzPct val="100000"/>
        <a:buFont typeface="Segoe UI" panose="020B0502040204020203" pitchFamily="34" charset="0"/>
        <a:buChar char="​"/>
        <a:defRPr lang="en-US" sz="16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230396" indent="-226796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Wingdings" panose="05000000000000000000" pitchFamily="2" charset="2"/>
        <a:buChar char="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42793" indent="-215997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10000"/>
        <a:buFont typeface="Arial" panose="020B0604020202020204" pitchFamily="34" charset="0"/>
        <a:buChar char="‒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597590" indent="-1511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817187" indent="-147598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tx1"/>
        </a:buClr>
        <a:buSzPct val="100000"/>
        <a:buFont typeface="Arial" panose="020B0604020202020204" pitchFamily="34" charset="0"/>
        <a:buChar char="̶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6pPr>
      <a:lvl7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7pPr>
      <a:lvl8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8pPr>
      <a:lvl9pPr marL="1085850" indent="-17145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SzPct val="100000"/>
        <a:buFont typeface="Arial" panose="020B0604020202020204" pitchFamily="34" charset="0"/>
        <a:buChar char="▫"/>
        <a:defRPr sz="16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8">
          <p15:clr>
            <a:srgbClr val="5ACBF0"/>
          </p15:clr>
        </p15:guide>
        <p15:guide id="3" orient="horz" pos="3816">
          <p15:clr>
            <a:srgbClr val="5ACBF0"/>
          </p15:clr>
        </p15:guide>
        <p15:guide id="4" orient="horz" pos="890">
          <p15:clr>
            <a:srgbClr val="F26B43"/>
          </p15:clr>
        </p15:guide>
        <p15:guide id="5" pos="7329">
          <p15:clr>
            <a:srgbClr val="F26B43"/>
          </p15:clr>
        </p15:guide>
        <p15:guide id="6" pos="345">
          <p15:clr>
            <a:srgbClr val="F26B43"/>
          </p15:clr>
        </p15:guide>
        <p15:guide id="8" orient="horz" pos="406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A6613B7-E4D5-9DC6-D572-E66C6BC7DF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1"/>
            </p:custDataLst>
            <p:extLst>
              <p:ext uri="{D42A27DB-BD31-4B8C-83A1-F6EECF244321}">
                <p14:modId xmlns:p14="http://schemas.microsoft.com/office/powerpoint/2010/main" val="130429353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2" imgW="404" imgH="405" progId="TCLayout.ActiveDocument.1">
                  <p:embed/>
                </p:oleObj>
              </mc:Choice>
              <mc:Fallback>
                <p:oleObj name="think-cell Slide" r:id="rId52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6613B7-E4D5-9DC6-D572-E66C6BC7D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  <p:sp>
        <p:nvSpPr>
          <p:cNvPr id="26" name="Slide Number Placeholder 24"/>
          <p:cNvSpPr txBox="1"/>
          <p:nvPr userDrawn="1"/>
        </p:nvSpPr>
        <p:spPr>
          <a:xfrm>
            <a:off x="0" y="6465288"/>
            <a:ext cx="10038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800" b="0" i="0" smtClean="0">
                <a:solidFill>
                  <a:schemeClr val="tx1"/>
                </a:solidFill>
                <a:latin typeface="Aptos" panose="020B0004020202020204" pitchFamily="34" charset="0"/>
                <a:ea typeface="Open Sans Semibold" panose="020B0706030804020204" charset="0"/>
                <a:cs typeface="Calibri" panose="020F0502020204030204" pitchFamily="34" charset="0"/>
              </a:rPr>
              <a:t>‹#›</a:t>
            </a:fld>
            <a:endParaRPr lang="en-US" sz="800" b="0" i="0" dirty="0">
              <a:solidFill>
                <a:schemeClr val="tx1"/>
              </a:solidFill>
              <a:latin typeface="Aptos" panose="020B0004020202020204" pitchFamily="34" charset="0"/>
              <a:ea typeface="Open Sans Semibold" panose="020B070603080402020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red text on a black background&#10;&#10;Description automatically generated">
            <a:extLst>
              <a:ext uri="{FF2B5EF4-FFF2-40B4-BE49-F238E27FC236}">
                <a16:creationId xmlns:a16="http://schemas.microsoft.com/office/drawing/2014/main" id="{B9F4B013-1231-7B19-E26C-2746AA58A8C2}"/>
              </a:ext>
            </a:extLst>
          </p:cNvPr>
          <p:cNvPicPr>
            <a:picLocks noChangeAspect="1"/>
          </p:cNvPicPr>
          <p:nvPr userDrawn="1"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8793" y="6518449"/>
            <a:ext cx="666774" cy="17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7B887-17A3-CF3E-0F98-D27FA5DAB482}"/>
              </a:ext>
            </a:extLst>
          </p:cNvPr>
          <p:cNvSpPr txBox="1"/>
          <p:nvPr userDrawn="1"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Copyright © </a:t>
            </a:r>
            <a:r>
              <a:rPr lang="en-US" sz="700" b="0" i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Digitus</a:t>
            </a:r>
            <a:r>
              <a:rPr lang="en-US" sz="7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Lato" panose="020F0502020204030203" pitchFamily="34" charset="0"/>
                <a:cs typeface="Poppins Light" panose="00000400000000000000" pitchFamily="2" charset="0"/>
              </a:rPr>
              <a:t> 2025, All rights reserved</a:t>
            </a:r>
            <a:endParaRPr lang="en-IE" altLang="en-US" sz="700" b="0" i="0" kern="1200" spc="300" dirty="0">
              <a:solidFill>
                <a:srgbClr val="1B72D6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94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  <p:sldLayoutId id="2147484021" r:id="rId12"/>
    <p:sldLayoutId id="2147484022" r:id="rId13"/>
    <p:sldLayoutId id="2147484023" r:id="rId14"/>
    <p:sldLayoutId id="2147484024" r:id="rId15"/>
    <p:sldLayoutId id="2147484025" r:id="rId16"/>
    <p:sldLayoutId id="2147484026" r:id="rId17"/>
    <p:sldLayoutId id="2147484027" r:id="rId18"/>
    <p:sldLayoutId id="2147484028" r:id="rId19"/>
    <p:sldLayoutId id="2147484029" r:id="rId20"/>
    <p:sldLayoutId id="2147484030" r:id="rId21"/>
    <p:sldLayoutId id="2147484031" r:id="rId22"/>
    <p:sldLayoutId id="2147484032" r:id="rId23"/>
    <p:sldLayoutId id="2147484033" r:id="rId24"/>
    <p:sldLayoutId id="2147484034" r:id="rId25"/>
    <p:sldLayoutId id="2147484035" r:id="rId26"/>
    <p:sldLayoutId id="2147484036" r:id="rId27"/>
    <p:sldLayoutId id="2147484037" r:id="rId28"/>
    <p:sldLayoutId id="2147484038" r:id="rId29"/>
    <p:sldLayoutId id="2147484039" r:id="rId30"/>
    <p:sldLayoutId id="2147484040" r:id="rId31"/>
    <p:sldLayoutId id="2147484041" r:id="rId32"/>
    <p:sldLayoutId id="2147484042" r:id="rId33"/>
    <p:sldLayoutId id="2147484043" r:id="rId34"/>
    <p:sldLayoutId id="2147484044" r:id="rId35"/>
    <p:sldLayoutId id="2147484045" r:id="rId36"/>
    <p:sldLayoutId id="2147484046" r:id="rId37"/>
    <p:sldLayoutId id="2147484047" r:id="rId38"/>
    <p:sldLayoutId id="2147484048" r:id="rId39"/>
    <p:sldLayoutId id="2147484049" r:id="rId40"/>
    <p:sldLayoutId id="2147484050" r:id="rId41"/>
    <p:sldLayoutId id="2147484051" r:id="rId42"/>
    <p:sldLayoutId id="2147484052" r:id="rId43"/>
    <p:sldLayoutId id="2147484053" r:id="rId44"/>
    <p:sldLayoutId id="2147484054" r:id="rId45"/>
    <p:sldLayoutId id="2147484055" r:id="rId46"/>
    <p:sldLayoutId id="2147484056" r:id="rId47"/>
    <p:sldLayoutId id="2147484057" r:id="rId48"/>
    <p:sldLayoutId id="2147484058" r:id="rId49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i="0" kern="1200" spc="-100" baseline="0">
          <a:solidFill>
            <a:schemeClr val="tx1"/>
          </a:solidFill>
          <a:latin typeface="Aptos" panose="020B0004020202020204" pitchFamily="34" charset="0"/>
          <a:ea typeface="Aptos" panose="020B000402020202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2pPr>
      <a:lvl3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3pPr>
      <a:lvl4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>
          <a:solidFill>
            <a:schemeClr val="tx1">
              <a:alpha val="7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4pPr>
      <a:lvl5pPr marL="0" indent="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None/>
        <a:defRPr sz="1000" b="0" i="0" kern="1200" baseline="0">
          <a:solidFill>
            <a:schemeClr val="tx1">
              <a:alpha val="50000"/>
            </a:schemeClr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737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736.xml"/><Relationship Id="rId1" Type="http://schemas.openxmlformats.org/officeDocument/2006/relationships/tags" Target="../tags/tag735.xml"/><Relationship Id="rId6" Type="http://schemas.openxmlformats.org/officeDocument/2006/relationships/tags" Target="../tags/tag740.xml"/><Relationship Id="rId5" Type="http://schemas.openxmlformats.org/officeDocument/2006/relationships/tags" Target="../tags/tag739.xml"/><Relationship Id="rId10" Type="http://schemas.openxmlformats.org/officeDocument/2006/relationships/image" Target="../media/image3.emf"/><Relationship Id="rId4" Type="http://schemas.openxmlformats.org/officeDocument/2006/relationships/tags" Target="../tags/tag738.xml"/><Relationship Id="rId9" Type="http://schemas.openxmlformats.org/officeDocument/2006/relationships/oleObject" Target="../embeddings/oleObject63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2.xml"/><Relationship Id="rId1" Type="http://schemas.openxmlformats.org/officeDocument/2006/relationships/tags" Target="../tags/tag74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4.xml"/><Relationship Id="rId1" Type="http://schemas.openxmlformats.org/officeDocument/2006/relationships/tags" Target="../tags/tag74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46.xml"/><Relationship Id="rId1" Type="http://schemas.openxmlformats.org/officeDocument/2006/relationships/tags" Target="../tags/tag74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8.xml"/><Relationship Id="rId1" Type="http://schemas.openxmlformats.org/officeDocument/2006/relationships/tags" Target="../tags/tag74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4.bin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0.xml"/><Relationship Id="rId1" Type="http://schemas.openxmlformats.org/officeDocument/2006/relationships/tags" Target="../tags/tag74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2.xml"/><Relationship Id="rId1" Type="http://schemas.openxmlformats.org/officeDocument/2006/relationships/tags" Target="../tags/tag75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4.xml"/><Relationship Id="rId1" Type="http://schemas.openxmlformats.org/officeDocument/2006/relationships/tags" Target="../tags/tag75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6.xml"/><Relationship Id="rId1" Type="http://schemas.openxmlformats.org/officeDocument/2006/relationships/tags" Target="../tags/tag75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58.xml"/><Relationship Id="rId1" Type="http://schemas.openxmlformats.org/officeDocument/2006/relationships/tags" Target="../tags/tag75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0.xml"/><Relationship Id="rId1" Type="http://schemas.openxmlformats.org/officeDocument/2006/relationships/tags" Target="../tags/tag75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2.xml"/><Relationship Id="rId1" Type="http://schemas.openxmlformats.org/officeDocument/2006/relationships/tags" Target="../tags/tag76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4.xml"/><Relationship Id="rId1" Type="http://schemas.openxmlformats.org/officeDocument/2006/relationships/tags" Target="../tags/tag763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6.xml"/><Relationship Id="rId1" Type="http://schemas.openxmlformats.org/officeDocument/2006/relationships/tags" Target="../tags/tag765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68.xml"/><Relationship Id="rId1" Type="http://schemas.openxmlformats.org/officeDocument/2006/relationships/tags" Target="../tags/tag767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70.xml"/><Relationship Id="rId1" Type="http://schemas.openxmlformats.org/officeDocument/2006/relationships/tags" Target="../tags/tag769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7.jpeg"/><Relationship Id="rId2" Type="http://schemas.openxmlformats.org/officeDocument/2006/relationships/tags" Target="../tags/tag772.xml"/><Relationship Id="rId1" Type="http://schemas.openxmlformats.org/officeDocument/2006/relationships/tags" Target="../tags/tag771.x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65.bin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73.x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6" hidden="1">
            <a:extLst>
              <a:ext uri="{FF2B5EF4-FFF2-40B4-BE49-F238E27FC236}">
                <a16:creationId xmlns:a16="http://schemas.microsoft.com/office/drawing/2014/main" id="{B0E17E90-3C4E-4F37-9FA4-FC779C250872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604779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592" imgH="591" progId="TCLayout.ActiveDocument.1">
                  <p:embed/>
                </p:oleObj>
              </mc:Choice>
              <mc:Fallback>
                <p:oleObj name="think-cell Slide" r:id="rId9" imgW="592" imgH="591" progId="TCLayout.ActiveDocument.1">
                  <p:embed/>
                  <p:pic>
                    <p:nvPicPr>
                      <p:cNvPr id="6" name="Object 6" hidden="1">
                        <a:extLst>
                          <a:ext uri="{FF2B5EF4-FFF2-40B4-BE49-F238E27FC236}">
                            <a16:creationId xmlns:a16="http://schemas.microsoft.com/office/drawing/2014/main" id="{B0E17E90-3C4E-4F37-9FA4-FC779C2508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9" hidden="1">
            <a:extLst>
              <a:ext uri="{FF2B5EF4-FFF2-40B4-BE49-F238E27FC236}">
                <a16:creationId xmlns:a16="http://schemas.microsoft.com/office/drawing/2014/main" id="{EB9340E2-D95A-4545-81E1-3AD07AB3A01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ocumenttype">
            <a:extLst>
              <a:ext uri="{FF2B5EF4-FFF2-40B4-BE49-F238E27FC236}">
                <a16:creationId xmlns:a16="http://schemas.microsoft.com/office/drawing/2014/main" id="{11D06D31-577C-468F-A315-4B1A48E07A2C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972831" y="4510168"/>
            <a:ext cx="9726795" cy="21544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i="1" dirty="0"/>
              <a:t>Approved by the Board of Directors</a:t>
            </a:r>
            <a:endParaRPr lang="en-US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D165D28-4E2C-4E35-98E6-6B5023BBA057}"/>
              </a:ext>
            </a:extLst>
          </p:cNvPr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973972" y="4092559"/>
            <a:ext cx="9726795" cy="30777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pPr>
              <a:buNone/>
            </a:pPr>
            <a:r>
              <a:rPr lang="en-US" dirty="0"/>
              <a:t>Corporate Governance &amp; Compliance Manual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06FD97B-691F-4513-92F7-37A1FAC29B8E}"/>
              </a:ext>
            </a:extLst>
          </p:cNvPr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973972" y="2617296"/>
            <a:ext cx="9726795" cy="135421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anchor="b" anchorCtr="0">
            <a:normAutofit/>
          </a:bodyPr>
          <a:lstStyle/>
          <a:p>
            <a:r>
              <a:rPr lang="en-US" dirty="0"/>
              <a:t>Digitus Group – </a:t>
            </a:r>
            <a:r>
              <a:rPr lang="en-US" b="1" dirty="0"/>
              <a:t>Related Party Transactions Policy</a:t>
            </a:r>
            <a:r>
              <a:rPr lang="en-US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862921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4725BDAF-EC33-4DCB-BC73-0FA3EAA02F3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Related Party Transactions Policy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BC658F-1613-CCA2-6AE7-0848A5402EDC}"/>
              </a:ext>
            </a:extLst>
          </p:cNvPr>
          <p:cNvSpPr txBox="1"/>
          <p:nvPr/>
        </p:nvSpPr>
        <p:spPr>
          <a:xfrm>
            <a:off x="554735" y="1850713"/>
            <a:ext cx="11108178" cy="3139321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1. Purpose</a:t>
            </a:r>
          </a:p>
          <a:p>
            <a:pPr algn="just">
              <a:buNone/>
            </a:pPr>
            <a:r>
              <a:rPr lang="en-US" dirty="0"/>
              <a:t>This Related Party Transactions Policy (“the Policy”) establishes the principles, framework, and procedures for identifying, reviewing, approving, and disclosing </a:t>
            </a:r>
            <a:r>
              <a:rPr lang="en-US" b="1" dirty="0"/>
              <a:t>related party transactions (RPTs)</a:t>
            </a:r>
            <a:r>
              <a:rPr lang="en-US" dirty="0"/>
              <a:t> undertaken by </a:t>
            </a:r>
            <a:r>
              <a:rPr lang="en-US" b="1" dirty="0"/>
              <a:t>Digitus Group K.S.C.P.</a:t>
            </a:r>
            <a:r>
              <a:rPr lang="en-US" dirty="0"/>
              <a:t> (“the Company”), a publicly listed Kuwaiti company specializing in </a:t>
            </a:r>
            <a:r>
              <a:rPr lang="en-US" b="1" dirty="0"/>
              <a:t>digital infrastructure, data centers, ICT services, and connectivity solutions</a:t>
            </a:r>
            <a:r>
              <a:rPr lang="en-US" dirty="0"/>
              <a:t> across the GCC.</a:t>
            </a:r>
          </a:p>
          <a:p>
            <a:pPr algn="just">
              <a:buNone/>
            </a:pPr>
            <a:r>
              <a:rPr lang="en-US" dirty="0"/>
              <a:t>The purpose of this Policy is to ensure that all related party transactions are: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Conducted on an </a:t>
            </a:r>
            <a:r>
              <a:rPr lang="en-US" b="1" dirty="0"/>
              <a:t>arm’s length basis</a:t>
            </a:r>
            <a:r>
              <a:rPr lang="en-US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In the </a:t>
            </a:r>
            <a:r>
              <a:rPr lang="en-US" b="1" dirty="0"/>
              <a:t>best interests of the Company and its shareholders</a:t>
            </a:r>
            <a:r>
              <a:rPr lang="en-US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Compliant</a:t>
            </a:r>
            <a:r>
              <a:rPr lang="en-US" dirty="0"/>
              <a:t> with the </a:t>
            </a:r>
            <a:r>
              <a:rPr lang="en-US" b="1" dirty="0"/>
              <a:t>Capital Markets Authority (CMA) regulations</a:t>
            </a:r>
            <a:r>
              <a:rPr lang="en-US" dirty="0"/>
              <a:t>, </a:t>
            </a:r>
            <a:r>
              <a:rPr lang="en-US" b="1" dirty="0"/>
              <a:t>Kuwait Companies Law</a:t>
            </a:r>
            <a:r>
              <a:rPr lang="en-US" dirty="0"/>
              <a:t>, and </a:t>
            </a:r>
            <a:r>
              <a:rPr lang="en-US" b="1" dirty="0"/>
              <a:t>Boursa Kuwait listing requirements</a:t>
            </a:r>
            <a:r>
              <a:rPr lang="en-US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b="1" dirty="0"/>
              <a:t>Transparent, fair, and free from conflicts of interest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148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94DA3-4B33-5497-ED71-B419E3B8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B28BE1-9903-6646-CA5F-4407D380F08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B28BE1-9903-6646-CA5F-4407D380F0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FDB2B608-32BF-F825-E7BC-2747AB3731FD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B1F13C-A9C8-F4CC-41F2-0CEE9D1D60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8CE0476-BA02-16B8-60EC-B97CA6B5EA23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09FBB363-B964-35DA-37A4-0D1F0C309D4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09599" y="2851919"/>
            <a:ext cx="2659811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2. Objectives</a:t>
            </a:r>
            <a:endParaRPr kumimoji="0" lang="en-US" sz="2500" b="0" u="none" strike="noStrike" kern="1200" cap="none" spc="0" normalizeH="0" baseline="0" noProof="0" dirty="0">
              <a:ln>
                <a:noFill/>
              </a:ln>
              <a:solidFill>
                <a:srgbClr val="53565A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3112C-68AC-7FBC-9F2D-E84069B6F1EB}"/>
              </a:ext>
            </a:extLst>
          </p:cNvPr>
          <p:cNvSpPr txBox="1"/>
          <p:nvPr/>
        </p:nvSpPr>
        <p:spPr>
          <a:xfrm>
            <a:off x="4377455" y="1627645"/>
            <a:ext cx="6585034" cy="2308324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The objectives of this Policy are to: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Define and identify related parties and related party transactions.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Ensure proper governance, approval, and oversight of all RPTs.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Safeguard shareholder interests, particularly minority shareholders.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Enhance transparency and disclosure in accordance with CMA and international best practices.</a:t>
            </a:r>
          </a:p>
        </p:txBody>
      </p:sp>
    </p:spTree>
    <p:extLst>
      <p:ext uri="{BB962C8B-B14F-4D97-AF65-F5344CB8AC3E}">
        <p14:creationId xmlns:p14="http://schemas.microsoft.com/office/powerpoint/2010/main" val="361927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D8BE9-974D-4C9E-6868-44E168555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73223891-5FFF-0370-3ACD-E97CF3C78F6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3223891-5FFF-0370-3ACD-E97CF3C78F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17">
            <a:extLst>
              <a:ext uri="{FF2B5EF4-FFF2-40B4-BE49-F238E27FC236}">
                <a16:creationId xmlns:a16="http://schemas.microsoft.com/office/drawing/2014/main" id="{2207B119-BF3E-7F10-E295-5D2D74824385}"/>
              </a:ext>
            </a:extLst>
          </p:cNvPr>
          <p:cNvSpPr txBox="1">
            <a:spLocks/>
          </p:cNvSpPr>
          <p:nvPr/>
        </p:nvSpPr>
        <p:spPr>
          <a:xfrm>
            <a:off x="590550" y="259783"/>
            <a:ext cx="10991849" cy="648191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-1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u="none" strike="noStrike" kern="1200" cap="none" spc="-100" normalizeH="0" baseline="0" noProof="0" dirty="0">
              <a:ln>
                <a:noFill/>
              </a:ln>
              <a:solidFill>
                <a:srgbClr val="EA0028"/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899B51-16FC-162B-B8BA-8F4D86560D2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C0D74E2-78EF-5A03-9134-366FA2B76F5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5036143-6899-0A26-0392-4F21A5D5025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77980" y="2851919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3. Definition of Related Parties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209E92-9B26-3853-78C9-CEC9F39251A1}"/>
              </a:ext>
            </a:extLst>
          </p:cNvPr>
          <p:cNvSpPr txBox="1"/>
          <p:nvPr/>
        </p:nvSpPr>
        <p:spPr>
          <a:xfrm>
            <a:off x="4463180" y="1961020"/>
            <a:ext cx="6094562" cy="452431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In accordance with </a:t>
            </a:r>
            <a:r>
              <a:rPr lang="en-US" b="1" dirty="0"/>
              <a:t>CMA Book 10 – Corporate Governance</a:t>
            </a:r>
            <a:r>
              <a:rPr lang="en-US" dirty="0"/>
              <a:t> and </a:t>
            </a:r>
            <a:r>
              <a:rPr lang="en-US" b="1" dirty="0"/>
              <a:t>International Financial Reporting Standards (IAS 24)</a:t>
            </a:r>
            <a:r>
              <a:rPr lang="en-US" dirty="0"/>
              <a:t>, “Related Parties” include:</a:t>
            </a:r>
          </a:p>
          <a:p>
            <a:pPr algn="just">
              <a:buFont typeface="+mj-lt"/>
              <a:buAutoNum type="arabicPeriod"/>
            </a:pPr>
            <a:r>
              <a:rPr lang="en-US" b="1" dirty="0"/>
              <a:t>Board Members</a:t>
            </a:r>
            <a:r>
              <a:rPr lang="en-US" dirty="0"/>
              <a:t> – Current or former members of the Board of Directors.</a:t>
            </a:r>
          </a:p>
          <a:p>
            <a:pPr algn="just">
              <a:buFont typeface="+mj-lt"/>
              <a:buAutoNum type="arabicPeriod"/>
            </a:pPr>
            <a:r>
              <a:rPr lang="en-US" b="1" dirty="0"/>
              <a:t>Executive Management</a:t>
            </a:r>
            <a:r>
              <a:rPr lang="en-US" dirty="0"/>
              <a:t> – Current or former members of the executive leadership team.</a:t>
            </a:r>
          </a:p>
          <a:p>
            <a:pPr algn="just">
              <a:buFont typeface="+mj-lt"/>
              <a:buAutoNum type="arabicPeriod"/>
            </a:pPr>
            <a:r>
              <a:rPr lang="en-US" b="1" dirty="0"/>
              <a:t>Major Shareholders</a:t>
            </a:r>
            <a:r>
              <a:rPr lang="en-US" dirty="0"/>
              <a:t> – Any shareholder owning </a:t>
            </a:r>
            <a:r>
              <a:rPr lang="en-US" b="1" dirty="0"/>
              <a:t>5% or more</a:t>
            </a:r>
            <a:r>
              <a:rPr lang="en-US" dirty="0"/>
              <a:t> of the Company’s share capital.</a:t>
            </a:r>
          </a:p>
          <a:p>
            <a:pPr algn="just">
              <a:buFont typeface="+mj-lt"/>
              <a:buAutoNum type="arabicPeriod"/>
            </a:pPr>
            <a:r>
              <a:rPr lang="en-US" b="1" dirty="0"/>
              <a:t>Affiliates &amp; Subsidiaries</a:t>
            </a:r>
            <a:r>
              <a:rPr lang="en-US" dirty="0"/>
              <a:t> – Entities controlled by, or under common control with, the Company.</a:t>
            </a:r>
          </a:p>
          <a:p>
            <a:pPr algn="just">
              <a:buFont typeface="+mj-lt"/>
              <a:buAutoNum type="arabicPeriod"/>
            </a:pPr>
            <a:r>
              <a:rPr lang="en-US" b="1" dirty="0"/>
              <a:t>Family Members</a:t>
            </a:r>
            <a:r>
              <a:rPr lang="en-US" dirty="0"/>
              <a:t> – Spouses, children, parents, siblings, and other close relatives of the above.</a:t>
            </a:r>
          </a:p>
          <a:p>
            <a:pPr algn="just">
              <a:buFont typeface="+mj-lt"/>
              <a:buAutoNum type="arabicPeriod"/>
            </a:pPr>
            <a:r>
              <a:rPr lang="en-US" b="1" dirty="0"/>
              <a:t>Entities Influenced by Related Parties</a:t>
            </a:r>
            <a:r>
              <a:rPr lang="en-US" dirty="0"/>
              <a:t> – Companies or partnerships where related parties have significant influence or control.</a:t>
            </a:r>
          </a:p>
        </p:txBody>
      </p:sp>
    </p:spTree>
    <p:extLst>
      <p:ext uri="{BB962C8B-B14F-4D97-AF65-F5344CB8AC3E}">
        <p14:creationId xmlns:p14="http://schemas.microsoft.com/office/powerpoint/2010/main" val="364335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E61ED-7F24-72D9-2299-27159601F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6" hidden="1">
            <a:extLst>
              <a:ext uri="{FF2B5EF4-FFF2-40B4-BE49-F238E27FC236}">
                <a16:creationId xmlns:a16="http://schemas.microsoft.com/office/drawing/2014/main" id="{CEF4FAB8-5272-BF77-755A-932668BE93D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5" name="Object 6" hidden="1">
                        <a:extLst>
                          <a:ext uri="{FF2B5EF4-FFF2-40B4-BE49-F238E27FC236}">
                            <a16:creationId xmlns:a16="http://schemas.microsoft.com/office/drawing/2014/main" id="{CEF4FAB8-5272-BF77-755A-932668BE93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1. On-page tracker">
            <a:extLst>
              <a:ext uri="{FF2B5EF4-FFF2-40B4-BE49-F238E27FC236}">
                <a16:creationId xmlns:a16="http://schemas.microsoft.com/office/drawing/2014/main" id="{BA886AD5-E93D-E1F2-2C94-B85086C77502}"/>
              </a:ext>
            </a:extLst>
          </p:cNvPr>
          <p:cNvSpPr>
            <a:spLocks noGrp="1"/>
          </p:cNvSpPr>
          <p:nvPr>
            <p:ph type="body" sz="quarter" idx="10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t" anchorCtr="0">
            <a:spAutoFit/>
          </a:bodyPr>
          <a:lstStyle/>
          <a:p>
            <a:r>
              <a:rPr lang="en-US" dirty="0"/>
              <a:t>Digitus Group – Board Charter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AFB5DB-308D-CD0D-2E53-91432F65E45E}"/>
              </a:ext>
            </a:extLst>
          </p:cNvPr>
          <p:cNvSpPr txBox="1"/>
          <p:nvPr/>
        </p:nvSpPr>
        <p:spPr>
          <a:xfrm>
            <a:off x="1061049" y="465718"/>
            <a:ext cx="9946258" cy="3600986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b="1" dirty="0"/>
              <a:t>4. Scope of Disclosure</a:t>
            </a:r>
          </a:p>
          <a:p>
            <a:pPr algn="just">
              <a:buNone/>
            </a:pPr>
            <a:endParaRPr lang="en-US" b="1" dirty="0"/>
          </a:p>
          <a:p>
            <a:pPr algn="just">
              <a:buNone/>
            </a:pPr>
            <a:r>
              <a:rPr lang="en-US" dirty="0"/>
              <a:t>This Policy applies to all forms of public disclosure by the Company, including but not limited to:</a:t>
            </a:r>
          </a:p>
          <a:p>
            <a:pPr algn="just">
              <a:buNone/>
            </a:pPr>
            <a:endParaRPr lang="en-US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Periodic financial reports (annual and quarterly).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Material information and events.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Corporate governance reports.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ESG and sustainability disclosures.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Shareholder-related announcements.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Insider trading and major shareholding notifications.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Information related to mergers, acquisitions, partnerships, and significant contracts.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Any other disclosures required by law or regulatory authorities.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4187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33F7-F6F6-8136-9BBB-15A0F9D55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DC277BF-45AC-0731-14B3-E9A9198A14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C277BF-45AC-0731-14B3-E9A9198A14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4E56EBC-42B5-977E-F790-CC90391D48B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75B75D-5E4E-5C06-068C-8F98F2E60142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D33A84AB-4302-BA44-9FAE-E96391EDE7B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3681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 Definition of Related Party Transactions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6454E8-EC4E-AE42-2348-AE36394A91DB}"/>
              </a:ext>
            </a:extLst>
          </p:cNvPr>
          <p:cNvSpPr txBox="1"/>
          <p:nvPr/>
        </p:nvSpPr>
        <p:spPr>
          <a:xfrm>
            <a:off x="4317969" y="483752"/>
            <a:ext cx="6094562" cy="5355312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A. Definition of Material Information</a:t>
            </a:r>
          </a:p>
          <a:p>
            <a:pPr algn="just">
              <a:buNone/>
            </a:pPr>
            <a:r>
              <a:rPr lang="en-US" dirty="0"/>
              <a:t>Material information refers to any information that a reasonable investor would consider important when making an investment decision or that could affect the price or trading volume of the Company’s securities.</a:t>
            </a:r>
          </a:p>
          <a:p>
            <a:pPr algn="just">
              <a:buNone/>
            </a:pPr>
            <a:r>
              <a:rPr lang="en-US" dirty="0"/>
              <a:t>Examples include (but are not limited to):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Annual and quarterly financial results.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Dividend declarations or changes in dividend policy.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Mergers, acquisitions, joint ventures, or major asset disposals.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Significant contracts, partnerships, or new business lines.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Changes in the Company’s capital structure.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Issuance of new shares, bonds, or other securities.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Changes in Board composition, senior management, or external auditor.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Legal proceedings or regulatory investigations.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Cybersecurity incidents or data breaches.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ESG-related events or sustainability targets impacting the Company’s value.</a:t>
            </a:r>
          </a:p>
        </p:txBody>
      </p:sp>
    </p:spTree>
    <p:extLst>
      <p:ext uri="{BB962C8B-B14F-4D97-AF65-F5344CB8AC3E}">
        <p14:creationId xmlns:p14="http://schemas.microsoft.com/office/powerpoint/2010/main" val="81394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2F3BC-0718-7D1E-634E-76B4BD53D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EAD5A65-FCAF-DA4E-B7F5-B6FDA4863B7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EAD5A65-FCAF-DA4E-B7F5-B6FDA4863B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1CBA417-B380-BF4B-94F0-A01AD9F17E7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0E61D98-B692-CD9C-56DE-FE568B09C86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64A3F630-A123-29C2-8155-8ED42F0DBB04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6" y="283681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5. Material Information Disclosure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9D3646-132A-DB9D-4B24-E2D532C45B5B}"/>
              </a:ext>
            </a:extLst>
          </p:cNvPr>
          <p:cNvSpPr txBox="1"/>
          <p:nvPr/>
        </p:nvSpPr>
        <p:spPr>
          <a:xfrm>
            <a:off x="4565619" y="1998227"/>
            <a:ext cx="6094562" cy="2585323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B. Timing of Disclosure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Material information must be disclosed to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CMA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Boursa Kuwait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, and the public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immediately after it occurs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or becomes known to the Company.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The Company shall avoid any delay that could result in selective disclosure or information asymmetry.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455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If disclosure must be delayed for legitimate reasons (e.g., ongoing negotiations), the Company must notify the CMA in accordance with applicable rules.</a:t>
            </a:r>
          </a:p>
        </p:txBody>
      </p:sp>
    </p:spTree>
    <p:extLst>
      <p:ext uri="{BB962C8B-B14F-4D97-AF65-F5344CB8AC3E}">
        <p14:creationId xmlns:p14="http://schemas.microsoft.com/office/powerpoint/2010/main" val="2836186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16995-879A-1C94-CF29-4815CC079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877B98AB-5C7C-A949-DEC5-19B81C6E79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7B98AB-5C7C-A949-DEC5-19B81C6E79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D51F7CCD-C384-C9BF-20B6-4EBE5DA4F60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EDFAE50-42C3-ABAF-2A7B-83298E738086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91EB83D0-876F-E9A2-7FD7-D66C6B3DB0F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6. Periodic Disclosure Requirements</a:t>
            </a: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3B332A42-2481-9443-B4B9-460B927A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547" y="1900267"/>
            <a:ext cx="7381876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Board Review: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>
              <a:buNone/>
            </a:pPr>
            <a:r>
              <a:rPr lang="en-US" dirty="0"/>
              <a:t>The Company shall publish the following periodic disclosures in compliance with CMA and Boursa Kuwait rules: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Annual Report:</a:t>
            </a:r>
            <a:r>
              <a:rPr lang="en-US" dirty="0"/>
              <a:t> Audited financial statements, Board report, governance report, and ESG disclosures.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Quarterly Financial Statements:</a:t>
            </a:r>
            <a:r>
              <a:rPr lang="en-US" dirty="0"/>
              <a:t> Unaudited results, accompanied by a management discussion and analysis.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Corporate Governance Report:</a:t>
            </a:r>
            <a:r>
              <a:rPr lang="en-US" dirty="0"/>
              <a:t> Annual disclosure of governance structures, policies, committee reports, and Board performance evaluations.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Dividend Announcements:</a:t>
            </a:r>
            <a:r>
              <a:rPr lang="en-US" dirty="0"/>
              <a:t> Details on dividend policy, amount, record date, and payment date.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Annual General Meeting (AGM) Notices &amp; Resolutions:</a:t>
            </a:r>
            <a:r>
              <a:rPr lang="en-US" dirty="0"/>
              <a:t> Including agenda, resolutions, and voting outcomes.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453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6F306-7DF6-C0E9-8167-64D50624D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442971CF-BD28-CF2E-E1FA-EA7C9C9C745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42971CF-BD28-CF2E-E1FA-EA7C9C9C74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10367B8-91AF-CFD5-33E2-333B21FAA7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EA3F35A-7164-3741-FC64-56488E8F9E95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CA8BB5DE-FD24-F888-4346-05C16E66E469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7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Channels of Disclosure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D9C6F145-3CD1-3518-5587-9841E5F61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1836863"/>
            <a:ext cx="7004649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US" dirty="0"/>
              <a:t>Digitus Group will use the following channels for disclosure and communication: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Boursa Kuwait electronic disclosure platform</a:t>
            </a:r>
            <a:r>
              <a:rPr lang="en-US" dirty="0"/>
              <a:t> – for all mandatory filings.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Capital Markets Authority (CMA)</a:t>
            </a:r>
            <a:r>
              <a:rPr lang="en-US" dirty="0"/>
              <a:t> – for regulatory notifications.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Company’s Official Website &amp; Investor Relations Portal</a:t>
            </a:r>
            <a:r>
              <a:rPr lang="en-US" dirty="0"/>
              <a:t> – for reports, presentations, press releases, and historical data.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Press Releases &amp; Media Communications</a:t>
            </a:r>
            <a:r>
              <a:rPr lang="en-US" dirty="0"/>
              <a:t> – for public announcements.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General Assembly Meetings</a:t>
            </a:r>
            <a:r>
              <a:rPr lang="en-US" dirty="0"/>
              <a:t> – for direct shareholder engagement.</a:t>
            </a:r>
          </a:p>
          <a:p>
            <a:pPr>
              <a:buNone/>
            </a:pPr>
            <a:r>
              <a:rPr lang="en-US" dirty="0"/>
              <a:t>All disclosures must be made in </a:t>
            </a:r>
            <a:r>
              <a:rPr lang="en-US" b="1" dirty="0"/>
              <a:t>Arabic and English</a:t>
            </a:r>
            <a:r>
              <a:rPr lang="en-US" dirty="0"/>
              <a:t> to ensure accessibility to both local and international investors.</a:t>
            </a: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91554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4212-FB27-8802-163C-2D61CF3F8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B56762B3-E82A-9660-E3CD-56F1D460E5A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56762B3-E82A-9660-E3CD-56F1D460E5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65D4B3C-6C55-F7D8-7C7D-74FE532F0B5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D0E1273-0134-89C1-DF76-25F7103FDB6C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8118C205-1489-7A0D-2F6D-EC2659E43A85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97718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8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Disclosure Responsibilities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8951408-873C-19AE-2B5D-D06FAD5B8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6493" y="2116047"/>
            <a:ext cx="7255743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Board of Directors: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Holds ultimate responsibility for ensuring the accuracy, completeness, and timeliness of disclosures.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Chief Executive Officer (CEO):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Oversees the implementation of disclosure practices and ensures alignment with strategic communication.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Chief Financial Officer (CFO):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Responsible for the accuracy of financial statements and related disclosures.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Board Secretary: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Ensures compliance with regulatory filing requirements and coordinates the disclosure process.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Investor Relations Function: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 Acts as the primary point of contact with investors and analysts, ensuring consistent and accurate communication.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38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30AB8-9604-1CD6-0832-EE1E0BB94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1FB63965-3E0C-4108-AD77-E9E5B55C314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FB63965-3E0C-4108-AD77-E9E5B55C31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663A191-C8A5-BA4D-508B-A8F63740535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56BEE00-A553-E924-A4CE-889F7AF4C4F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132A09C5-DA7B-AE2B-AF00-3692D54EA0D3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6265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9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Insider Information and Trading Restrictions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84F8193-3091-C824-A6AA-B819F7133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453161"/>
            <a:ext cx="700464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Any insider (Board member, executive, employee, or advisor) in possession of material non-public information must not trade in the Company’s securities until the information is publicly disclosed.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Company will maintain an Insider Register and monitor compliance with insider trading regulations.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Policies regarding blackout periods before earnings announcements or major disclosures will be strictly enforced.</a:t>
            </a: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86284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47628-C0D0-C4C5-AD83-7866AFBE4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13DC5BB3-531C-FDB7-31E8-1CB606A9E4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3DC5BB3-531C-FDB7-31E8-1CB606A9E4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E6D0B91-B887-42B4-A6B2-984BA201131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6A14197-F877-42DE-A96E-23B1E8078ACF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CBD4D344-8C08-1069-32A5-BCD107A7C1EB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16768" y="2887152"/>
            <a:ext cx="3352260" cy="93519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10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Rumors, Market Speculation, and False Information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BAA05180-022A-2703-A306-4D180E603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453161"/>
            <a:ext cx="7004649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Company shall </a:t>
            </a:r>
            <a:r>
              <a:rPr lang="en-US" b="1" dirty="0"/>
              <a:t>not comment on market rumors or speculation</a:t>
            </a:r>
            <a:r>
              <a:rPr lang="en-US" dirty="0"/>
              <a:t> unless required by the CMA or Boursa Kuwait.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If rumors are likely to have a material impact on the Company’s share price or investor decisions, a clarifying disclosure will be made promptly.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Any false or misleading information about the Company will be addressed transparently and directly.</a:t>
            </a: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90007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43946-596B-038C-6099-F2E56C124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524BF29C-1B0E-2C63-0983-173B7BB3596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24BF29C-1B0E-2C63-0983-173B7BB359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02224EDE-0601-6648-48EF-1EB8B4EB4EC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67D700-A467-E6C7-43F2-D4C11A86B25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69E51E6A-4B8F-0999-C647-B9012BB8598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93519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11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Confidentiality of Undisclosed Information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68C62DB-6828-9104-DCD0-03D31E58A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3284157"/>
            <a:ext cx="70046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br>
              <a:rPr lang="en-US" dirty="0"/>
            </a:b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F81BC3-4CD2-EE35-B9A0-52C74EBD68FD}"/>
              </a:ext>
            </a:extLst>
          </p:cNvPr>
          <p:cNvSpPr txBox="1"/>
          <p:nvPr/>
        </p:nvSpPr>
        <p:spPr>
          <a:xfrm>
            <a:off x="4371975" y="2413337"/>
            <a:ext cx="6096000" cy="1754326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Material information that has not yet been disclosed must be treated as strictly confidential.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Access to such information must be restricted to authorized personnel only.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Breaches of confidentiality will be subject to disciplinary action and regulatory reporting if required.</a:t>
            </a:r>
          </a:p>
        </p:txBody>
      </p:sp>
    </p:spTree>
    <p:extLst>
      <p:ext uri="{BB962C8B-B14F-4D97-AF65-F5344CB8AC3E}">
        <p14:creationId xmlns:p14="http://schemas.microsoft.com/office/powerpoint/2010/main" val="3765454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7C2CD-C478-87DC-4987-3BD62ED04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D5FB9A75-AECD-4C27-89A4-5517D4987CD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5FB9A75-AECD-4C27-89A4-5517D4987C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393E434-ACA1-44EA-AD84-9DDBE55D418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5BF1AA-EE84-193D-4CC5-ED8A1D35061B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A761CFE2-DA23-0182-2CAE-EA124DC4927E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69037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12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Engagement with Investors and Analysts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E4AE4F9F-5323-1E09-CFF8-17516AB62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3284157"/>
            <a:ext cx="70046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br>
              <a:rPr lang="en-US" dirty="0"/>
            </a:b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F0E861-9801-A006-46C3-5FE03BB1655E}"/>
              </a:ext>
            </a:extLst>
          </p:cNvPr>
          <p:cNvSpPr txBox="1"/>
          <p:nvPr/>
        </p:nvSpPr>
        <p:spPr>
          <a:xfrm>
            <a:off x="4371975" y="2413337"/>
            <a:ext cx="6096000" cy="2308324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Company will maintain open and transparent communication with investors, analysts, and stakeholders while ensuring no selective disclosure occurs.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Meetings, roadshows, and presentations will focus on publicly available information.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Any new material information disclosed during such engagements must be immediately published through official channels.</a:t>
            </a:r>
          </a:p>
        </p:txBody>
      </p:sp>
    </p:spTree>
    <p:extLst>
      <p:ext uri="{BB962C8B-B14F-4D97-AF65-F5344CB8AC3E}">
        <p14:creationId xmlns:p14="http://schemas.microsoft.com/office/powerpoint/2010/main" val="2239744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0A41F-BF4C-0009-B5B4-22FEA3FF1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DBB4EED2-102B-6D21-AB15-EB387C1A2A8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BB4EED2-102B-6D21-AB15-EB387C1A2A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07E2FD52-AB90-D6CC-0723-3E3CAABEBDC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00E34BB-FF7A-94C9-1EF9-0DCDC81B27D0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FDD69D49-3560-D131-1FC0-06E57A1E7B59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69037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13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Oversight and Compliance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EFBAA772-0B02-D99B-0520-5D36A68F1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3284157"/>
            <a:ext cx="70046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br>
              <a:rPr lang="en-US" dirty="0"/>
            </a:b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3B9ABE-855D-856E-6E38-C5140FD70CF0}"/>
              </a:ext>
            </a:extLst>
          </p:cNvPr>
          <p:cNvSpPr txBox="1"/>
          <p:nvPr/>
        </p:nvSpPr>
        <p:spPr>
          <a:xfrm>
            <a:off x="4371975" y="2413337"/>
            <a:ext cx="6096000" cy="203132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Audit Committee oversees the effectiveness of the disclosure controls and ensures that financial reporting is accurate and transparent.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The Board Secretary ensures that disclosure requirements are met within regulatory deadlines.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Periodic internal audits will assess compliance with this policy and identify areas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3434132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A6A24-F443-2FA5-CC56-504B2647E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CA8E24F4-5B8E-0261-DE04-B939745939F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A8E24F4-5B8E-0261-DE04-B939745939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7CE3246-C44E-3873-B488-62D2B0D3905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0B85E0-5A31-3321-FA87-E3DDAE5F2951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973FC8FD-00C7-BF60-595B-74D31FFB398C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69037" y="2856943"/>
            <a:ext cx="3352260" cy="627416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14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Violations and Consequences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0BE5FA7-4124-5B03-4A8E-B79871A8C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3284157"/>
            <a:ext cx="70046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br>
              <a:rPr lang="en-US" dirty="0"/>
            </a:b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CBDAB4-4C80-CE1D-354A-7D995EF7E0C6}"/>
              </a:ext>
            </a:extLst>
          </p:cNvPr>
          <p:cNvSpPr txBox="1"/>
          <p:nvPr/>
        </p:nvSpPr>
        <p:spPr>
          <a:xfrm>
            <a:off x="4371975" y="2413337"/>
            <a:ext cx="6096000" cy="2031325"/>
          </a:xfrm>
          <a:prstGeom prst="rect">
            <a:avLst/>
          </a:prstGeom>
          <a:noFill/>
          <a:ln w="6350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Failure to comply with disclosure and transparency requirements may result in: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Regulatory sanctions or penalties from CMA or Boursa Kuwait.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Legal liability for the Company, Board members, or executives.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/>
              <a:t>Reputational damage and loss of investor confidence.</a:t>
            </a:r>
          </a:p>
        </p:txBody>
      </p:sp>
    </p:spTree>
    <p:extLst>
      <p:ext uri="{BB962C8B-B14F-4D97-AF65-F5344CB8AC3E}">
        <p14:creationId xmlns:p14="http://schemas.microsoft.com/office/powerpoint/2010/main" val="2050913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65B43-84AF-64B7-00A4-5325AF752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think-cell data - do not delete" hidden="1">
            <a:extLst>
              <a:ext uri="{FF2B5EF4-FFF2-40B4-BE49-F238E27FC236}">
                <a16:creationId xmlns:a16="http://schemas.microsoft.com/office/drawing/2014/main" id="{A5CB6863-AD5B-D6F8-3E5F-ABC0EFE41EB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08" imgH="408" progId="TCLayout.ActiveDocument.1">
                  <p:embed/>
                </p:oleObj>
              </mc:Choice>
              <mc:Fallback>
                <p:oleObj name="think-cell Slide" r:id="rId5" imgW="408" imgH="408" progId="TCLayout.ActiveDocument.1">
                  <p:embed/>
                  <p:pic>
                    <p:nvPicPr>
                      <p:cNvPr id="3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5CB6863-AD5B-D6F8-3E5F-ABC0EFE41E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05CE855-B1F6-8621-BDFA-9C6202F144D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rgbClr val="EA0028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97" t="7813" b="7813"/>
          <a:stretch/>
        </p:blipFill>
        <p:spPr>
          <a:xfrm>
            <a:off x="-1" y="0"/>
            <a:ext cx="3438526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40BCD9C-0938-44F7-C273-F2B33947601D}"/>
              </a:ext>
            </a:extLst>
          </p:cNvPr>
          <p:cNvSpPr/>
          <p:nvPr/>
        </p:nvSpPr>
        <p:spPr>
          <a:xfrm rot="10800000" flipH="1">
            <a:off x="0" y="3176"/>
            <a:ext cx="3438525" cy="6858000"/>
          </a:xfrm>
          <a:prstGeom prst="rect">
            <a:avLst/>
          </a:prstGeom>
          <a:gradFill flip="none" rotWithShape="1">
            <a:gsLst>
              <a:gs pos="39000">
                <a:srgbClr val="222222">
                  <a:alpha val="79000"/>
                </a:srgbClr>
              </a:gs>
              <a:gs pos="100000">
                <a:srgbClr val="E90028">
                  <a:lumMod val="99000"/>
                  <a:alpha val="44000"/>
                </a:srgbClr>
              </a:gs>
            </a:gsLst>
            <a:lin ang="180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A" sz="900" b="0" i="0" u="none" strike="noStrike" kern="0" cap="none" spc="0" normalizeH="0" baseline="0" noProof="0" dirty="0">
              <a:ln>
                <a:noFill/>
              </a:ln>
              <a:solidFill>
                <a:srgbClr val="F7F7F7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2. Slide Title">
            <a:extLst>
              <a:ext uri="{FF2B5EF4-FFF2-40B4-BE49-F238E27FC236}">
                <a16:creationId xmlns:a16="http://schemas.microsoft.com/office/drawing/2014/main" id="{7D1705B1-E25D-A779-A6E2-DD55600AD95F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59643" y="2856943"/>
            <a:ext cx="3352260" cy="319639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 spc="0" baseline="0">
                <a:solidFill>
                  <a:srgbClr val="53565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0" dirty="0">
                <a:solidFill>
                  <a:srgbClr val="F7F7F7"/>
                </a:solidFill>
                <a:latin typeface="Aptos" panose="020B0004020202020204" pitchFamily="34" charset="0"/>
              </a:rPr>
              <a:t>15</a:t>
            </a:r>
            <a:r>
              <a:rPr kumimoji="0" lang="en-US" sz="2500" b="0" u="none" strike="noStrike" kern="1200" cap="none" spc="0" normalizeH="0" baseline="0" noProof="0" dirty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Aptos" panose="020B0004020202020204" pitchFamily="34" charset="0"/>
              </a:rPr>
              <a:t>. Review of Policy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B882862-1620-7C8D-0808-612D02452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4747" y="2730160"/>
            <a:ext cx="700464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buNone/>
            </a:pPr>
            <a:r>
              <a:rPr lang="en-US" dirty="0"/>
              <a:t>This policy shall be reviewed at least </a:t>
            </a:r>
            <a:r>
              <a:rPr lang="en-US" b="1" dirty="0"/>
              <a:t>every two (2) years</a:t>
            </a:r>
            <a:r>
              <a:rPr lang="en-US" dirty="0"/>
              <a:t>, or earlier if required by changes in regulatory requirements, governance standards, or market practice. Any amendments must be approved by the Board of Directors.</a:t>
            </a:r>
          </a:p>
          <a:p>
            <a:pPr>
              <a:buNone/>
            </a:pPr>
            <a:br>
              <a:rPr lang="en-US" dirty="0"/>
            </a:b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54837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 hidden="1">
            <a:extLst>
              <a:ext uri="{FF2B5EF4-FFF2-40B4-BE49-F238E27FC236}">
                <a16:creationId xmlns:a16="http://schemas.microsoft.com/office/drawing/2014/main" id="{97CF960C-D177-4433-B006-2BB31EE4CD9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5" name="Object 1" hidden="1">
                        <a:extLst>
                          <a:ext uri="{FF2B5EF4-FFF2-40B4-BE49-F238E27FC236}">
                            <a16:creationId xmlns:a16="http://schemas.microsoft.com/office/drawing/2014/main" id="{97CF960C-D177-4433-B006-2BB31EE4CD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82061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90ee1e1-c015-415f-8aa1-dd21303cc84c"/>
  <p:tag name="NEWVI" val="true"/>
  <p:tag name="TEMPLATELASTEDITTED" val="2019-02-25 12:05 PM"/>
  <p:tag name="TEMPLATECREATED" val="2019-02-27 01:18 PM"/>
  <p:tag name="TEMPLATEVERSION" val="3"/>
  <p:tag name="BLUEONEFOURTHTITLEFONTCOLORFIXED" val="true"/>
  <p:tag name="DARKLAYOUTNAMESCHANGEDTOCONTRAST" val="true"/>
  <p:tag name="CTFIXED" val="Yes"/>
  <p:tag name="THINKCELLPRESENTATIONDONOTDELETE" val="&lt;?xml version=&quot;1.0&quot; encoding=&quot;UTF-16&quot; standalone=&quot;yes&quot;?&gt;&lt;root reqver=&quot;25060&quot;&gt;&lt;version val=&quot;28094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bNumberIsYear val=&quot;0&quot;/&gt;&lt;m_strFormatTime&gt;%d-%1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d&lt;/m_strFormatTime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  <p:tag name="TSCLIENT" val="True"/>
  <p:tag name="TEMPLATELASTEDITED" val="2021-12-13 05:24 PM"/>
  <p:tag name="TCCONTRASTACCENTS" val="4|5|6|7|8|9"/>
  <p:tag name="TCLIGHTACCENTS" val="4|5|6|7|8|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goWEzLgA0_64VDvMxGGg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4. Footnot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ACET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5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NGLE" val="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9_f.d6YGbJCbK0.Pg2_A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Z96ctUUqJsGDCugslwBCg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vhTnprpZIIVVQCOTQtpLw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cAbB4u0quRffFN3bn3Xw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EQ8aI7AKzsdxigcAG3ZA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Lvs1S2qnQw1aA01IUaglg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UyDlDqWonv3hoAx.p9Rsw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9xgrPArEB1mEiMOhB5KGA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guF4Gw2mJIhuiFXm5tKQ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vgJTIPPebpo6irFSQqHlA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WrJZYiK81Dqg3AKqhPXmQ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RLcqlXddAIBcoL4_FmkA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Ti586bxaRXNGLyq6cjUQ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RnDxEIFDMpZ7XFucXEwcQ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pk7TYHRxaIHe6.SUx9jg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A0evTD9FXplcSqw.av8MA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DWhDmC1QbRmt16_uxlW7g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MQWNAe6aOZs3iPRT_1kIw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Dark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gETb3D.HcKF_v3xSvBqjg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4BZlnvKEO9ZCIa9.28.w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s3CU0mhZ0iF9VK3Gc_gQ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G_9mniplMrafceMpP.Qwg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TYPE" val="TitleWhit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Xr8WAgv0cG5g7IkN2Kntg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Documenttyp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ubtitl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 2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2.xml><?xml version="1.0" encoding="utf-8"?>
<a:theme xmlns:a="http://schemas.openxmlformats.org/drawingml/2006/main" name="1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Custom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6350" cap="sq">
          <a:noFill/>
          <a:miter lim="800000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ts val="300"/>
          </a:spcBef>
          <a:spcAft>
            <a:spcPts val="300"/>
          </a:spcAft>
          <a:defRPr sz="1600" dirty="0" err="1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ap="flat">
          <a:solidFill>
            <a:schemeClr val="tx1"/>
          </a:solidFill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6350">
          <a:noFill/>
          <a:miter lim="800000"/>
        </a:ln>
      </a:spPr>
      <a:bodyPr vert="horz" wrap="square" lIns="0" tIns="0" rIns="0" bIns="0" rtlCol="0">
        <a:noAutofit/>
      </a:bodyPr>
      <a:lstStyle>
        <a:defPPr algn="l">
          <a:spcBef>
            <a:spcPts val="300"/>
          </a:spcBef>
          <a:spcAft>
            <a:spcPts val="300"/>
          </a:spcAft>
          <a:buNone/>
          <a:defRPr sz="1600" dirty="0" smtClean="0"/>
        </a:defPPr>
      </a:lstStyle>
    </a:txDef>
  </a:objectDefaults>
  <a:extraClrSchemeLst>
    <a:extraClrScheme>
      <a:clrScheme name="Scheme1">
        <a:dk1>
          <a:srgbClr val="54555A"/>
        </a:dk1>
        <a:lt1>
          <a:srgbClr val="FFFFFF"/>
        </a:lt1>
        <a:dk2>
          <a:srgbClr val="FFFFFF"/>
        </a:dk2>
        <a:lt2>
          <a:srgbClr val="FFFFFF"/>
        </a:lt2>
        <a:accent1>
          <a:srgbClr val="E00020"/>
        </a:accent1>
        <a:accent2>
          <a:srgbClr val="54555A"/>
        </a:accent2>
        <a:accent3>
          <a:srgbClr val="222222"/>
        </a:accent3>
        <a:accent4>
          <a:srgbClr val="ABACB1"/>
        </a:accent4>
        <a:accent5>
          <a:srgbClr val="73747B"/>
        </a:accent5>
        <a:accent6>
          <a:srgbClr val="CFD0D3"/>
        </a:accent6>
        <a:hlink>
          <a:srgbClr val="0000FF"/>
        </a:hlink>
        <a:folHlink>
          <a:srgbClr val="800080"/>
        </a:folHlink>
      </a:clrScheme>
    </a:extraClrScheme>
  </a:extraClrSchemeLst>
  <a:custClrLst>
    <a:custClr name="Dark Gray">
      <a:srgbClr val="4D4D4D"/>
    </a:custClr>
    <a:custClr name="Mid Gray">
      <a:srgbClr val="7F7F7F"/>
    </a:custClr>
    <a:custClr name="Light Gray">
      <a:srgbClr val="B3B3B3"/>
    </a:custClr>
    <a:custClr name="Super Light Gray">
      <a:srgbClr val="D0D0D0"/>
    </a:custClr>
    <a:custClr name="Pale Gray">
      <a:srgbClr val="E6E6E6"/>
    </a:custClr>
  </a:custClrLst>
  <a:extLst>
    <a:ext uri="{05A4C25C-085E-4340-85A3-A5531E510DB2}">
      <thm15:themeFamily xmlns:thm15="http://schemas.microsoft.com/office/thememl/2012/main" name="EN_BASEFORM_16x9_OF_TITLETOP(50)p" id="{C03E361F-AF35-4E02-8230-DF4C436580AE}" vid="{81B7F192-7BB0-4452-A4C0-70C86D8A3F33}"/>
    </a:ext>
  </a:extLst>
</a:theme>
</file>

<file path=ppt/theme/theme5.xml><?xml version="1.0" encoding="utf-8"?>
<a:theme xmlns:a="http://schemas.openxmlformats.org/drawingml/2006/main" name="3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>
          <a:lnSpc>
            <a:spcPct val="130000"/>
          </a:lnSpc>
          <a:spcBef>
            <a:spcPts val="1000"/>
          </a:spcBef>
          <a:defRPr sz="1400"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Custom Scheme2 Fonts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ourceSystem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SPE</TermName>
          <TermId xmlns="http://schemas.microsoft.com/office/infopath/2007/PartnerControls">e1155322-03d8-4904-a51c-d7d7cbd8ca84</TermId>
        </TermInfo>
      </Terms>
    </SourceSystemTaxHTField>
    <DataSourceTaxHTField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External</TermName>
          <TermId xmlns="http://schemas.microsoft.com/office/infopath/2007/PartnerControls">eafa1bbf-f3a4-4780-bb10-622e35da404b</TermId>
        </TermInfo>
      </Terms>
    </DataSourceTaxHTField>
    <TaxCatchAll xmlns="c3a93be4-540f-449b-bc8e-9d2c54ac0ec4">
      <Value>2</Value>
      <Value>1</Value>
    </TaxCatchAl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573CD00C1D6438BA407E9C99DA823" ma:contentTypeVersion="7" ma:contentTypeDescription="Create a new document." ma:contentTypeScope="" ma:versionID="452f3f976d92ffa7b241505e6dc9f1b6">
  <xsd:schema xmlns:xsd="http://www.w3.org/2001/XMLSchema" xmlns:xs="http://www.w3.org/2001/XMLSchema" xmlns:p="http://schemas.microsoft.com/office/2006/metadata/properties" xmlns:ns1="http://schemas.microsoft.com/sharepoint/v3" xmlns:ns2="c3a93be4-540f-449b-bc8e-9d2c54ac0ec4" xmlns:ns3="3c9e29f7-c66b-492b-bd48-087f99d01240" targetNamespace="http://schemas.microsoft.com/office/2006/metadata/properties" ma:root="true" ma:fieldsID="e4b6420ee06ac54220534f6fbdef5a60" ns1:_="" ns2:_="" ns3:_="">
    <xsd:import namespace="http://schemas.microsoft.com/sharepoint/v3"/>
    <xsd:import namespace="c3a93be4-540f-449b-bc8e-9d2c54ac0ec4"/>
    <xsd:import namespace="3c9e29f7-c66b-492b-bd48-087f99d01240"/>
    <xsd:element name="properties">
      <xsd:complexType>
        <xsd:sequence>
          <xsd:element name="documentManagement">
            <xsd:complexType>
              <xsd:all>
                <xsd:element ref="ns1:SourceSystemTaxHTField" minOccurs="0"/>
                <xsd:element ref="ns2:TaxCatchAll" minOccurs="0"/>
                <xsd:element ref="ns2:TaxCatchAllLabel" minOccurs="0"/>
                <xsd:element ref="ns1:DataSourceTaxHTFiel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ourceSystemTaxHTField" ma:index="8" nillable="true" ma:taxonomy="true" ma:internalName="SourceSystemTaxHTField" ma:taxonomyFieldName="SourceSystem" ma:displayName="SourceSystem" ma:default="1;#SPE|e1155322-03d8-4904-a51c-d7d7cbd8ca84" ma:fieldId="{023cd2bb-30d3-47eb-b414-867bf92272c7}" ma:sspId="c9369470-76d8-40bb-9f83-c9dbb6c0fac8" ma:termSetId="14dc3a28-f268-42f7-8f59-1ae69d4ad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ataSourceTaxHTField" ma:index="12" nillable="true" ma:taxonomy="true" ma:internalName="DataSourceTaxHTField" ma:taxonomyFieldName="DataSource" ma:displayName="DataSource" ma:default="2;#External|eafa1bbf-f3a4-4780-bb10-622e35da404b" ma:fieldId="{8473f594-9b3f-43a3-9128-b2538f939266}" ma:sspId="c9369470-76d8-40bb-9f83-c9dbb6c0fac8" ma:termSetId="36ddf51e-868c-4a6e-ae2e-8e285ecab47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93be4-540f-449b-bc8e-9d2c54ac0ec4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d479ace2-8df7-41e7-80f7-4e5c612315d3}" ma:internalName="TaxCatchAll" ma:showField="CatchAllData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d479ace2-8df7-41e7-80f7-4e5c612315d3}" ma:internalName="TaxCatchAllLabel" ma:readOnly="true" ma:showField="CatchAllDataLabel" ma:web="c3a93be4-540f-449b-bc8e-9d2c54ac0e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e29f7-c66b-492b-bd48-087f99d012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1AE8117-67ED-4B4E-B31E-080853EFE73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c3a93be4-540f-449b-bc8e-9d2c54ac0ec4"/>
  </ds:schemaRefs>
</ds:datastoreItem>
</file>

<file path=customXml/itemProps2.xml><?xml version="1.0" encoding="utf-8"?>
<ds:datastoreItem xmlns:ds="http://schemas.openxmlformats.org/officeDocument/2006/customXml" ds:itemID="{4C3BDD5B-8D08-4F85-A0AE-FAA105D1B4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196316A-B4AF-42DE-9F40-798ED117D4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3a93be4-540f-449b-bc8e-9d2c54ac0ec4"/>
    <ds:schemaRef ds:uri="3c9e29f7-c66b-492b-bd48-087f99d012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Digitus Template V1</Template>
  <TotalTime>11611</TotalTime>
  <Words>1379</Words>
  <Application>Microsoft Office PowerPoint</Application>
  <PresentationFormat>Widescreen</PresentationFormat>
  <Paragraphs>133</Paragraphs>
  <Slides>18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Wingdings</vt:lpstr>
      <vt:lpstr>Calibri Light</vt:lpstr>
      <vt:lpstr>Arial</vt:lpstr>
      <vt:lpstr>Segoe UI</vt:lpstr>
      <vt:lpstr>Open Sans</vt:lpstr>
      <vt:lpstr>Aptos SemiBold</vt:lpstr>
      <vt:lpstr>Aptos</vt:lpstr>
      <vt:lpstr>White</vt:lpstr>
      <vt:lpstr>1_唐峰设计：https://v.youku.com/v_show/id_XNTg4OTcwMDM3Ng==.html</vt:lpstr>
      <vt:lpstr>2_唐峰设计：https://v.youku.com/v_show/id_XNTg4OTcwMDM3Ng==.html</vt:lpstr>
      <vt:lpstr>1_White</vt:lpstr>
      <vt:lpstr>3_唐峰设计：https://v.youku.com/v_show/id_XNTg4OTcwMDM3Ng==.html</vt:lpstr>
      <vt:lpstr>think-cell Slide</vt:lpstr>
      <vt:lpstr>Digitus Group – Related Party Transactions Policy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(Aptos 44 pt, Semibold bottom-aligned)</dc:title>
  <dc:subject/>
  <dc:creator>Afaf El Abed</dc:creator>
  <cp:keywords/>
  <dc:description/>
  <cp:lastModifiedBy>Nisreen Basiouny</cp:lastModifiedBy>
  <cp:revision>31</cp:revision>
  <dcterms:created xsi:type="dcterms:W3CDTF">2025-03-21T06:03:48Z</dcterms:created>
  <dcterms:modified xsi:type="dcterms:W3CDTF">2025-10-06T13:15:43Z</dcterms:modified>
  <cp:category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LastEdited">
    <vt:lpwstr>2021-12-13 05:24 PM</vt:lpwstr>
  </property>
  <property fmtid="{D5CDD505-2E9C-101B-9397-08002B2CF9AE}" pid="3" name="ContentTypeId">
    <vt:lpwstr>0x010100B8E573CD00C1D6438BA407E9C99DA823</vt:lpwstr>
  </property>
  <property fmtid="{D5CDD505-2E9C-101B-9397-08002B2CF9AE}" pid="4" name="DataSource">
    <vt:lpwstr>2;#External|eafa1bbf-f3a4-4780-bb10-622e35da404b</vt:lpwstr>
  </property>
  <property fmtid="{D5CDD505-2E9C-101B-9397-08002B2CF9AE}" pid="5" name="SourceSystem">
    <vt:lpwstr>1;#SPE|e1155322-03d8-4904-a51c-d7d7cbd8ca84</vt:lpwstr>
  </property>
  <property fmtid="{D5CDD505-2E9C-101B-9397-08002B2CF9AE}" pid="6" name="MSIP_Label_83303d7c-e5a3-4cc8-90eb-69bfd7570ac4_Enabled">
    <vt:lpwstr>True</vt:lpwstr>
  </property>
  <property fmtid="{D5CDD505-2E9C-101B-9397-08002B2CF9AE}" pid="7" name="MSIP_Label_83303d7c-e5a3-4cc8-90eb-69bfd7570ac4_SiteId">
    <vt:lpwstr>cc8936bc-9382-4fff-87cb-6f55999549e7</vt:lpwstr>
  </property>
  <property fmtid="{D5CDD505-2E9C-101B-9397-08002B2CF9AE}" pid="8" name="MSIP_Label_83303d7c-e5a3-4cc8-90eb-69bfd7570ac4_SetDate">
    <vt:lpwstr>2025-03-26T22:57:27Z</vt:lpwstr>
  </property>
  <property fmtid="{D5CDD505-2E9C-101B-9397-08002B2CF9AE}" pid="9" name="MSIP_Label_83303d7c-e5a3-4cc8-90eb-69bfd7570ac4_Name">
    <vt:lpwstr>Client Confidential</vt:lpwstr>
  </property>
  <property fmtid="{D5CDD505-2E9C-101B-9397-08002B2CF9AE}" pid="10" name="MSIP_Label_83303d7c-e5a3-4cc8-90eb-69bfd7570ac4_ActionId">
    <vt:lpwstr>ec4fd5dc-9dfe-4821-b012-f39ed269eb33</vt:lpwstr>
  </property>
  <property fmtid="{D5CDD505-2E9C-101B-9397-08002B2CF9AE}" pid="11" name="MSIP_Label_83303d7c-e5a3-4cc8-90eb-69bfd7570ac4_Removed">
    <vt:lpwstr>False</vt:lpwstr>
  </property>
  <property fmtid="{D5CDD505-2E9C-101B-9397-08002B2CF9AE}" pid="12" name="MSIP_Label_83303d7c-e5a3-4cc8-90eb-69bfd7570ac4_Extended_MSFT_Method">
    <vt:lpwstr>Standard</vt:lpwstr>
  </property>
  <property fmtid="{D5CDD505-2E9C-101B-9397-08002B2CF9AE}" pid="13" name="Sensitivity">
    <vt:lpwstr>Client Confidential</vt:lpwstr>
  </property>
</Properties>
</file>