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heme/theme2.xml" ContentType="application/vnd.openxmlformats-officedocument.theme+xml"/>
  <Override PartName="/ppt/tags/tag115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3.xml" ContentType="application/vnd.openxmlformats-officedocument.theme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4.xml" ContentType="application/vnd.openxmlformats-officedocument.theme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5.xml" ContentType="application/vnd.openxmlformats-officedocument.theme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heme/theme6.xml" ContentType="application/vnd.openxmlformats-officedocument.theme+xml"/>
  <Override PartName="/ppt/theme/theme7.xml" ContentType="application/vnd.openxmlformats-officedocument.theme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notesSlides/notesSlide1.xml" ContentType="application/vnd.openxmlformats-officedocument.presentationml.notesSlide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notesSlides/notesSlide2.xml" ContentType="application/vnd.openxmlformats-officedocument.presentationml.notesSlide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notesSlides/notesSlide3.xml" ContentType="application/vnd.openxmlformats-officedocument.presentationml.notesSlide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notesSlides/notesSlide4.xml" ContentType="application/vnd.openxmlformats-officedocument.presentationml.notesSlide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notesSlides/notesSlide5.xml" ContentType="application/vnd.openxmlformats-officedocument.presentationml.notesSlide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notesSlides/notesSlide6.xml" ContentType="application/vnd.openxmlformats-officedocument.presentationml.notesSlide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notesSlides/notesSlide7.xml" ContentType="application/vnd.openxmlformats-officedocument.presentationml.notesSlide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notesSlides/notesSlide8.xml" ContentType="application/vnd.openxmlformats-officedocument.presentationml.notesSlide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notesSlides/notesSlide9.xml" ContentType="application/vnd.openxmlformats-officedocument.presentationml.notesSlide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notesSlides/notesSlide10.xml" ContentType="application/vnd.openxmlformats-officedocument.presentationml.notesSlide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notesSlides/notesSlide11.xml" ContentType="application/vnd.openxmlformats-officedocument.presentationml.notesSlide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notesSlides/notesSlide12.xml" ContentType="application/vnd.openxmlformats-officedocument.presentationml.notesSlide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notesSlides/notesSlide13.xml" ContentType="application/vnd.openxmlformats-officedocument.presentationml.notesSlide+xml"/>
  <Override PartName="/ppt/tags/tag765.xml" ContentType="application/vnd.openxmlformats-officedocument.presentationml.tags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  <p:sldMasterId id="2147483941" r:id="rId5"/>
    <p:sldMasterId id="2147483942" r:id="rId6"/>
    <p:sldMasterId id="2147483992" r:id="rId7"/>
    <p:sldMasterId id="2147484009" r:id="rId8"/>
  </p:sldMasterIdLst>
  <p:notesMasterIdLst>
    <p:notesMasterId r:id="rId23"/>
  </p:notesMasterIdLst>
  <p:handoutMasterIdLst>
    <p:handoutMasterId r:id="rId24"/>
  </p:handoutMasterIdLst>
  <p:sldIdLst>
    <p:sldId id="258" r:id="rId9"/>
    <p:sldId id="3722" r:id="rId10"/>
    <p:sldId id="1448943201" r:id="rId11"/>
    <p:sldId id="1448943203" r:id="rId12"/>
    <p:sldId id="1448943202" r:id="rId13"/>
    <p:sldId id="1448943205" r:id="rId14"/>
    <p:sldId id="1448943206" r:id="rId15"/>
    <p:sldId id="1448943208" r:id="rId16"/>
    <p:sldId id="1448943209" r:id="rId17"/>
    <p:sldId id="1448943211" r:id="rId18"/>
    <p:sldId id="1448943212" r:id="rId19"/>
    <p:sldId id="1448943214" r:id="rId20"/>
    <p:sldId id="1448943213" r:id="rId21"/>
    <p:sldId id="3734" r:id="rId22"/>
  </p:sldIdLst>
  <p:sldSz cx="12192000" cy="6858000"/>
  <p:notesSz cx="7102475" cy="9388475"/>
  <p:embeddedFontLst>
    <p:embeddedFont>
      <p:font typeface="Aptos SemiBold" panose="020B0004020202020204" pitchFamily="34" charset="0"/>
      <p:regular r:id="rId25"/>
      <p:bold r:id="rId26"/>
      <p:italic r:id="rId27"/>
      <p:boldItalic r:id="rId28"/>
    </p:embeddedFont>
    <p:embeddedFont>
      <p:font typeface="Open Sans" panose="020B0606030504020204" pitchFamily="34" charset="0"/>
      <p:regular r:id="rId29"/>
      <p:bold r:id="rId30"/>
      <p:italic r:id="rId31"/>
      <p:boldItalic r:id="rId32"/>
    </p:embeddedFont>
    <p:embeddedFont>
      <p:font typeface="Segoe UI" panose="020B0502040204020203" pitchFamily="34" charset="0"/>
      <p:regular r:id="rId33"/>
      <p:bold r:id="rId34"/>
      <p:italic r:id="rId35"/>
      <p:boldItalic r:id="rId36"/>
    </p:embeddedFont>
  </p:embeddedFontLst>
  <p:custDataLst>
    <p:tags r:id="rId3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555A"/>
    <a:srgbClr val="CFD0D3"/>
    <a:srgbClr val="ABACB1"/>
    <a:srgbClr val="73747B"/>
    <a:srgbClr val="800080"/>
    <a:srgbClr val="0000FF"/>
    <a:srgbClr val="DDDDDD"/>
    <a:srgbClr val="DD8080"/>
    <a:srgbClr val="808080"/>
    <a:srgbClr val="80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7E55DD-B541-4675-8450-13E3A496B2A3}" v="29" dt="2025-10-06T12:54:06.5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53" autoAdjust="0"/>
    <p:restoredTop sz="94609" autoAdjust="0"/>
  </p:normalViewPr>
  <p:slideViewPr>
    <p:cSldViewPr snapToGrid="0" snapToObjects="1">
      <p:cViewPr>
        <p:scale>
          <a:sx n="100" d="100"/>
          <a:sy n="100" d="100"/>
        </p:scale>
        <p:origin x="1116" y="31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>
        <p:scale>
          <a:sx n="75" d="100"/>
          <a:sy n="75" d="100"/>
        </p:scale>
        <p:origin x="3204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font" Target="fonts/font2.fntdata"/><Relationship Id="rId39" Type="http://schemas.openxmlformats.org/officeDocument/2006/relationships/presProps" Target="presProps.xml"/><Relationship Id="rId21" Type="http://schemas.openxmlformats.org/officeDocument/2006/relationships/slide" Target="slides/slide13.xml"/><Relationship Id="rId34" Type="http://schemas.openxmlformats.org/officeDocument/2006/relationships/font" Target="fonts/font10.fntdata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font" Target="fonts/font5.fntdata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handoutMaster" Target="handoutMasters/handoutMaster1.xml"/><Relationship Id="rId32" Type="http://schemas.openxmlformats.org/officeDocument/2006/relationships/font" Target="fonts/font8.fntdata"/><Relationship Id="rId37" Type="http://schemas.openxmlformats.org/officeDocument/2006/relationships/tags" Target="tags/tag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font" Target="fonts/font7.fntdata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microsoft.com/office/2016/11/relationships/changesInfo" Target="changesInfos/changesInfo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reen Basiouny" userId="483efea3410121a7" providerId="LiveId" clId="{96616AA6-13D8-4E3E-9D16-1D49396CAFEF}"/>
    <pc:docChg chg="undo custSel addSld delSld modSld">
      <pc:chgData name="Nisreen Basiouny" userId="483efea3410121a7" providerId="LiveId" clId="{96616AA6-13D8-4E3E-9D16-1D49396CAFEF}" dt="2025-10-06T12:55:20.621" v="119" actId="20577"/>
      <pc:docMkLst>
        <pc:docMk/>
      </pc:docMkLst>
      <pc:sldChg chg="modSp mod">
        <pc:chgData name="Nisreen Basiouny" userId="483efea3410121a7" providerId="LiveId" clId="{96616AA6-13D8-4E3E-9D16-1D49396CAFEF}" dt="2025-10-06T12:43:05.568" v="0"/>
        <pc:sldMkLst>
          <pc:docMk/>
          <pc:sldMk cId="61921715" sldId="258"/>
        </pc:sldMkLst>
        <pc:spChg chg="mod">
          <ac:chgData name="Nisreen Basiouny" userId="483efea3410121a7" providerId="LiveId" clId="{96616AA6-13D8-4E3E-9D16-1D49396CAFEF}" dt="2025-10-06T12:43:05.568" v="0"/>
          <ac:spMkLst>
            <pc:docMk/>
            <pc:sldMk cId="61921715" sldId="258"/>
            <ac:spMk id="4" creationId="{806FD97B-691F-4513-92F7-37A1FAC29B8E}"/>
          </ac:spMkLst>
        </pc:spChg>
      </pc:sldChg>
      <pc:sldChg chg="modSp mod">
        <pc:chgData name="Nisreen Basiouny" userId="483efea3410121a7" providerId="LiveId" clId="{96616AA6-13D8-4E3E-9D16-1D49396CAFEF}" dt="2025-10-06T12:43:23.855" v="2"/>
        <pc:sldMkLst>
          <pc:docMk/>
          <pc:sldMk cId="2831486867" sldId="3722"/>
        </pc:sldMkLst>
        <pc:spChg chg="mod">
          <ac:chgData name="Nisreen Basiouny" userId="483efea3410121a7" providerId="LiveId" clId="{96616AA6-13D8-4E3E-9D16-1D49396CAFEF}" dt="2025-10-06T12:43:23.855" v="2"/>
          <ac:spMkLst>
            <pc:docMk/>
            <pc:sldMk cId="2831486867" sldId="3722"/>
            <ac:spMk id="9" creationId="{7FBC658F-1613-CCA2-6AE7-0848A5402EDC}"/>
          </ac:spMkLst>
        </pc:spChg>
        <pc:spChg chg="mod">
          <ac:chgData name="Nisreen Basiouny" userId="483efea3410121a7" providerId="LiveId" clId="{96616AA6-13D8-4E3E-9D16-1D49396CAFEF}" dt="2025-10-06T12:43:10.544" v="1"/>
          <ac:spMkLst>
            <pc:docMk/>
            <pc:sldMk cId="2831486867" sldId="3722"/>
            <ac:spMk id="17" creationId="{4725BDAF-EC33-4DCB-BC73-0FA3EAA02F32}"/>
          </ac:spMkLst>
        </pc:spChg>
      </pc:sldChg>
      <pc:sldChg chg="modSp mod">
        <pc:chgData name="Nisreen Basiouny" userId="483efea3410121a7" providerId="LiveId" clId="{96616AA6-13D8-4E3E-9D16-1D49396CAFEF}" dt="2025-10-06T12:43:43.016" v="6" actId="13900"/>
        <pc:sldMkLst>
          <pc:docMk/>
          <pc:sldMk cId="3619278310" sldId="1448943201"/>
        </pc:sldMkLst>
        <pc:spChg chg="mod">
          <ac:chgData name="Nisreen Basiouny" userId="483efea3410121a7" providerId="LiveId" clId="{96616AA6-13D8-4E3E-9D16-1D49396CAFEF}" dt="2025-10-06T12:43:43.016" v="6" actId="13900"/>
          <ac:spMkLst>
            <pc:docMk/>
            <pc:sldMk cId="3619278310" sldId="1448943201"/>
            <ac:spMk id="7" creationId="{A1F3112C-68AC-7FBC-9F2D-E84069B6F1EB}"/>
          </ac:spMkLst>
        </pc:spChg>
      </pc:sldChg>
      <pc:sldChg chg="modSp mod">
        <pc:chgData name="Nisreen Basiouny" userId="483efea3410121a7" providerId="LiveId" clId="{96616AA6-13D8-4E3E-9D16-1D49396CAFEF}" dt="2025-10-06T12:47:04.680" v="16" actId="20577"/>
        <pc:sldMkLst>
          <pc:docMk/>
          <pc:sldMk cId="214187892" sldId="1448943202"/>
        </pc:sldMkLst>
        <pc:spChg chg="mod">
          <ac:chgData name="Nisreen Basiouny" userId="483efea3410121a7" providerId="LiveId" clId="{96616AA6-13D8-4E3E-9D16-1D49396CAFEF}" dt="2025-10-06T12:47:04.680" v="16" actId="20577"/>
          <ac:spMkLst>
            <pc:docMk/>
            <pc:sldMk cId="214187892" sldId="1448943202"/>
            <ac:spMk id="3" creationId="{11AFB5DB-308D-CD0D-2E53-91432F65E45E}"/>
          </ac:spMkLst>
        </pc:spChg>
      </pc:sldChg>
      <pc:sldChg chg="modSp mod">
        <pc:chgData name="Nisreen Basiouny" userId="483efea3410121a7" providerId="LiveId" clId="{96616AA6-13D8-4E3E-9D16-1D49396CAFEF}" dt="2025-10-06T12:46:08.932" v="7"/>
        <pc:sldMkLst>
          <pc:docMk/>
          <pc:sldMk cId="3643358421" sldId="1448943203"/>
        </pc:sldMkLst>
        <pc:spChg chg="mod">
          <ac:chgData name="Nisreen Basiouny" userId="483efea3410121a7" providerId="LiveId" clId="{96616AA6-13D8-4E3E-9D16-1D49396CAFEF}" dt="2025-10-06T12:46:08.932" v="7"/>
          <ac:spMkLst>
            <pc:docMk/>
            <pc:sldMk cId="3643358421" sldId="1448943203"/>
            <ac:spMk id="7" creationId="{09209E92-9B26-3853-78C9-CEC9F39251A1}"/>
          </ac:spMkLst>
        </pc:spChg>
      </pc:sldChg>
      <pc:sldChg chg="modSp mod">
        <pc:chgData name="Nisreen Basiouny" userId="483efea3410121a7" providerId="LiveId" clId="{96616AA6-13D8-4E3E-9D16-1D49396CAFEF}" dt="2025-10-06T12:47:39.014" v="21"/>
        <pc:sldMkLst>
          <pc:docMk/>
          <pc:sldMk cId="813943183" sldId="1448943205"/>
        </pc:sldMkLst>
        <pc:spChg chg="mod">
          <ac:chgData name="Nisreen Basiouny" userId="483efea3410121a7" providerId="LiveId" clId="{96616AA6-13D8-4E3E-9D16-1D49396CAFEF}" dt="2025-10-06T12:47:27.551" v="20" actId="1076"/>
          <ac:spMkLst>
            <pc:docMk/>
            <pc:sldMk cId="813943183" sldId="1448943205"/>
            <ac:spMk id="5" creationId="{D33A84AB-4302-BA44-9FAE-E96391EDE7BD}"/>
          </ac:spMkLst>
        </pc:spChg>
        <pc:spChg chg="mod">
          <ac:chgData name="Nisreen Basiouny" userId="483efea3410121a7" providerId="LiveId" clId="{96616AA6-13D8-4E3E-9D16-1D49396CAFEF}" dt="2025-10-06T12:47:39.014" v="21"/>
          <ac:spMkLst>
            <pc:docMk/>
            <pc:sldMk cId="813943183" sldId="1448943205"/>
            <ac:spMk id="7" creationId="{286454E8-EC4E-AE42-2348-AE36394A91DB}"/>
          </ac:spMkLst>
        </pc:spChg>
      </pc:sldChg>
      <pc:sldChg chg="addSp delSp modSp mod">
        <pc:chgData name="Nisreen Basiouny" userId="483efea3410121a7" providerId="LiveId" clId="{96616AA6-13D8-4E3E-9D16-1D49396CAFEF}" dt="2025-10-06T12:50:11.297" v="48" actId="1076"/>
        <pc:sldMkLst>
          <pc:docMk/>
          <pc:sldMk cId="1334453509" sldId="1448943206"/>
        </pc:sldMkLst>
        <pc:spChg chg="add">
          <ac:chgData name="Nisreen Basiouny" userId="483efea3410121a7" providerId="LiveId" clId="{96616AA6-13D8-4E3E-9D16-1D49396CAFEF}" dt="2025-10-06T12:48:10.808" v="27"/>
          <ac:spMkLst>
            <pc:docMk/>
            <pc:sldMk cId="1334453509" sldId="1448943206"/>
            <ac:spMk id="3" creationId="{05E62431-48C8-0A9B-9784-F3EE0F506B01}"/>
          </ac:spMkLst>
        </pc:spChg>
        <pc:spChg chg="mod">
          <ac:chgData name="Nisreen Basiouny" userId="483efea3410121a7" providerId="LiveId" clId="{96616AA6-13D8-4E3E-9D16-1D49396CAFEF}" dt="2025-10-06T12:47:59.295" v="26"/>
          <ac:spMkLst>
            <pc:docMk/>
            <pc:sldMk cId="1334453509" sldId="1448943206"/>
            <ac:spMk id="5" creationId="{91EB83D0-876F-E9A2-7FD7-D66C6B3DB0FE}"/>
          </ac:spMkLst>
        </pc:spChg>
        <pc:spChg chg="add">
          <ac:chgData name="Nisreen Basiouny" userId="483efea3410121a7" providerId="LiveId" clId="{96616AA6-13D8-4E3E-9D16-1D49396CAFEF}" dt="2025-10-06T12:48:19.666" v="28"/>
          <ac:spMkLst>
            <pc:docMk/>
            <pc:sldMk cId="1334453509" sldId="1448943206"/>
            <ac:spMk id="6" creationId="{8CFB2C31-80C9-A233-1D15-95F76B11604E}"/>
          </ac:spMkLst>
        </pc:spChg>
        <pc:spChg chg="add del">
          <ac:chgData name="Nisreen Basiouny" userId="483efea3410121a7" providerId="LiveId" clId="{96616AA6-13D8-4E3E-9D16-1D49396CAFEF}" dt="2025-10-06T12:48:29.590" v="30" actId="478"/>
          <ac:spMkLst>
            <pc:docMk/>
            <pc:sldMk cId="1334453509" sldId="1448943206"/>
            <ac:spMk id="7" creationId="{95940117-BD05-A4F9-8591-D3C8ACF68E2F}"/>
          </ac:spMkLst>
        </pc:spChg>
        <pc:spChg chg="add">
          <ac:chgData name="Nisreen Basiouny" userId="483efea3410121a7" providerId="LiveId" clId="{96616AA6-13D8-4E3E-9D16-1D49396CAFEF}" dt="2025-10-06T12:48:40.217" v="33"/>
          <ac:spMkLst>
            <pc:docMk/>
            <pc:sldMk cId="1334453509" sldId="1448943206"/>
            <ac:spMk id="8" creationId="{8E96C96E-4AA5-1C3A-552C-D0DA5B3534F9}"/>
          </ac:spMkLst>
        </pc:spChg>
        <pc:spChg chg="add del">
          <ac:chgData name="Nisreen Basiouny" userId="483efea3410121a7" providerId="LiveId" clId="{96616AA6-13D8-4E3E-9D16-1D49396CAFEF}" dt="2025-10-06T12:48:53.447" v="35" actId="478"/>
          <ac:spMkLst>
            <pc:docMk/>
            <pc:sldMk cId="1334453509" sldId="1448943206"/>
            <ac:spMk id="9" creationId="{502F6E20-A592-B3BD-2269-BB1E9FA8B746}"/>
          </ac:spMkLst>
        </pc:spChg>
        <pc:spChg chg="add del mod">
          <ac:chgData name="Nisreen Basiouny" userId="483efea3410121a7" providerId="LiveId" clId="{96616AA6-13D8-4E3E-9D16-1D49396CAFEF}" dt="2025-10-06T12:49:32.844" v="38" actId="478"/>
          <ac:spMkLst>
            <pc:docMk/>
            <pc:sldMk cId="1334453509" sldId="1448943206"/>
            <ac:spMk id="10" creationId="{22257849-31BE-B390-686C-3556055EF503}"/>
          </ac:spMkLst>
        </pc:spChg>
        <pc:spChg chg="del mod">
          <ac:chgData name="Nisreen Basiouny" userId="483efea3410121a7" providerId="LiveId" clId="{96616AA6-13D8-4E3E-9D16-1D49396CAFEF}" dt="2025-10-06T12:49:48.301" v="42" actId="478"/>
          <ac:spMkLst>
            <pc:docMk/>
            <pc:sldMk cId="1334453509" sldId="1448943206"/>
            <ac:spMk id="11" creationId="{DE835286-9A19-BB4B-0CD5-1B8BE603E66D}"/>
          </ac:spMkLst>
        </pc:spChg>
        <pc:spChg chg="add mod">
          <ac:chgData name="Nisreen Basiouny" userId="483efea3410121a7" providerId="LiveId" clId="{96616AA6-13D8-4E3E-9D16-1D49396CAFEF}" dt="2025-10-06T12:50:11.297" v="48" actId="1076"/>
          <ac:spMkLst>
            <pc:docMk/>
            <pc:sldMk cId="1334453509" sldId="1448943206"/>
            <ac:spMk id="12" creationId="{3B332A42-2481-9443-B4B9-460B927A3686}"/>
          </ac:spMkLst>
        </pc:spChg>
      </pc:sldChg>
      <pc:sldChg chg="modSp mod">
        <pc:chgData name="Nisreen Basiouny" userId="483efea3410121a7" providerId="LiveId" clId="{96616AA6-13D8-4E3E-9D16-1D49396CAFEF}" dt="2025-10-06T12:50:36.408" v="54" actId="20577"/>
        <pc:sldMkLst>
          <pc:docMk/>
          <pc:sldMk cId="3891554122" sldId="1448943208"/>
        </pc:sldMkLst>
        <pc:spChg chg="mod">
          <ac:chgData name="Nisreen Basiouny" userId="483efea3410121a7" providerId="LiveId" clId="{96616AA6-13D8-4E3E-9D16-1D49396CAFEF}" dt="2025-10-06T12:50:24.831" v="51"/>
          <ac:spMkLst>
            <pc:docMk/>
            <pc:sldMk cId="3891554122" sldId="1448943208"/>
            <ac:spMk id="5" creationId="{CA8BB5DE-FD24-F888-4346-05C16E66E469}"/>
          </ac:spMkLst>
        </pc:spChg>
        <pc:spChg chg="mod">
          <ac:chgData name="Nisreen Basiouny" userId="483efea3410121a7" providerId="LiveId" clId="{96616AA6-13D8-4E3E-9D16-1D49396CAFEF}" dt="2025-10-06T12:50:36.408" v="54" actId="20577"/>
          <ac:spMkLst>
            <pc:docMk/>
            <pc:sldMk cId="3891554122" sldId="1448943208"/>
            <ac:spMk id="11" creationId="{D9C6F145-3CD1-3518-5587-9841E5F61B12}"/>
          </ac:spMkLst>
        </pc:spChg>
      </pc:sldChg>
      <pc:sldChg chg="modSp mod">
        <pc:chgData name="Nisreen Basiouny" userId="483efea3410121a7" providerId="LiveId" clId="{96616AA6-13D8-4E3E-9D16-1D49396CAFEF}" dt="2025-10-06T12:51:10.693" v="61" actId="13900"/>
        <pc:sldMkLst>
          <pc:docMk/>
          <pc:sldMk cId="80638881" sldId="1448943209"/>
        </pc:sldMkLst>
        <pc:spChg chg="mod">
          <ac:chgData name="Nisreen Basiouny" userId="483efea3410121a7" providerId="LiveId" clId="{96616AA6-13D8-4E3E-9D16-1D49396CAFEF}" dt="2025-10-06T12:50:53.513" v="58" actId="1076"/>
          <ac:spMkLst>
            <pc:docMk/>
            <pc:sldMk cId="80638881" sldId="1448943209"/>
            <ac:spMk id="5" creationId="{8118C205-1489-7A0D-2F6D-EC2659E43A85}"/>
          </ac:spMkLst>
        </pc:spChg>
        <pc:spChg chg="mod">
          <ac:chgData name="Nisreen Basiouny" userId="483efea3410121a7" providerId="LiveId" clId="{96616AA6-13D8-4E3E-9D16-1D49396CAFEF}" dt="2025-10-06T12:51:10.693" v="61" actId="13900"/>
          <ac:spMkLst>
            <pc:docMk/>
            <pc:sldMk cId="80638881" sldId="1448943209"/>
            <ac:spMk id="11" creationId="{AB566ECE-D1DE-F651-242B-8DFE871E68F4}"/>
          </ac:spMkLst>
        </pc:spChg>
      </pc:sldChg>
      <pc:sldChg chg="del">
        <pc:chgData name="Nisreen Basiouny" userId="483efea3410121a7" providerId="LiveId" clId="{96616AA6-13D8-4E3E-9D16-1D49396CAFEF}" dt="2025-10-06T12:46:48.253" v="14" actId="47"/>
        <pc:sldMkLst>
          <pc:docMk/>
          <pc:sldMk cId="1072214390" sldId="1448943210"/>
        </pc:sldMkLst>
      </pc:sldChg>
      <pc:sldChg chg="modSp mod">
        <pc:chgData name="Nisreen Basiouny" userId="483efea3410121a7" providerId="LiveId" clId="{96616AA6-13D8-4E3E-9D16-1D49396CAFEF}" dt="2025-10-06T12:51:57.340" v="65" actId="20577"/>
        <pc:sldMkLst>
          <pc:docMk/>
          <pc:sldMk cId="1186284626" sldId="1448943211"/>
        </pc:sldMkLst>
        <pc:spChg chg="mod">
          <ac:chgData name="Nisreen Basiouny" userId="483efea3410121a7" providerId="LiveId" clId="{96616AA6-13D8-4E3E-9D16-1D49396CAFEF}" dt="2025-10-06T12:51:47.035" v="63" actId="1076"/>
          <ac:spMkLst>
            <pc:docMk/>
            <pc:sldMk cId="1186284626" sldId="1448943211"/>
            <ac:spMk id="5" creationId="{132A09C5-DA7B-AE2B-AF00-3692D54EA0D3}"/>
          </ac:spMkLst>
        </pc:spChg>
        <pc:spChg chg="mod">
          <ac:chgData name="Nisreen Basiouny" userId="483efea3410121a7" providerId="LiveId" clId="{96616AA6-13D8-4E3E-9D16-1D49396CAFEF}" dt="2025-10-06T12:51:57.340" v="65" actId="20577"/>
          <ac:spMkLst>
            <pc:docMk/>
            <pc:sldMk cId="1186284626" sldId="1448943211"/>
            <ac:spMk id="11" creationId="{084F8193-3091-C824-A6AA-B819F7133E1F}"/>
          </ac:spMkLst>
        </pc:spChg>
      </pc:sldChg>
      <pc:sldChg chg="modSp mod">
        <pc:chgData name="Nisreen Basiouny" userId="483efea3410121a7" providerId="LiveId" clId="{96616AA6-13D8-4E3E-9D16-1D49396CAFEF}" dt="2025-10-06T12:52:33.134" v="68" actId="13900"/>
        <pc:sldMkLst>
          <pc:docMk/>
          <pc:sldMk cId="2690007274" sldId="1448943212"/>
        </pc:sldMkLst>
        <pc:spChg chg="mod">
          <ac:chgData name="Nisreen Basiouny" userId="483efea3410121a7" providerId="LiveId" clId="{96616AA6-13D8-4E3E-9D16-1D49396CAFEF}" dt="2025-10-06T12:52:15.154" v="66"/>
          <ac:spMkLst>
            <pc:docMk/>
            <pc:sldMk cId="2690007274" sldId="1448943212"/>
            <ac:spMk id="5" creationId="{CBD4D344-8C08-1069-32A5-BCD107A7C1EB}"/>
          </ac:spMkLst>
        </pc:spChg>
        <pc:spChg chg="mod">
          <ac:chgData name="Nisreen Basiouny" userId="483efea3410121a7" providerId="LiveId" clId="{96616AA6-13D8-4E3E-9D16-1D49396CAFEF}" dt="2025-10-06T12:52:33.134" v="68" actId="13900"/>
          <ac:spMkLst>
            <pc:docMk/>
            <pc:sldMk cId="2690007274" sldId="1448943212"/>
            <ac:spMk id="11" creationId="{BAA05180-022A-2703-A306-4D180E603299}"/>
          </ac:spMkLst>
        </pc:spChg>
      </pc:sldChg>
      <pc:sldChg chg="modSp mod">
        <pc:chgData name="Nisreen Basiouny" userId="483efea3410121a7" providerId="LiveId" clId="{96616AA6-13D8-4E3E-9D16-1D49396CAFEF}" dt="2025-10-06T12:55:20.621" v="119" actId="20577"/>
        <pc:sldMkLst>
          <pc:docMk/>
          <pc:sldMk cId="375483726" sldId="1448943213"/>
        </pc:sldMkLst>
        <pc:spChg chg="mod">
          <ac:chgData name="Nisreen Basiouny" userId="483efea3410121a7" providerId="LiveId" clId="{96616AA6-13D8-4E3E-9D16-1D49396CAFEF}" dt="2025-10-06T12:55:20.621" v="119" actId="20577"/>
          <ac:spMkLst>
            <pc:docMk/>
            <pc:sldMk cId="375483726" sldId="1448943213"/>
            <ac:spMk id="5" creationId="{7D1705B1-E25D-A779-A6E2-DD55600AD95F}"/>
          </ac:spMkLst>
        </pc:spChg>
      </pc:sldChg>
      <pc:sldChg chg="addSp modSp add mod">
        <pc:chgData name="Nisreen Basiouny" userId="483efea3410121a7" providerId="LiveId" clId="{96616AA6-13D8-4E3E-9D16-1D49396CAFEF}" dt="2025-10-06T12:54:39.374" v="117" actId="20577"/>
        <pc:sldMkLst>
          <pc:docMk/>
          <pc:sldMk cId="3765454085" sldId="1448943214"/>
        </pc:sldMkLst>
        <pc:spChg chg="add">
          <ac:chgData name="Nisreen Basiouny" userId="483efea3410121a7" providerId="LiveId" clId="{96616AA6-13D8-4E3E-9D16-1D49396CAFEF}" dt="2025-10-06T12:53:10.541" v="72"/>
          <ac:spMkLst>
            <pc:docMk/>
            <pc:sldMk cId="3765454085" sldId="1448943214"/>
            <ac:spMk id="3" creationId="{ECDF04B6-2F80-A2AA-C6B7-9623514A57B2}"/>
          </ac:spMkLst>
        </pc:spChg>
        <pc:spChg chg="mod">
          <ac:chgData name="Nisreen Basiouny" userId="483efea3410121a7" providerId="LiveId" clId="{96616AA6-13D8-4E3E-9D16-1D49396CAFEF}" dt="2025-10-06T12:53:34.707" v="73"/>
          <ac:spMkLst>
            <pc:docMk/>
            <pc:sldMk cId="3765454085" sldId="1448943214"/>
            <ac:spMk id="5" creationId="{69E51E6A-4B8F-0999-C647-B9012BB85986}"/>
          </ac:spMkLst>
        </pc:spChg>
        <pc:spChg chg="add mod">
          <ac:chgData name="Nisreen Basiouny" userId="483efea3410121a7" providerId="LiveId" clId="{96616AA6-13D8-4E3E-9D16-1D49396CAFEF}" dt="2025-10-06T12:54:39.374" v="117" actId="20577"/>
          <ac:spMkLst>
            <pc:docMk/>
            <pc:sldMk cId="3765454085" sldId="1448943214"/>
            <ac:spMk id="7" creationId="{77F81BC3-4CD2-EE35-B9A0-52C74EBD68FD}"/>
          </ac:spMkLst>
        </pc:spChg>
        <pc:spChg chg="add">
          <ac:chgData name="Nisreen Basiouny" userId="483efea3410121a7" providerId="LiveId" clId="{96616AA6-13D8-4E3E-9D16-1D49396CAFEF}" dt="2025-10-06T12:54:01.439" v="81"/>
          <ac:spMkLst>
            <pc:docMk/>
            <pc:sldMk cId="3765454085" sldId="1448943214"/>
            <ac:spMk id="8" creationId="{FD51BBB9-70F5-79EB-879B-314D96B6703E}"/>
          </ac:spMkLst>
        </pc:spChg>
        <pc:spChg chg="mod">
          <ac:chgData name="Nisreen Basiouny" userId="483efea3410121a7" providerId="LiveId" clId="{96616AA6-13D8-4E3E-9D16-1D49396CAFEF}" dt="2025-10-06T12:53:51.075" v="77" actId="120"/>
          <ac:spMkLst>
            <pc:docMk/>
            <pc:sldMk cId="3765454085" sldId="1448943214"/>
            <ac:spMk id="11" creationId="{068C62DB-6828-9104-DCD0-03D31E58A2B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4BC41E-EAC0-4D88-BA59-21A53C68F8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5C4BB-B13C-4942-8E14-023ED14A3D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D5B6C-20AF-4F0F-889A-7AADC7535123}" type="datetime3">
              <a:rPr lang="en-US" smtClean="0"/>
              <a:t>6 October 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221145-1027-4A39-B15A-DD84A26C20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147719-50F5-4089-8123-86F5AF9C88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10F73-99D1-48E7-A408-B5EB5C8393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19651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14400" tIns="47114" rIns="94229" bIns="47114" rtlCol="0"/>
          <a:lstStyle>
            <a:lvl1pPr algn="l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14400" bIns="47114" rtlCol="0"/>
          <a:lstStyle>
            <a:lvl1pPr algn="r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1DF34805-1F01-4BDA-A8CA-FCEA2B4BC8D0}" type="datetime3">
              <a:rPr lang="en-US" smtClean="0"/>
              <a:pPr/>
              <a:t>6 October 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2" y="563563"/>
            <a:ext cx="5632450" cy="3168650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14400" tIns="47114" rIns="94229" bIns="47114" rtlCol="0" anchor="b"/>
          <a:lstStyle>
            <a:lvl1pPr algn="l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14400" bIns="47114" rtlCol="0" anchor="b"/>
          <a:lstStyle>
            <a:lvl1pPr algn="r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CF5EBCF4-26FC-4F76-8DA1-52FDDC328D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2FEA09E-B533-4D4E-953A-87FE390760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35012" y="4518025"/>
            <a:ext cx="5632450" cy="1000274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006664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lnSpc>
        <a:spcPct val="100000"/>
      </a:lnSpc>
      <a:spcBef>
        <a:spcPts val="300"/>
      </a:spcBef>
      <a:spcAft>
        <a:spcPts val="300"/>
      </a:spcAft>
      <a:defRPr lang="en-US" sz="11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1pPr>
    <a:lvl2pPr marL="144000" indent="-144000" algn="l" defTabSz="914400" rtl="0" eaLnBrk="1" latinLnBrk="0" hangingPunct="1">
      <a:spcAft>
        <a:spcPts val="300"/>
      </a:spcAft>
      <a:buSzPct val="110000"/>
      <a:buFont typeface="Wingdings" panose="05000000000000000000" pitchFamily="2" charset="2"/>
      <a:buChar char=""/>
      <a:defRPr lang="en-US" sz="1100" kern="1200">
        <a:solidFill>
          <a:schemeClr val="tx1"/>
        </a:solidFill>
        <a:latin typeface="+mn-lt"/>
        <a:ea typeface="+mn-ea"/>
        <a:cs typeface="+mn-cs"/>
      </a:defRPr>
    </a:lvl2pPr>
    <a:lvl3pPr marL="288000" indent="-144000" algn="l" defTabSz="914400" rtl="0" eaLnBrk="1" latinLnBrk="0" hangingPunct="1">
      <a:spcAft>
        <a:spcPts val="300"/>
      </a:spcAft>
      <a:buSzPct val="110000"/>
      <a:buFont typeface="Arial" panose="020B0604020202020204" pitchFamily="34" charset="0"/>
      <a:buChar char="‒"/>
      <a:defRPr lang="en-US" sz="1100" kern="1200">
        <a:solidFill>
          <a:schemeClr val="tx1"/>
        </a:solidFill>
        <a:latin typeface="+mn-lt"/>
        <a:ea typeface="+mn-ea"/>
        <a:cs typeface="+mn-cs"/>
      </a:defRPr>
    </a:lvl3pPr>
    <a:lvl4pPr marL="432000" indent="-144000" algn="l" defTabSz="914400" rtl="0" eaLnBrk="1" latinLnBrk="0" hangingPunct="1">
      <a:spcAft>
        <a:spcPts val="300"/>
      </a:spcAft>
      <a:buSzPct val="100000"/>
      <a:buFont typeface="Arial" panose="020B0604020202020204" pitchFamily="34" charset="0"/>
      <a:buChar char="•"/>
      <a:defRPr lang="en-US" sz="1100" kern="1200">
        <a:solidFill>
          <a:schemeClr val="tx1"/>
        </a:solidFill>
        <a:latin typeface="+mn-lt"/>
        <a:ea typeface="+mn-ea"/>
        <a:cs typeface="+mn-cs"/>
      </a:defRPr>
    </a:lvl4pPr>
    <a:lvl5pPr marL="576000" indent="-144000" algn="l" defTabSz="914400" rtl="0" eaLnBrk="1" latinLnBrk="0" hangingPunct="1">
      <a:spcAft>
        <a:spcPts val="300"/>
      </a:spcAft>
      <a:buFont typeface="Arial" panose="020B0604020202020204" pitchFamily="34" charset="0"/>
      <a:buChar char="̶"/>
      <a:defRPr lang="en-US" sz="11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US" smtClean="0"/>
              <a:pPr/>
              <a:t>6 October 2025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1" name="Slide Image Placeholder 50">
            <a:extLst>
              <a:ext uri="{FF2B5EF4-FFF2-40B4-BE49-F238E27FC236}">
                <a16:creationId xmlns:a16="http://schemas.microsoft.com/office/drawing/2014/main" id="{DCE3710F-2356-44F5-A47E-3DFCE8CD48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3910783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GB" smtClean="0"/>
              <a:pPr/>
              <a:t>6 October, 2025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17" name="Slide Image Placeholder 16">
            <a:extLst>
              <a:ext uri="{FF2B5EF4-FFF2-40B4-BE49-F238E27FC236}">
                <a16:creationId xmlns:a16="http://schemas.microsoft.com/office/drawing/2014/main" id="{85C319DC-DC12-4578-8A94-8FD22449AB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2133967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BEF84-88F0-A06A-2328-A04A366DA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0AB523-AF80-7EF9-0A74-251426A288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CB3844-5D74-6794-2F23-578BED2EFE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4E1101-FAB6-CC66-4C36-10F3DBDE03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711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273D-3476-F2FE-C951-D2F29FC86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1546BE-BC73-6422-ED0E-82745752BD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6E1DBB-7D62-96E8-588D-53B6DF4675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360FE2-0A28-0206-0A38-DC64D57604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800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6FBE0-3905-F515-6603-5546C3EA6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07729-E0FE-E677-B90A-5B57736E2EB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GB" smtClean="0"/>
              <a:pPr/>
              <a:t>6 October, 2025</a:t>
            </a:fld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444542-9800-03D8-8FCB-BD574F7D21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17" name="Slide Image Placeholder 16">
            <a:extLst>
              <a:ext uri="{FF2B5EF4-FFF2-40B4-BE49-F238E27FC236}">
                <a16:creationId xmlns:a16="http://schemas.microsoft.com/office/drawing/2014/main" id="{546D7196-B650-C409-7737-C46239798D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1276478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0D8A8-99EF-E104-D5BA-B96CA6C85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EE1159-273C-E553-D553-3590F17AE6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3BF063-A418-7E4E-3325-9F79C70C8E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0E2ACE-44F2-F258-A1B9-7AAF4AA1D2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801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51F07-5203-C6D5-BBAD-D33ADABDC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F54088-0C38-3419-76E1-729EC35A13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795A1B-4A62-99BF-AC95-39A34C653A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A2BD32-7C45-3663-A2CB-DC7572538A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4503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52555-C974-4886-8561-5F25D10C3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B6AF43-64C9-E8FC-AC5C-D5C3E9F3EA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C82AF4-9EB8-C1B1-434E-A26430903A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D66FA6-7FCF-4828-A865-DF3788836A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8278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9EC70-1269-1D3B-AFB6-5AEA6A784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CCC5C6-03BB-C21B-0674-66B75DD6F7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7C3B28-66A3-4E21-6F68-5D5C2C859E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2BBC1D-95D1-BE1F-1925-E4B0B8F9DF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5251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B5590-F9F4-71A8-ECC9-9E54EDA9A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554353-9C30-63D2-6D11-A6DB674158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DC5B1B-692A-A354-BCEF-CD5872E30B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4BED7F-A142-CE56-4902-4F562B7A5A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822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EFD6E-3D3F-445E-F124-F47194E26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7B3665-E84F-4793-248C-DE03444592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FF76C8-4855-4F60-0B1F-9F9AD1AE74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EBAF5A-5B12-9567-FDD6-35CC0072BA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8572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1E5C8-DDC3-FE72-8B09-CA1194973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A813DD-1F98-3BFA-4680-9C0EFD8434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F5D8E1-322E-4651-77C9-3721943DB2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C09D1D-C8F0-5AD7-D97A-55CC5DD5CB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7365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EE048-7116-0889-C481-885B73BFE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A38892-A0B1-3F61-D9CD-ACFC035C4A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E3E9AA-2EF6-19E2-B562-BC8FB65077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0B8EC8-4A91-4413-70C8-28B7A403FF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1198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GB" smtClean="0"/>
              <a:pPr/>
              <a:t>6 October, 2025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GB" smtClean="0"/>
              <a:pPr/>
              <a:t>14</a:t>
            </a:fld>
            <a:endParaRPr lang="en-GB" dirty="0"/>
          </a:p>
        </p:txBody>
      </p:sp>
      <p:sp>
        <p:nvSpPr>
          <p:cNvPr id="17" name="Slide Image Placeholder 16">
            <a:extLst>
              <a:ext uri="{FF2B5EF4-FFF2-40B4-BE49-F238E27FC236}">
                <a16:creationId xmlns:a16="http://schemas.microsoft.com/office/drawing/2014/main" id="{07A417F8-66B5-4625-9623-03FEBCC077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904501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24.xml"/><Relationship Id="rId7" Type="http://schemas.openxmlformats.org/officeDocument/2006/relationships/oleObject" Target="../embeddings/oleObject2.bin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6.xml"/><Relationship Id="rId10" Type="http://schemas.openxmlformats.org/officeDocument/2006/relationships/image" Target="../media/image5.png"/><Relationship Id="rId4" Type="http://schemas.openxmlformats.org/officeDocument/2006/relationships/tags" Target="../tags/tag25.xml"/><Relationship Id="rId9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10" Type="http://schemas.openxmlformats.org/officeDocument/2006/relationships/image" Target="../media/image1.emf"/><Relationship Id="rId4" Type="http://schemas.openxmlformats.org/officeDocument/2006/relationships/tags" Target="../tags/tag30.xml"/><Relationship Id="rId9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6.xml"/><Relationship Id="rId7" Type="http://schemas.openxmlformats.org/officeDocument/2006/relationships/tags" Target="../tags/tag40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10" Type="http://schemas.openxmlformats.org/officeDocument/2006/relationships/image" Target="../media/image1.emf"/><Relationship Id="rId4" Type="http://schemas.openxmlformats.org/officeDocument/2006/relationships/tags" Target="../tags/tag37.xml"/><Relationship Id="rId9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4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9" Type="http://schemas.openxmlformats.org/officeDocument/2006/relationships/image" Target="../media/image3.emf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49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9" Type="http://schemas.openxmlformats.org/officeDocument/2006/relationships/image" Target="../media/image3.emf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55.xml"/><Relationship Id="rId7" Type="http://schemas.openxmlformats.org/officeDocument/2006/relationships/tags" Target="../tags/tag59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10" Type="http://schemas.openxmlformats.org/officeDocument/2006/relationships/image" Target="../media/image3.emf"/><Relationship Id="rId4" Type="http://schemas.openxmlformats.org/officeDocument/2006/relationships/tags" Target="../tags/tag56.xml"/><Relationship Id="rId9" Type="http://schemas.openxmlformats.org/officeDocument/2006/relationships/oleObject" Target="../embeddings/oleObject7.bin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3" Type="http://schemas.openxmlformats.org/officeDocument/2006/relationships/tags" Target="../tags/tag62.xml"/><Relationship Id="rId7" Type="http://schemas.openxmlformats.org/officeDocument/2006/relationships/tags" Target="../tags/tag66.xml"/><Relationship Id="rId12" Type="http://schemas.openxmlformats.org/officeDocument/2006/relationships/image" Target="../media/image2.png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image" Target="../media/image1.emf"/><Relationship Id="rId5" Type="http://schemas.openxmlformats.org/officeDocument/2006/relationships/tags" Target="../tags/tag64.xml"/><Relationship Id="rId10" Type="http://schemas.openxmlformats.org/officeDocument/2006/relationships/oleObject" Target="../embeddings/oleObject8.bin"/><Relationship Id="rId4" Type="http://schemas.openxmlformats.org/officeDocument/2006/relationships/tags" Target="../tags/tag63.xml"/><Relationship Id="rId9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3" Type="http://schemas.openxmlformats.org/officeDocument/2006/relationships/tags" Target="../tags/tag70.xml"/><Relationship Id="rId7" Type="http://schemas.openxmlformats.org/officeDocument/2006/relationships/tags" Target="../tags/tag74.xml"/><Relationship Id="rId12" Type="http://schemas.openxmlformats.org/officeDocument/2006/relationships/image" Target="../media/image2.png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11" Type="http://schemas.openxmlformats.org/officeDocument/2006/relationships/image" Target="../media/image1.emf"/><Relationship Id="rId5" Type="http://schemas.openxmlformats.org/officeDocument/2006/relationships/tags" Target="../tags/tag72.xml"/><Relationship Id="rId10" Type="http://schemas.openxmlformats.org/officeDocument/2006/relationships/oleObject" Target="../embeddings/oleObject9.bin"/><Relationship Id="rId4" Type="http://schemas.openxmlformats.org/officeDocument/2006/relationships/tags" Target="../tags/tag71.xml"/><Relationship Id="rId9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83.xml"/><Relationship Id="rId3" Type="http://schemas.openxmlformats.org/officeDocument/2006/relationships/tags" Target="../tags/tag78.xml"/><Relationship Id="rId7" Type="http://schemas.openxmlformats.org/officeDocument/2006/relationships/tags" Target="../tags/tag82.xml"/><Relationship Id="rId12" Type="http://schemas.openxmlformats.org/officeDocument/2006/relationships/image" Target="../media/image2.png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11" Type="http://schemas.openxmlformats.org/officeDocument/2006/relationships/image" Target="../media/image1.emf"/><Relationship Id="rId5" Type="http://schemas.openxmlformats.org/officeDocument/2006/relationships/tags" Target="../tags/tag80.xml"/><Relationship Id="rId10" Type="http://schemas.openxmlformats.org/officeDocument/2006/relationships/oleObject" Target="../embeddings/oleObject10.bin"/><Relationship Id="rId4" Type="http://schemas.openxmlformats.org/officeDocument/2006/relationships/tags" Target="../tags/tag79.xml"/><Relationship Id="rId9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tags" Target="../tags/tag91.xml"/><Relationship Id="rId3" Type="http://schemas.openxmlformats.org/officeDocument/2006/relationships/tags" Target="../tags/tag86.xml"/><Relationship Id="rId7" Type="http://schemas.openxmlformats.org/officeDocument/2006/relationships/tags" Target="../tags/tag90.xml"/><Relationship Id="rId12" Type="http://schemas.openxmlformats.org/officeDocument/2006/relationships/image" Target="../media/image2.png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tags" Target="../tags/tag89.xml"/><Relationship Id="rId11" Type="http://schemas.openxmlformats.org/officeDocument/2006/relationships/image" Target="../media/image6.emf"/><Relationship Id="rId5" Type="http://schemas.openxmlformats.org/officeDocument/2006/relationships/tags" Target="../tags/tag88.xml"/><Relationship Id="rId10" Type="http://schemas.openxmlformats.org/officeDocument/2006/relationships/oleObject" Target="../embeddings/oleObject11.bin"/><Relationship Id="rId4" Type="http://schemas.openxmlformats.org/officeDocument/2006/relationships/tags" Target="../tags/tag87.xml"/><Relationship Id="rId9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99.xml"/><Relationship Id="rId3" Type="http://schemas.openxmlformats.org/officeDocument/2006/relationships/tags" Target="../tags/tag94.xml"/><Relationship Id="rId7" Type="http://schemas.openxmlformats.org/officeDocument/2006/relationships/tags" Target="../tags/tag98.xml"/><Relationship Id="rId12" Type="http://schemas.openxmlformats.org/officeDocument/2006/relationships/image" Target="../media/image2.png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tags" Target="../tags/tag97.xml"/><Relationship Id="rId11" Type="http://schemas.openxmlformats.org/officeDocument/2006/relationships/image" Target="../media/image1.emf"/><Relationship Id="rId5" Type="http://schemas.openxmlformats.org/officeDocument/2006/relationships/tags" Target="../tags/tag96.xml"/><Relationship Id="rId10" Type="http://schemas.openxmlformats.org/officeDocument/2006/relationships/oleObject" Target="../embeddings/oleObject12.bin"/><Relationship Id="rId4" Type="http://schemas.openxmlformats.org/officeDocument/2006/relationships/tags" Target="../tags/tag95.xml"/><Relationship Id="rId9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tags" Target="../tags/tag102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6" Type="http://schemas.openxmlformats.org/officeDocument/2006/relationships/tags" Target="../tags/tag105.xml"/><Relationship Id="rId5" Type="http://schemas.openxmlformats.org/officeDocument/2006/relationships/tags" Target="../tags/tag104.xml"/><Relationship Id="rId10" Type="http://schemas.openxmlformats.org/officeDocument/2006/relationships/image" Target="../media/image2.png"/><Relationship Id="rId4" Type="http://schemas.openxmlformats.org/officeDocument/2006/relationships/tags" Target="../tags/tag103.xml"/><Relationship Id="rId9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108.xml"/><Relationship Id="rId7" Type="http://schemas.openxmlformats.org/officeDocument/2006/relationships/image" Target="../media/image3.emf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oleObject" Target="../embeddings/oleObject14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9.xml"/><Relationship Id="rId9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5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image" Target="../media/image5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6.bin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4.xml"/><Relationship Id="rId4" Type="http://schemas.openxmlformats.org/officeDocument/2006/relationships/image" Target="../media/image8.emf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119.xml"/><Relationship Id="rId7" Type="http://schemas.openxmlformats.org/officeDocument/2006/relationships/image" Target="../media/image3.emf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6" Type="http://schemas.openxmlformats.org/officeDocument/2006/relationships/oleObject" Target="../embeddings/oleObject19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20.xml"/><Relationship Id="rId9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21.xml"/><Relationship Id="rId4" Type="http://schemas.openxmlformats.org/officeDocument/2006/relationships/image" Target="../media/image8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124.xml"/><Relationship Id="rId7" Type="http://schemas.openxmlformats.org/officeDocument/2006/relationships/oleObject" Target="../embeddings/oleObject20.bin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126.xml"/><Relationship Id="rId4" Type="http://schemas.openxmlformats.org/officeDocument/2006/relationships/tags" Target="../tags/tag125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5" Type="http://schemas.openxmlformats.org/officeDocument/2006/relationships/tags" Target="../tags/tag131.xml"/><Relationship Id="rId10" Type="http://schemas.openxmlformats.org/officeDocument/2006/relationships/image" Target="../media/image1.emf"/><Relationship Id="rId4" Type="http://schemas.openxmlformats.org/officeDocument/2006/relationships/tags" Target="../tags/tag130.xml"/><Relationship Id="rId9" Type="http://schemas.openxmlformats.org/officeDocument/2006/relationships/oleObject" Target="../embeddings/oleObject21.bin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5" Type="http://schemas.openxmlformats.org/officeDocument/2006/relationships/tags" Target="../tags/tag138.xml"/><Relationship Id="rId10" Type="http://schemas.openxmlformats.org/officeDocument/2006/relationships/image" Target="../media/image1.emf"/><Relationship Id="rId4" Type="http://schemas.openxmlformats.org/officeDocument/2006/relationships/tags" Target="../tags/tag137.xml"/><Relationship Id="rId9" Type="http://schemas.openxmlformats.org/officeDocument/2006/relationships/oleObject" Target="../embeddings/oleObject22.bin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tags" Target="../tags/tag143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42.xml"/><Relationship Id="rId1" Type="http://schemas.openxmlformats.org/officeDocument/2006/relationships/tags" Target="../tags/tag141.xml"/><Relationship Id="rId6" Type="http://schemas.openxmlformats.org/officeDocument/2006/relationships/tags" Target="../tags/tag146.xml"/><Relationship Id="rId5" Type="http://schemas.openxmlformats.org/officeDocument/2006/relationships/tags" Target="../tags/tag145.xml"/><Relationship Id="rId4" Type="http://schemas.openxmlformats.org/officeDocument/2006/relationships/tags" Target="../tags/tag144.xml"/><Relationship Id="rId9" Type="http://schemas.openxmlformats.org/officeDocument/2006/relationships/image" Target="../media/image3.emf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tags" Target="../tags/tag149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48.xml"/><Relationship Id="rId1" Type="http://schemas.openxmlformats.org/officeDocument/2006/relationships/tags" Target="../tags/tag147.xml"/><Relationship Id="rId6" Type="http://schemas.openxmlformats.org/officeDocument/2006/relationships/tags" Target="../tags/tag152.xml"/><Relationship Id="rId5" Type="http://schemas.openxmlformats.org/officeDocument/2006/relationships/tags" Target="../tags/tag151.xml"/><Relationship Id="rId4" Type="http://schemas.openxmlformats.org/officeDocument/2006/relationships/tags" Target="../tags/tag150.xml"/><Relationship Id="rId9" Type="http://schemas.openxmlformats.org/officeDocument/2006/relationships/image" Target="../media/image3.emf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tags" Target="../tags/tag155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9" Type="http://schemas.openxmlformats.org/officeDocument/2006/relationships/image" Target="../media/image3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61.xml"/><Relationship Id="rId7" Type="http://schemas.openxmlformats.org/officeDocument/2006/relationships/tags" Target="../tags/tag165.xml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tags" Target="../tags/tag164.xml"/><Relationship Id="rId5" Type="http://schemas.openxmlformats.org/officeDocument/2006/relationships/tags" Target="../tags/tag163.xml"/><Relationship Id="rId10" Type="http://schemas.openxmlformats.org/officeDocument/2006/relationships/image" Target="../media/image3.emf"/><Relationship Id="rId4" Type="http://schemas.openxmlformats.org/officeDocument/2006/relationships/tags" Target="../tags/tag162.xml"/><Relationship Id="rId9" Type="http://schemas.openxmlformats.org/officeDocument/2006/relationships/oleObject" Target="../embeddings/oleObject26.bin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173.xml"/><Relationship Id="rId3" Type="http://schemas.openxmlformats.org/officeDocument/2006/relationships/tags" Target="../tags/tag168.xml"/><Relationship Id="rId7" Type="http://schemas.openxmlformats.org/officeDocument/2006/relationships/tags" Target="../tags/tag172.xml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6" Type="http://schemas.openxmlformats.org/officeDocument/2006/relationships/tags" Target="../tags/tag171.xml"/><Relationship Id="rId11" Type="http://schemas.openxmlformats.org/officeDocument/2006/relationships/image" Target="../media/image1.emf"/><Relationship Id="rId5" Type="http://schemas.openxmlformats.org/officeDocument/2006/relationships/tags" Target="../tags/tag170.xml"/><Relationship Id="rId10" Type="http://schemas.openxmlformats.org/officeDocument/2006/relationships/oleObject" Target="../embeddings/oleObject27.bin"/><Relationship Id="rId4" Type="http://schemas.openxmlformats.org/officeDocument/2006/relationships/tags" Target="../tags/tag169.xml"/><Relationship Id="rId9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tags" Target="../tags/tag181.xml"/><Relationship Id="rId3" Type="http://schemas.openxmlformats.org/officeDocument/2006/relationships/tags" Target="../tags/tag176.xml"/><Relationship Id="rId7" Type="http://schemas.openxmlformats.org/officeDocument/2006/relationships/tags" Target="../tags/tag180.xml"/><Relationship Id="rId2" Type="http://schemas.openxmlformats.org/officeDocument/2006/relationships/tags" Target="../tags/tag175.xml"/><Relationship Id="rId1" Type="http://schemas.openxmlformats.org/officeDocument/2006/relationships/tags" Target="../tags/tag174.xml"/><Relationship Id="rId6" Type="http://schemas.openxmlformats.org/officeDocument/2006/relationships/tags" Target="../tags/tag179.xml"/><Relationship Id="rId11" Type="http://schemas.openxmlformats.org/officeDocument/2006/relationships/image" Target="../media/image1.emf"/><Relationship Id="rId5" Type="http://schemas.openxmlformats.org/officeDocument/2006/relationships/tags" Target="../tags/tag178.xml"/><Relationship Id="rId10" Type="http://schemas.openxmlformats.org/officeDocument/2006/relationships/oleObject" Target="../embeddings/oleObject28.bin"/><Relationship Id="rId4" Type="http://schemas.openxmlformats.org/officeDocument/2006/relationships/tags" Target="../tags/tag177.xml"/><Relationship Id="rId9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tags" Target="../tags/tag189.xml"/><Relationship Id="rId3" Type="http://schemas.openxmlformats.org/officeDocument/2006/relationships/tags" Target="../tags/tag184.xml"/><Relationship Id="rId7" Type="http://schemas.openxmlformats.org/officeDocument/2006/relationships/tags" Target="../tags/tag188.xml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tags" Target="../tags/tag187.xml"/><Relationship Id="rId11" Type="http://schemas.openxmlformats.org/officeDocument/2006/relationships/image" Target="../media/image1.emf"/><Relationship Id="rId5" Type="http://schemas.openxmlformats.org/officeDocument/2006/relationships/tags" Target="../tags/tag186.xml"/><Relationship Id="rId10" Type="http://schemas.openxmlformats.org/officeDocument/2006/relationships/oleObject" Target="../embeddings/oleObject29.bin"/><Relationship Id="rId4" Type="http://schemas.openxmlformats.org/officeDocument/2006/relationships/tags" Target="../tags/tag185.xml"/><Relationship Id="rId9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tags" Target="../tags/tag197.xml"/><Relationship Id="rId3" Type="http://schemas.openxmlformats.org/officeDocument/2006/relationships/tags" Target="../tags/tag192.xml"/><Relationship Id="rId7" Type="http://schemas.openxmlformats.org/officeDocument/2006/relationships/tags" Target="../tags/tag196.xml"/><Relationship Id="rId2" Type="http://schemas.openxmlformats.org/officeDocument/2006/relationships/tags" Target="../tags/tag191.xml"/><Relationship Id="rId1" Type="http://schemas.openxmlformats.org/officeDocument/2006/relationships/tags" Target="../tags/tag190.xml"/><Relationship Id="rId6" Type="http://schemas.openxmlformats.org/officeDocument/2006/relationships/tags" Target="../tags/tag195.xml"/><Relationship Id="rId11" Type="http://schemas.openxmlformats.org/officeDocument/2006/relationships/image" Target="../media/image6.emf"/><Relationship Id="rId5" Type="http://schemas.openxmlformats.org/officeDocument/2006/relationships/tags" Target="../tags/tag194.xml"/><Relationship Id="rId10" Type="http://schemas.openxmlformats.org/officeDocument/2006/relationships/oleObject" Target="../embeddings/oleObject30.bin"/><Relationship Id="rId4" Type="http://schemas.openxmlformats.org/officeDocument/2006/relationships/tags" Target="../tags/tag193.xml"/><Relationship Id="rId9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tags" Target="../tags/tag205.xml"/><Relationship Id="rId3" Type="http://schemas.openxmlformats.org/officeDocument/2006/relationships/tags" Target="../tags/tag200.xml"/><Relationship Id="rId7" Type="http://schemas.openxmlformats.org/officeDocument/2006/relationships/tags" Target="../tags/tag204.xml"/><Relationship Id="rId2" Type="http://schemas.openxmlformats.org/officeDocument/2006/relationships/tags" Target="../tags/tag199.xml"/><Relationship Id="rId1" Type="http://schemas.openxmlformats.org/officeDocument/2006/relationships/tags" Target="../tags/tag198.xml"/><Relationship Id="rId6" Type="http://schemas.openxmlformats.org/officeDocument/2006/relationships/tags" Target="../tags/tag203.xml"/><Relationship Id="rId11" Type="http://schemas.openxmlformats.org/officeDocument/2006/relationships/image" Target="../media/image1.emf"/><Relationship Id="rId5" Type="http://schemas.openxmlformats.org/officeDocument/2006/relationships/tags" Target="../tags/tag202.xml"/><Relationship Id="rId10" Type="http://schemas.openxmlformats.org/officeDocument/2006/relationships/oleObject" Target="../embeddings/oleObject31.bin"/><Relationship Id="rId4" Type="http://schemas.openxmlformats.org/officeDocument/2006/relationships/tags" Target="../tags/tag201.xml"/><Relationship Id="rId9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tags" Target="../tags/tag208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07.xml"/><Relationship Id="rId1" Type="http://schemas.openxmlformats.org/officeDocument/2006/relationships/tags" Target="../tags/tag206.xml"/><Relationship Id="rId6" Type="http://schemas.openxmlformats.org/officeDocument/2006/relationships/tags" Target="../tags/tag211.xml"/><Relationship Id="rId5" Type="http://schemas.openxmlformats.org/officeDocument/2006/relationships/tags" Target="../tags/tag210.xml"/><Relationship Id="rId4" Type="http://schemas.openxmlformats.org/officeDocument/2006/relationships/tags" Target="../tags/tag209.xml"/><Relationship Id="rId9" Type="http://schemas.openxmlformats.org/officeDocument/2006/relationships/image" Target="../media/image3.em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tags" Target="../tags/tag214.xml"/><Relationship Id="rId7" Type="http://schemas.openxmlformats.org/officeDocument/2006/relationships/image" Target="../media/image3.emf"/><Relationship Id="rId2" Type="http://schemas.openxmlformats.org/officeDocument/2006/relationships/tags" Target="../tags/tag213.xml"/><Relationship Id="rId1" Type="http://schemas.openxmlformats.org/officeDocument/2006/relationships/tags" Target="../tags/tag212.xml"/><Relationship Id="rId6" Type="http://schemas.openxmlformats.org/officeDocument/2006/relationships/oleObject" Target="../embeddings/oleObject33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215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17.xml"/><Relationship Id="rId1" Type="http://schemas.openxmlformats.org/officeDocument/2006/relationships/tags" Target="../tags/tag216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4.bin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220.xml"/><Relationship Id="rId7" Type="http://schemas.openxmlformats.org/officeDocument/2006/relationships/image" Target="../media/image3.emf"/><Relationship Id="rId2" Type="http://schemas.openxmlformats.org/officeDocument/2006/relationships/tags" Target="../tags/tag219.xml"/><Relationship Id="rId1" Type="http://schemas.openxmlformats.org/officeDocument/2006/relationships/tags" Target="../tags/tag218.xml"/><Relationship Id="rId6" Type="http://schemas.openxmlformats.org/officeDocument/2006/relationships/oleObject" Target="../embeddings/oleObject35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221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24.xml"/><Relationship Id="rId7" Type="http://schemas.openxmlformats.org/officeDocument/2006/relationships/tags" Target="../tags/tag228.xml"/><Relationship Id="rId2" Type="http://schemas.openxmlformats.org/officeDocument/2006/relationships/tags" Target="../tags/tag223.xml"/><Relationship Id="rId1" Type="http://schemas.openxmlformats.org/officeDocument/2006/relationships/tags" Target="../tags/tag222.xml"/><Relationship Id="rId6" Type="http://schemas.openxmlformats.org/officeDocument/2006/relationships/tags" Target="../tags/tag227.xml"/><Relationship Id="rId5" Type="http://schemas.openxmlformats.org/officeDocument/2006/relationships/tags" Target="../tags/tag226.xml"/><Relationship Id="rId10" Type="http://schemas.openxmlformats.org/officeDocument/2006/relationships/image" Target="../media/image1.emf"/><Relationship Id="rId4" Type="http://schemas.openxmlformats.org/officeDocument/2006/relationships/tags" Target="../tags/tag225.xml"/><Relationship Id="rId9" Type="http://schemas.openxmlformats.org/officeDocument/2006/relationships/oleObject" Target="../embeddings/oleObject36.bin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31.xml"/><Relationship Id="rId7" Type="http://schemas.openxmlformats.org/officeDocument/2006/relationships/tags" Target="../tags/tag235.xml"/><Relationship Id="rId2" Type="http://schemas.openxmlformats.org/officeDocument/2006/relationships/tags" Target="../tags/tag230.xml"/><Relationship Id="rId1" Type="http://schemas.openxmlformats.org/officeDocument/2006/relationships/tags" Target="../tags/tag229.xml"/><Relationship Id="rId6" Type="http://schemas.openxmlformats.org/officeDocument/2006/relationships/tags" Target="../tags/tag234.xml"/><Relationship Id="rId5" Type="http://schemas.openxmlformats.org/officeDocument/2006/relationships/tags" Target="../tags/tag233.xml"/><Relationship Id="rId10" Type="http://schemas.openxmlformats.org/officeDocument/2006/relationships/image" Target="../media/image1.emf"/><Relationship Id="rId4" Type="http://schemas.openxmlformats.org/officeDocument/2006/relationships/tags" Target="../tags/tag232.xml"/><Relationship Id="rId9" Type="http://schemas.openxmlformats.org/officeDocument/2006/relationships/oleObject" Target="../embeddings/oleObject37.bin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tags" Target="../tags/tag238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37.xml"/><Relationship Id="rId1" Type="http://schemas.openxmlformats.org/officeDocument/2006/relationships/tags" Target="../tags/tag236.xml"/><Relationship Id="rId6" Type="http://schemas.openxmlformats.org/officeDocument/2006/relationships/tags" Target="../tags/tag241.xml"/><Relationship Id="rId5" Type="http://schemas.openxmlformats.org/officeDocument/2006/relationships/tags" Target="../tags/tag240.xml"/><Relationship Id="rId4" Type="http://schemas.openxmlformats.org/officeDocument/2006/relationships/tags" Target="../tags/tag239.xml"/><Relationship Id="rId9" Type="http://schemas.openxmlformats.org/officeDocument/2006/relationships/image" Target="../media/image3.emf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tags" Target="../tags/tag244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43.xml"/><Relationship Id="rId1" Type="http://schemas.openxmlformats.org/officeDocument/2006/relationships/tags" Target="../tags/tag242.xml"/><Relationship Id="rId6" Type="http://schemas.openxmlformats.org/officeDocument/2006/relationships/tags" Target="../tags/tag247.xml"/><Relationship Id="rId5" Type="http://schemas.openxmlformats.org/officeDocument/2006/relationships/tags" Target="../tags/tag246.xml"/><Relationship Id="rId4" Type="http://schemas.openxmlformats.org/officeDocument/2006/relationships/tags" Target="../tags/tag245.xml"/><Relationship Id="rId9" Type="http://schemas.openxmlformats.org/officeDocument/2006/relationships/image" Target="../media/image3.emf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tags" Target="../tags/tag250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49.xml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5" Type="http://schemas.openxmlformats.org/officeDocument/2006/relationships/tags" Target="../tags/tag252.xml"/><Relationship Id="rId4" Type="http://schemas.openxmlformats.org/officeDocument/2006/relationships/tags" Target="../tags/tag251.xml"/><Relationship Id="rId9" Type="http://schemas.openxmlformats.org/officeDocument/2006/relationships/image" Target="../media/image3.emf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56.xml"/><Relationship Id="rId7" Type="http://schemas.openxmlformats.org/officeDocument/2006/relationships/tags" Target="../tags/tag260.xml"/><Relationship Id="rId2" Type="http://schemas.openxmlformats.org/officeDocument/2006/relationships/tags" Target="../tags/tag255.xml"/><Relationship Id="rId1" Type="http://schemas.openxmlformats.org/officeDocument/2006/relationships/tags" Target="../tags/tag254.xml"/><Relationship Id="rId6" Type="http://schemas.openxmlformats.org/officeDocument/2006/relationships/tags" Target="../tags/tag259.xml"/><Relationship Id="rId5" Type="http://schemas.openxmlformats.org/officeDocument/2006/relationships/tags" Target="../tags/tag258.xml"/><Relationship Id="rId10" Type="http://schemas.openxmlformats.org/officeDocument/2006/relationships/image" Target="../media/image3.emf"/><Relationship Id="rId4" Type="http://schemas.openxmlformats.org/officeDocument/2006/relationships/tags" Target="../tags/tag257.xml"/><Relationship Id="rId9" Type="http://schemas.openxmlformats.org/officeDocument/2006/relationships/oleObject" Target="../embeddings/oleObject41.bin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tags" Target="../tags/tag268.xml"/><Relationship Id="rId3" Type="http://schemas.openxmlformats.org/officeDocument/2006/relationships/tags" Target="../tags/tag263.xml"/><Relationship Id="rId7" Type="http://schemas.openxmlformats.org/officeDocument/2006/relationships/tags" Target="../tags/tag267.xml"/><Relationship Id="rId2" Type="http://schemas.openxmlformats.org/officeDocument/2006/relationships/tags" Target="../tags/tag262.xml"/><Relationship Id="rId1" Type="http://schemas.openxmlformats.org/officeDocument/2006/relationships/tags" Target="../tags/tag261.xml"/><Relationship Id="rId6" Type="http://schemas.openxmlformats.org/officeDocument/2006/relationships/tags" Target="../tags/tag266.xml"/><Relationship Id="rId11" Type="http://schemas.openxmlformats.org/officeDocument/2006/relationships/image" Target="../media/image1.emf"/><Relationship Id="rId5" Type="http://schemas.openxmlformats.org/officeDocument/2006/relationships/tags" Target="../tags/tag265.xml"/><Relationship Id="rId10" Type="http://schemas.openxmlformats.org/officeDocument/2006/relationships/oleObject" Target="../embeddings/oleObject42.bin"/><Relationship Id="rId4" Type="http://schemas.openxmlformats.org/officeDocument/2006/relationships/tags" Target="../tags/tag264.xml"/><Relationship Id="rId9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tags" Target="../tags/tag276.xml"/><Relationship Id="rId3" Type="http://schemas.openxmlformats.org/officeDocument/2006/relationships/tags" Target="../tags/tag271.xml"/><Relationship Id="rId7" Type="http://schemas.openxmlformats.org/officeDocument/2006/relationships/tags" Target="../tags/tag275.xml"/><Relationship Id="rId2" Type="http://schemas.openxmlformats.org/officeDocument/2006/relationships/tags" Target="../tags/tag270.xml"/><Relationship Id="rId1" Type="http://schemas.openxmlformats.org/officeDocument/2006/relationships/tags" Target="../tags/tag269.xml"/><Relationship Id="rId6" Type="http://schemas.openxmlformats.org/officeDocument/2006/relationships/tags" Target="../tags/tag274.xml"/><Relationship Id="rId11" Type="http://schemas.openxmlformats.org/officeDocument/2006/relationships/image" Target="../media/image1.emf"/><Relationship Id="rId5" Type="http://schemas.openxmlformats.org/officeDocument/2006/relationships/tags" Target="../tags/tag273.xml"/><Relationship Id="rId10" Type="http://schemas.openxmlformats.org/officeDocument/2006/relationships/oleObject" Target="../embeddings/oleObject43.bin"/><Relationship Id="rId4" Type="http://schemas.openxmlformats.org/officeDocument/2006/relationships/tags" Target="../tags/tag272.xml"/><Relationship Id="rId9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tags" Target="../tags/tag284.xml"/><Relationship Id="rId3" Type="http://schemas.openxmlformats.org/officeDocument/2006/relationships/tags" Target="../tags/tag279.xml"/><Relationship Id="rId7" Type="http://schemas.openxmlformats.org/officeDocument/2006/relationships/tags" Target="../tags/tag283.xml"/><Relationship Id="rId2" Type="http://schemas.openxmlformats.org/officeDocument/2006/relationships/tags" Target="../tags/tag278.xml"/><Relationship Id="rId1" Type="http://schemas.openxmlformats.org/officeDocument/2006/relationships/tags" Target="../tags/tag277.xml"/><Relationship Id="rId6" Type="http://schemas.openxmlformats.org/officeDocument/2006/relationships/tags" Target="../tags/tag282.xml"/><Relationship Id="rId11" Type="http://schemas.openxmlformats.org/officeDocument/2006/relationships/image" Target="../media/image3.emf"/><Relationship Id="rId5" Type="http://schemas.openxmlformats.org/officeDocument/2006/relationships/tags" Target="../tags/tag281.xml"/><Relationship Id="rId10" Type="http://schemas.openxmlformats.org/officeDocument/2006/relationships/oleObject" Target="../embeddings/oleObject44.bin"/><Relationship Id="rId4" Type="http://schemas.openxmlformats.org/officeDocument/2006/relationships/tags" Target="../tags/tag280.xml"/><Relationship Id="rId9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tags" Target="../tags/tag292.xml"/><Relationship Id="rId3" Type="http://schemas.openxmlformats.org/officeDocument/2006/relationships/tags" Target="../tags/tag287.xml"/><Relationship Id="rId7" Type="http://schemas.openxmlformats.org/officeDocument/2006/relationships/tags" Target="../tags/tag291.xml"/><Relationship Id="rId2" Type="http://schemas.openxmlformats.org/officeDocument/2006/relationships/tags" Target="../tags/tag286.xml"/><Relationship Id="rId1" Type="http://schemas.openxmlformats.org/officeDocument/2006/relationships/tags" Target="../tags/tag285.xml"/><Relationship Id="rId6" Type="http://schemas.openxmlformats.org/officeDocument/2006/relationships/tags" Target="../tags/tag290.xml"/><Relationship Id="rId11" Type="http://schemas.openxmlformats.org/officeDocument/2006/relationships/image" Target="../media/image1.emf"/><Relationship Id="rId5" Type="http://schemas.openxmlformats.org/officeDocument/2006/relationships/tags" Target="../tags/tag289.xml"/><Relationship Id="rId10" Type="http://schemas.openxmlformats.org/officeDocument/2006/relationships/oleObject" Target="../embeddings/oleObject45.bin"/><Relationship Id="rId4" Type="http://schemas.openxmlformats.org/officeDocument/2006/relationships/tags" Target="../tags/tag288.xml"/><Relationship Id="rId9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tags" Target="../tags/tag300.xml"/><Relationship Id="rId3" Type="http://schemas.openxmlformats.org/officeDocument/2006/relationships/tags" Target="../tags/tag295.xml"/><Relationship Id="rId7" Type="http://schemas.openxmlformats.org/officeDocument/2006/relationships/tags" Target="../tags/tag299.xml"/><Relationship Id="rId2" Type="http://schemas.openxmlformats.org/officeDocument/2006/relationships/tags" Target="../tags/tag294.xml"/><Relationship Id="rId1" Type="http://schemas.openxmlformats.org/officeDocument/2006/relationships/tags" Target="../tags/tag293.xml"/><Relationship Id="rId6" Type="http://schemas.openxmlformats.org/officeDocument/2006/relationships/tags" Target="../tags/tag298.xml"/><Relationship Id="rId11" Type="http://schemas.openxmlformats.org/officeDocument/2006/relationships/image" Target="../media/image3.emf"/><Relationship Id="rId5" Type="http://schemas.openxmlformats.org/officeDocument/2006/relationships/tags" Target="../tags/tag297.xml"/><Relationship Id="rId10" Type="http://schemas.openxmlformats.org/officeDocument/2006/relationships/oleObject" Target="../embeddings/oleObject46.bin"/><Relationship Id="rId4" Type="http://schemas.openxmlformats.org/officeDocument/2006/relationships/tags" Target="../tags/tag296.xml"/><Relationship Id="rId9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tags" Target="../tags/tag308.xml"/><Relationship Id="rId3" Type="http://schemas.openxmlformats.org/officeDocument/2006/relationships/tags" Target="../tags/tag303.xml"/><Relationship Id="rId7" Type="http://schemas.openxmlformats.org/officeDocument/2006/relationships/tags" Target="../tags/tag307.xml"/><Relationship Id="rId2" Type="http://schemas.openxmlformats.org/officeDocument/2006/relationships/tags" Target="../tags/tag302.xml"/><Relationship Id="rId1" Type="http://schemas.openxmlformats.org/officeDocument/2006/relationships/tags" Target="../tags/tag301.xml"/><Relationship Id="rId6" Type="http://schemas.openxmlformats.org/officeDocument/2006/relationships/tags" Target="../tags/tag306.xml"/><Relationship Id="rId11" Type="http://schemas.openxmlformats.org/officeDocument/2006/relationships/image" Target="../media/image3.emf"/><Relationship Id="rId5" Type="http://schemas.openxmlformats.org/officeDocument/2006/relationships/tags" Target="../tags/tag305.xml"/><Relationship Id="rId10" Type="http://schemas.openxmlformats.org/officeDocument/2006/relationships/oleObject" Target="../embeddings/oleObject47.bin"/><Relationship Id="rId4" Type="http://schemas.openxmlformats.org/officeDocument/2006/relationships/tags" Target="../tags/tag304.xml"/><Relationship Id="rId9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tags" Target="../tags/tag316.xml"/><Relationship Id="rId3" Type="http://schemas.openxmlformats.org/officeDocument/2006/relationships/tags" Target="../tags/tag311.xml"/><Relationship Id="rId7" Type="http://schemas.openxmlformats.org/officeDocument/2006/relationships/tags" Target="../tags/tag315.xml"/><Relationship Id="rId2" Type="http://schemas.openxmlformats.org/officeDocument/2006/relationships/tags" Target="../tags/tag310.xml"/><Relationship Id="rId1" Type="http://schemas.openxmlformats.org/officeDocument/2006/relationships/tags" Target="../tags/tag309.xml"/><Relationship Id="rId6" Type="http://schemas.openxmlformats.org/officeDocument/2006/relationships/tags" Target="../tags/tag314.xml"/><Relationship Id="rId11" Type="http://schemas.openxmlformats.org/officeDocument/2006/relationships/image" Target="../media/image1.emf"/><Relationship Id="rId5" Type="http://schemas.openxmlformats.org/officeDocument/2006/relationships/tags" Target="../tags/tag313.xml"/><Relationship Id="rId10" Type="http://schemas.openxmlformats.org/officeDocument/2006/relationships/oleObject" Target="../embeddings/oleObject48.bin"/><Relationship Id="rId4" Type="http://schemas.openxmlformats.org/officeDocument/2006/relationships/tags" Target="../tags/tag312.xml"/><Relationship Id="rId9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tags" Target="../tags/tag324.xml"/><Relationship Id="rId3" Type="http://schemas.openxmlformats.org/officeDocument/2006/relationships/tags" Target="../tags/tag319.xml"/><Relationship Id="rId7" Type="http://schemas.openxmlformats.org/officeDocument/2006/relationships/tags" Target="../tags/tag323.xml"/><Relationship Id="rId2" Type="http://schemas.openxmlformats.org/officeDocument/2006/relationships/tags" Target="../tags/tag318.xml"/><Relationship Id="rId1" Type="http://schemas.openxmlformats.org/officeDocument/2006/relationships/tags" Target="../tags/tag317.xml"/><Relationship Id="rId6" Type="http://schemas.openxmlformats.org/officeDocument/2006/relationships/tags" Target="../tags/tag322.xml"/><Relationship Id="rId11" Type="http://schemas.openxmlformats.org/officeDocument/2006/relationships/image" Target="../media/image3.emf"/><Relationship Id="rId5" Type="http://schemas.openxmlformats.org/officeDocument/2006/relationships/tags" Target="../tags/tag321.xml"/><Relationship Id="rId10" Type="http://schemas.openxmlformats.org/officeDocument/2006/relationships/oleObject" Target="../embeddings/oleObject49.bin"/><Relationship Id="rId4" Type="http://schemas.openxmlformats.org/officeDocument/2006/relationships/tags" Target="../tags/tag320.xml"/><Relationship Id="rId9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tags" Target="../tags/tag327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326.xml"/><Relationship Id="rId1" Type="http://schemas.openxmlformats.org/officeDocument/2006/relationships/tags" Target="../tags/tag325.xml"/><Relationship Id="rId6" Type="http://schemas.openxmlformats.org/officeDocument/2006/relationships/tags" Target="../tags/tag330.xml"/><Relationship Id="rId5" Type="http://schemas.openxmlformats.org/officeDocument/2006/relationships/tags" Target="../tags/tag329.xml"/><Relationship Id="rId4" Type="http://schemas.openxmlformats.org/officeDocument/2006/relationships/tags" Target="../tags/tag328.xml"/><Relationship Id="rId9" Type="http://schemas.openxmlformats.org/officeDocument/2006/relationships/image" Target="../media/image3.emf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tags" Target="../tags/tag333.xml"/><Relationship Id="rId7" Type="http://schemas.openxmlformats.org/officeDocument/2006/relationships/image" Target="../media/image3.emf"/><Relationship Id="rId2" Type="http://schemas.openxmlformats.org/officeDocument/2006/relationships/tags" Target="../tags/tag332.xml"/><Relationship Id="rId1" Type="http://schemas.openxmlformats.org/officeDocument/2006/relationships/tags" Target="../tags/tag331.xml"/><Relationship Id="rId6" Type="http://schemas.openxmlformats.org/officeDocument/2006/relationships/oleObject" Target="../embeddings/oleObject51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33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336.xml"/><Relationship Id="rId1" Type="http://schemas.openxmlformats.org/officeDocument/2006/relationships/tags" Target="../tags/tag335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2.bin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39.xml"/><Relationship Id="rId7" Type="http://schemas.openxmlformats.org/officeDocument/2006/relationships/oleObject" Target="../embeddings/oleObject53.bin"/><Relationship Id="rId2" Type="http://schemas.openxmlformats.org/officeDocument/2006/relationships/tags" Target="../tags/tag338.xml"/><Relationship Id="rId1" Type="http://schemas.openxmlformats.org/officeDocument/2006/relationships/tags" Target="../tags/tag337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341.xml"/><Relationship Id="rId4" Type="http://schemas.openxmlformats.org/officeDocument/2006/relationships/tags" Target="../tags/tag340.xml"/><Relationship Id="rId9" Type="http://schemas.openxmlformats.org/officeDocument/2006/relationships/image" Target="../media/image2.png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44.xml"/><Relationship Id="rId7" Type="http://schemas.openxmlformats.org/officeDocument/2006/relationships/oleObject" Target="../embeddings/oleObject54.bin"/><Relationship Id="rId2" Type="http://schemas.openxmlformats.org/officeDocument/2006/relationships/tags" Target="../tags/tag343.xml"/><Relationship Id="rId1" Type="http://schemas.openxmlformats.org/officeDocument/2006/relationships/tags" Target="../tags/tag342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346.xml"/><Relationship Id="rId10" Type="http://schemas.openxmlformats.org/officeDocument/2006/relationships/image" Target="../media/image2.png"/><Relationship Id="rId4" Type="http://schemas.openxmlformats.org/officeDocument/2006/relationships/tags" Target="../tags/tag345.xml"/><Relationship Id="rId9" Type="http://schemas.openxmlformats.org/officeDocument/2006/relationships/image" Target="../media/image9.jpe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48.xml"/><Relationship Id="rId1" Type="http://schemas.openxmlformats.org/officeDocument/2006/relationships/tags" Target="../tags/tag347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5.bin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0.xml"/><Relationship Id="rId1" Type="http://schemas.openxmlformats.org/officeDocument/2006/relationships/tags" Target="../tags/tag349.xml"/><Relationship Id="rId6" Type="http://schemas.openxmlformats.org/officeDocument/2006/relationships/image" Target="../media/image12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6.bin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2.xml"/><Relationship Id="rId1" Type="http://schemas.openxmlformats.org/officeDocument/2006/relationships/tags" Target="../tags/tag351.xml"/><Relationship Id="rId6" Type="http://schemas.openxmlformats.org/officeDocument/2006/relationships/image" Target="../media/image13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7.bin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4.xml"/><Relationship Id="rId1" Type="http://schemas.openxmlformats.org/officeDocument/2006/relationships/tags" Target="../tags/tag353.xml"/><Relationship Id="rId6" Type="http://schemas.openxmlformats.org/officeDocument/2006/relationships/image" Target="../media/image14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8.bin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6.xml"/><Relationship Id="rId1" Type="http://schemas.openxmlformats.org/officeDocument/2006/relationships/tags" Target="../tags/tag355.xml"/><Relationship Id="rId6" Type="http://schemas.openxmlformats.org/officeDocument/2006/relationships/image" Target="../media/image15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9.bin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8.xml"/><Relationship Id="rId1" Type="http://schemas.openxmlformats.org/officeDocument/2006/relationships/tags" Target="../tags/tag357.xml"/><Relationship Id="rId6" Type="http://schemas.openxmlformats.org/officeDocument/2006/relationships/image" Target="../media/image7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0.bin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60.xml"/><Relationship Id="rId1" Type="http://schemas.openxmlformats.org/officeDocument/2006/relationships/tags" Target="../tags/tag359.xml"/><Relationship Id="rId6" Type="http://schemas.openxmlformats.org/officeDocument/2006/relationships/image" Target="../media/image16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1.bin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tags" Target="../tags/tag368.xml"/><Relationship Id="rId3" Type="http://schemas.openxmlformats.org/officeDocument/2006/relationships/tags" Target="../tags/tag363.xml"/><Relationship Id="rId7" Type="http://schemas.openxmlformats.org/officeDocument/2006/relationships/tags" Target="../tags/tag367.xml"/><Relationship Id="rId12" Type="http://schemas.openxmlformats.org/officeDocument/2006/relationships/image" Target="../media/image2.png"/><Relationship Id="rId2" Type="http://schemas.openxmlformats.org/officeDocument/2006/relationships/tags" Target="../tags/tag362.xml"/><Relationship Id="rId1" Type="http://schemas.openxmlformats.org/officeDocument/2006/relationships/tags" Target="../tags/tag361.xml"/><Relationship Id="rId6" Type="http://schemas.openxmlformats.org/officeDocument/2006/relationships/tags" Target="../tags/tag366.xml"/><Relationship Id="rId11" Type="http://schemas.openxmlformats.org/officeDocument/2006/relationships/image" Target="../media/image1.emf"/><Relationship Id="rId5" Type="http://schemas.openxmlformats.org/officeDocument/2006/relationships/tags" Target="../tags/tag365.xml"/><Relationship Id="rId10" Type="http://schemas.openxmlformats.org/officeDocument/2006/relationships/oleObject" Target="../embeddings/oleObject62.bin"/><Relationship Id="rId4" Type="http://schemas.openxmlformats.org/officeDocument/2006/relationships/tags" Target="../tags/tag364.xml"/><Relationship Id="rId9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91.xml"/><Relationship Id="rId7" Type="http://schemas.openxmlformats.org/officeDocument/2006/relationships/oleObject" Target="../embeddings/oleObject2.bin"/><Relationship Id="rId2" Type="http://schemas.openxmlformats.org/officeDocument/2006/relationships/tags" Target="../tags/tag390.xml"/><Relationship Id="rId1" Type="http://schemas.openxmlformats.org/officeDocument/2006/relationships/tags" Target="../tags/tag389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393.xml"/><Relationship Id="rId4" Type="http://schemas.openxmlformats.org/officeDocument/2006/relationships/tags" Target="../tags/tag392.xml"/><Relationship Id="rId9" Type="http://schemas.openxmlformats.org/officeDocument/2006/relationships/image" Target="../media/image4.jpeg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396.xml"/><Relationship Id="rId7" Type="http://schemas.openxmlformats.org/officeDocument/2006/relationships/tags" Target="../tags/tag400.xml"/><Relationship Id="rId2" Type="http://schemas.openxmlformats.org/officeDocument/2006/relationships/tags" Target="../tags/tag395.xml"/><Relationship Id="rId1" Type="http://schemas.openxmlformats.org/officeDocument/2006/relationships/tags" Target="../tags/tag394.xml"/><Relationship Id="rId6" Type="http://schemas.openxmlformats.org/officeDocument/2006/relationships/tags" Target="../tags/tag399.xml"/><Relationship Id="rId5" Type="http://schemas.openxmlformats.org/officeDocument/2006/relationships/tags" Target="../tags/tag398.xml"/><Relationship Id="rId10" Type="http://schemas.openxmlformats.org/officeDocument/2006/relationships/image" Target="../media/image1.emf"/><Relationship Id="rId4" Type="http://schemas.openxmlformats.org/officeDocument/2006/relationships/tags" Target="../tags/tag397.xml"/><Relationship Id="rId9" Type="http://schemas.openxmlformats.org/officeDocument/2006/relationships/oleObject" Target="../embeddings/oleObject3.bin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403.xml"/><Relationship Id="rId7" Type="http://schemas.openxmlformats.org/officeDocument/2006/relationships/tags" Target="../tags/tag407.xml"/><Relationship Id="rId2" Type="http://schemas.openxmlformats.org/officeDocument/2006/relationships/tags" Target="../tags/tag402.xml"/><Relationship Id="rId1" Type="http://schemas.openxmlformats.org/officeDocument/2006/relationships/tags" Target="../tags/tag401.xml"/><Relationship Id="rId6" Type="http://schemas.openxmlformats.org/officeDocument/2006/relationships/tags" Target="../tags/tag406.xml"/><Relationship Id="rId5" Type="http://schemas.openxmlformats.org/officeDocument/2006/relationships/tags" Target="../tags/tag405.xml"/><Relationship Id="rId10" Type="http://schemas.openxmlformats.org/officeDocument/2006/relationships/image" Target="../media/image1.emf"/><Relationship Id="rId4" Type="http://schemas.openxmlformats.org/officeDocument/2006/relationships/tags" Target="../tags/tag404.xml"/><Relationship Id="rId9" Type="http://schemas.openxmlformats.org/officeDocument/2006/relationships/oleObject" Target="../embeddings/oleObject4.bin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410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09.xml"/><Relationship Id="rId1" Type="http://schemas.openxmlformats.org/officeDocument/2006/relationships/tags" Target="../tags/tag408.xml"/><Relationship Id="rId6" Type="http://schemas.openxmlformats.org/officeDocument/2006/relationships/tags" Target="../tags/tag413.xml"/><Relationship Id="rId5" Type="http://schemas.openxmlformats.org/officeDocument/2006/relationships/tags" Target="../tags/tag412.xml"/><Relationship Id="rId4" Type="http://schemas.openxmlformats.org/officeDocument/2006/relationships/tags" Target="../tags/tag411.xml"/><Relationship Id="rId9" Type="http://schemas.openxmlformats.org/officeDocument/2006/relationships/image" Target="../media/image3.emf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416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15.xml"/><Relationship Id="rId1" Type="http://schemas.openxmlformats.org/officeDocument/2006/relationships/tags" Target="../tags/tag414.xml"/><Relationship Id="rId6" Type="http://schemas.openxmlformats.org/officeDocument/2006/relationships/tags" Target="../tags/tag419.xml"/><Relationship Id="rId5" Type="http://schemas.openxmlformats.org/officeDocument/2006/relationships/tags" Target="../tags/tag418.xml"/><Relationship Id="rId4" Type="http://schemas.openxmlformats.org/officeDocument/2006/relationships/tags" Target="../tags/tag417.xml"/><Relationship Id="rId9" Type="http://schemas.openxmlformats.org/officeDocument/2006/relationships/image" Target="../media/image3.emf"/></Relationships>
</file>

<file path=ppt/slideLayouts/_rels/slideLayout7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422.xml"/><Relationship Id="rId7" Type="http://schemas.openxmlformats.org/officeDocument/2006/relationships/tags" Target="../tags/tag426.xml"/><Relationship Id="rId2" Type="http://schemas.openxmlformats.org/officeDocument/2006/relationships/tags" Target="../tags/tag421.xml"/><Relationship Id="rId1" Type="http://schemas.openxmlformats.org/officeDocument/2006/relationships/tags" Target="../tags/tag420.xml"/><Relationship Id="rId6" Type="http://schemas.openxmlformats.org/officeDocument/2006/relationships/tags" Target="../tags/tag425.xml"/><Relationship Id="rId5" Type="http://schemas.openxmlformats.org/officeDocument/2006/relationships/tags" Target="../tags/tag424.xml"/><Relationship Id="rId10" Type="http://schemas.openxmlformats.org/officeDocument/2006/relationships/image" Target="../media/image3.emf"/><Relationship Id="rId4" Type="http://schemas.openxmlformats.org/officeDocument/2006/relationships/tags" Target="../tags/tag423.xml"/><Relationship Id="rId9" Type="http://schemas.openxmlformats.org/officeDocument/2006/relationships/oleObject" Target="../embeddings/oleObject7.bin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tags" Target="../tags/tag434.xml"/><Relationship Id="rId3" Type="http://schemas.openxmlformats.org/officeDocument/2006/relationships/tags" Target="../tags/tag429.xml"/><Relationship Id="rId7" Type="http://schemas.openxmlformats.org/officeDocument/2006/relationships/tags" Target="../tags/tag433.xml"/><Relationship Id="rId12" Type="http://schemas.openxmlformats.org/officeDocument/2006/relationships/image" Target="../media/image2.png"/><Relationship Id="rId2" Type="http://schemas.openxmlformats.org/officeDocument/2006/relationships/tags" Target="../tags/tag428.xml"/><Relationship Id="rId1" Type="http://schemas.openxmlformats.org/officeDocument/2006/relationships/tags" Target="../tags/tag427.xml"/><Relationship Id="rId6" Type="http://schemas.openxmlformats.org/officeDocument/2006/relationships/tags" Target="../tags/tag432.xml"/><Relationship Id="rId11" Type="http://schemas.openxmlformats.org/officeDocument/2006/relationships/image" Target="../media/image1.emf"/><Relationship Id="rId5" Type="http://schemas.openxmlformats.org/officeDocument/2006/relationships/tags" Target="../tags/tag431.xml"/><Relationship Id="rId10" Type="http://schemas.openxmlformats.org/officeDocument/2006/relationships/oleObject" Target="../embeddings/oleObject8.bin"/><Relationship Id="rId4" Type="http://schemas.openxmlformats.org/officeDocument/2006/relationships/tags" Target="../tags/tag430.xml"/><Relationship Id="rId9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tags" Target="../tags/tag442.xml"/><Relationship Id="rId3" Type="http://schemas.openxmlformats.org/officeDocument/2006/relationships/tags" Target="../tags/tag437.xml"/><Relationship Id="rId7" Type="http://schemas.openxmlformats.org/officeDocument/2006/relationships/tags" Target="../tags/tag441.xml"/><Relationship Id="rId12" Type="http://schemas.openxmlformats.org/officeDocument/2006/relationships/image" Target="../media/image2.png"/><Relationship Id="rId2" Type="http://schemas.openxmlformats.org/officeDocument/2006/relationships/tags" Target="../tags/tag436.xml"/><Relationship Id="rId1" Type="http://schemas.openxmlformats.org/officeDocument/2006/relationships/tags" Target="../tags/tag435.xml"/><Relationship Id="rId6" Type="http://schemas.openxmlformats.org/officeDocument/2006/relationships/tags" Target="../tags/tag440.xml"/><Relationship Id="rId11" Type="http://schemas.openxmlformats.org/officeDocument/2006/relationships/image" Target="../media/image1.emf"/><Relationship Id="rId5" Type="http://schemas.openxmlformats.org/officeDocument/2006/relationships/tags" Target="../tags/tag439.xml"/><Relationship Id="rId10" Type="http://schemas.openxmlformats.org/officeDocument/2006/relationships/oleObject" Target="../embeddings/oleObject9.bin"/><Relationship Id="rId4" Type="http://schemas.openxmlformats.org/officeDocument/2006/relationships/tags" Target="../tags/tag438.xml"/><Relationship Id="rId9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tags" Target="../tags/tag450.xml"/><Relationship Id="rId3" Type="http://schemas.openxmlformats.org/officeDocument/2006/relationships/tags" Target="../tags/tag445.xml"/><Relationship Id="rId7" Type="http://schemas.openxmlformats.org/officeDocument/2006/relationships/tags" Target="../tags/tag449.xml"/><Relationship Id="rId12" Type="http://schemas.openxmlformats.org/officeDocument/2006/relationships/image" Target="../media/image2.png"/><Relationship Id="rId2" Type="http://schemas.openxmlformats.org/officeDocument/2006/relationships/tags" Target="../tags/tag444.xml"/><Relationship Id="rId1" Type="http://schemas.openxmlformats.org/officeDocument/2006/relationships/tags" Target="../tags/tag443.xml"/><Relationship Id="rId6" Type="http://schemas.openxmlformats.org/officeDocument/2006/relationships/tags" Target="../tags/tag448.xml"/><Relationship Id="rId11" Type="http://schemas.openxmlformats.org/officeDocument/2006/relationships/image" Target="../media/image1.emf"/><Relationship Id="rId5" Type="http://schemas.openxmlformats.org/officeDocument/2006/relationships/tags" Target="../tags/tag447.xml"/><Relationship Id="rId10" Type="http://schemas.openxmlformats.org/officeDocument/2006/relationships/oleObject" Target="../embeddings/oleObject10.bin"/><Relationship Id="rId4" Type="http://schemas.openxmlformats.org/officeDocument/2006/relationships/tags" Target="../tags/tag446.xml"/><Relationship Id="rId9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tags" Target="../tags/tag458.xml"/><Relationship Id="rId3" Type="http://schemas.openxmlformats.org/officeDocument/2006/relationships/tags" Target="../tags/tag453.xml"/><Relationship Id="rId7" Type="http://schemas.openxmlformats.org/officeDocument/2006/relationships/tags" Target="../tags/tag457.xml"/><Relationship Id="rId12" Type="http://schemas.openxmlformats.org/officeDocument/2006/relationships/image" Target="../media/image2.png"/><Relationship Id="rId2" Type="http://schemas.openxmlformats.org/officeDocument/2006/relationships/tags" Target="../tags/tag452.xml"/><Relationship Id="rId1" Type="http://schemas.openxmlformats.org/officeDocument/2006/relationships/tags" Target="../tags/tag451.xml"/><Relationship Id="rId6" Type="http://schemas.openxmlformats.org/officeDocument/2006/relationships/tags" Target="../tags/tag456.xml"/><Relationship Id="rId11" Type="http://schemas.openxmlformats.org/officeDocument/2006/relationships/image" Target="../media/image6.emf"/><Relationship Id="rId5" Type="http://schemas.openxmlformats.org/officeDocument/2006/relationships/tags" Target="../tags/tag455.xml"/><Relationship Id="rId10" Type="http://schemas.openxmlformats.org/officeDocument/2006/relationships/oleObject" Target="../embeddings/oleObject11.bin"/><Relationship Id="rId4" Type="http://schemas.openxmlformats.org/officeDocument/2006/relationships/tags" Target="../tags/tag454.xml"/><Relationship Id="rId9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tags" Target="../tags/tag466.xml"/><Relationship Id="rId3" Type="http://schemas.openxmlformats.org/officeDocument/2006/relationships/tags" Target="../tags/tag461.xml"/><Relationship Id="rId7" Type="http://schemas.openxmlformats.org/officeDocument/2006/relationships/tags" Target="../tags/tag465.xml"/><Relationship Id="rId12" Type="http://schemas.openxmlformats.org/officeDocument/2006/relationships/image" Target="../media/image2.png"/><Relationship Id="rId2" Type="http://schemas.openxmlformats.org/officeDocument/2006/relationships/tags" Target="../tags/tag460.xml"/><Relationship Id="rId1" Type="http://schemas.openxmlformats.org/officeDocument/2006/relationships/tags" Target="../tags/tag459.xml"/><Relationship Id="rId6" Type="http://schemas.openxmlformats.org/officeDocument/2006/relationships/tags" Target="../tags/tag464.xml"/><Relationship Id="rId11" Type="http://schemas.openxmlformats.org/officeDocument/2006/relationships/image" Target="../media/image1.emf"/><Relationship Id="rId5" Type="http://schemas.openxmlformats.org/officeDocument/2006/relationships/tags" Target="../tags/tag463.xml"/><Relationship Id="rId10" Type="http://schemas.openxmlformats.org/officeDocument/2006/relationships/oleObject" Target="../embeddings/oleObject12.bin"/><Relationship Id="rId4" Type="http://schemas.openxmlformats.org/officeDocument/2006/relationships/tags" Target="../tags/tag462.xml"/><Relationship Id="rId9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tags" Target="../tags/tag469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68.xml"/><Relationship Id="rId1" Type="http://schemas.openxmlformats.org/officeDocument/2006/relationships/tags" Target="../tags/tag467.xml"/><Relationship Id="rId6" Type="http://schemas.openxmlformats.org/officeDocument/2006/relationships/tags" Target="../tags/tag472.xml"/><Relationship Id="rId5" Type="http://schemas.openxmlformats.org/officeDocument/2006/relationships/tags" Target="../tags/tag471.xml"/><Relationship Id="rId10" Type="http://schemas.openxmlformats.org/officeDocument/2006/relationships/image" Target="../media/image2.png"/><Relationship Id="rId4" Type="http://schemas.openxmlformats.org/officeDocument/2006/relationships/tags" Target="../tags/tag470.xml"/><Relationship Id="rId9" Type="http://schemas.openxmlformats.org/officeDocument/2006/relationships/image" Target="../media/image3.emf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475.xml"/><Relationship Id="rId7" Type="http://schemas.openxmlformats.org/officeDocument/2006/relationships/image" Target="../media/image3.emf"/><Relationship Id="rId2" Type="http://schemas.openxmlformats.org/officeDocument/2006/relationships/tags" Target="../tags/tag474.xml"/><Relationship Id="rId1" Type="http://schemas.openxmlformats.org/officeDocument/2006/relationships/tags" Target="../tags/tag473.xml"/><Relationship Id="rId6" Type="http://schemas.openxmlformats.org/officeDocument/2006/relationships/oleObject" Target="../embeddings/oleObject14.bin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476.xml"/><Relationship Id="rId9" Type="http://schemas.openxmlformats.org/officeDocument/2006/relationships/image" Target="../media/image2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78.xml"/><Relationship Id="rId1" Type="http://schemas.openxmlformats.org/officeDocument/2006/relationships/tags" Target="../tags/tag477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5.bin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80.xml"/><Relationship Id="rId1" Type="http://schemas.openxmlformats.org/officeDocument/2006/relationships/tags" Target="../tags/tag479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6.bin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481.xml"/><Relationship Id="rId4" Type="http://schemas.openxmlformats.org/officeDocument/2006/relationships/image" Target="../media/image8.emf"/></Relationships>
</file>

<file path=ppt/slideLayouts/_rels/slideLayout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485.xml"/><Relationship Id="rId7" Type="http://schemas.openxmlformats.org/officeDocument/2006/relationships/image" Target="../media/image3.emf"/><Relationship Id="rId2" Type="http://schemas.openxmlformats.org/officeDocument/2006/relationships/tags" Target="../tags/tag484.xml"/><Relationship Id="rId1" Type="http://schemas.openxmlformats.org/officeDocument/2006/relationships/tags" Target="../tags/tag483.xml"/><Relationship Id="rId6" Type="http://schemas.openxmlformats.org/officeDocument/2006/relationships/oleObject" Target="../embeddings/oleObject19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486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487.xml"/><Relationship Id="rId4" Type="http://schemas.openxmlformats.org/officeDocument/2006/relationships/image" Target="../media/image8.emf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490.xml"/><Relationship Id="rId7" Type="http://schemas.openxmlformats.org/officeDocument/2006/relationships/oleObject" Target="../embeddings/oleObject20.bin"/><Relationship Id="rId2" Type="http://schemas.openxmlformats.org/officeDocument/2006/relationships/tags" Target="../tags/tag489.xml"/><Relationship Id="rId1" Type="http://schemas.openxmlformats.org/officeDocument/2006/relationships/tags" Target="../tags/tag488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492.xml"/><Relationship Id="rId4" Type="http://schemas.openxmlformats.org/officeDocument/2006/relationships/tags" Target="../tags/tag491.xml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495.xml"/><Relationship Id="rId7" Type="http://schemas.openxmlformats.org/officeDocument/2006/relationships/tags" Target="../tags/tag499.xml"/><Relationship Id="rId2" Type="http://schemas.openxmlformats.org/officeDocument/2006/relationships/tags" Target="../tags/tag494.xml"/><Relationship Id="rId1" Type="http://schemas.openxmlformats.org/officeDocument/2006/relationships/tags" Target="../tags/tag493.xml"/><Relationship Id="rId6" Type="http://schemas.openxmlformats.org/officeDocument/2006/relationships/tags" Target="../tags/tag498.xml"/><Relationship Id="rId5" Type="http://schemas.openxmlformats.org/officeDocument/2006/relationships/tags" Target="../tags/tag497.xml"/><Relationship Id="rId10" Type="http://schemas.openxmlformats.org/officeDocument/2006/relationships/image" Target="../media/image1.emf"/><Relationship Id="rId4" Type="http://schemas.openxmlformats.org/officeDocument/2006/relationships/tags" Target="../tags/tag496.xml"/><Relationship Id="rId9" Type="http://schemas.openxmlformats.org/officeDocument/2006/relationships/oleObject" Target="../embeddings/oleObject21.bin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02.xml"/><Relationship Id="rId7" Type="http://schemas.openxmlformats.org/officeDocument/2006/relationships/tags" Target="../tags/tag506.xml"/><Relationship Id="rId2" Type="http://schemas.openxmlformats.org/officeDocument/2006/relationships/tags" Target="../tags/tag501.xml"/><Relationship Id="rId1" Type="http://schemas.openxmlformats.org/officeDocument/2006/relationships/tags" Target="../tags/tag500.xml"/><Relationship Id="rId6" Type="http://schemas.openxmlformats.org/officeDocument/2006/relationships/tags" Target="../tags/tag505.xml"/><Relationship Id="rId5" Type="http://schemas.openxmlformats.org/officeDocument/2006/relationships/tags" Target="../tags/tag504.xml"/><Relationship Id="rId10" Type="http://schemas.openxmlformats.org/officeDocument/2006/relationships/image" Target="../media/image1.emf"/><Relationship Id="rId4" Type="http://schemas.openxmlformats.org/officeDocument/2006/relationships/tags" Target="../tags/tag503.xml"/><Relationship Id="rId9" Type="http://schemas.openxmlformats.org/officeDocument/2006/relationships/oleObject" Target="../embeddings/oleObject22.bin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tags" Target="../tags/tag509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08.xml"/><Relationship Id="rId1" Type="http://schemas.openxmlformats.org/officeDocument/2006/relationships/tags" Target="../tags/tag507.xml"/><Relationship Id="rId6" Type="http://schemas.openxmlformats.org/officeDocument/2006/relationships/tags" Target="../tags/tag512.xml"/><Relationship Id="rId5" Type="http://schemas.openxmlformats.org/officeDocument/2006/relationships/tags" Target="../tags/tag511.xml"/><Relationship Id="rId4" Type="http://schemas.openxmlformats.org/officeDocument/2006/relationships/tags" Target="../tags/tag510.xml"/><Relationship Id="rId9" Type="http://schemas.openxmlformats.org/officeDocument/2006/relationships/image" Target="../media/image3.emf"/></Relationships>
</file>

<file path=ppt/slideLayouts/_rels/slideLayout9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tags" Target="../tags/tag515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14.xml"/><Relationship Id="rId1" Type="http://schemas.openxmlformats.org/officeDocument/2006/relationships/tags" Target="../tags/tag513.xml"/><Relationship Id="rId6" Type="http://schemas.openxmlformats.org/officeDocument/2006/relationships/tags" Target="../tags/tag518.xml"/><Relationship Id="rId5" Type="http://schemas.openxmlformats.org/officeDocument/2006/relationships/tags" Target="../tags/tag517.xml"/><Relationship Id="rId4" Type="http://schemas.openxmlformats.org/officeDocument/2006/relationships/tags" Target="../tags/tag516.xml"/><Relationship Id="rId9" Type="http://schemas.openxmlformats.org/officeDocument/2006/relationships/image" Target="../media/image3.emf"/></Relationships>
</file>

<file path=ppt/slideLayouts/_rels/slideLayout9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tags" Target="../tags/tag521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20.xml"/><Relationship Id="rId1" Type="http://schemas.openxmlformats.org/officeDocument/2006/relationships/tags" Target="../tags/tag519.xml"/><Relationship Id="rId6" Type="http://schemas.openxmlformats.org/officeDocument/2006/relationships/tags" Target="../tags/tag524.xml"/><Relationship Id="rId5" Type="http://schemas.openxmlformats.org/officeDocument/2006/relationships/tags" Target="../tags/tag523.xml"/><Relationship Id="rId4" Type="http://schemas.openxmlformats.org/officeDocument/2006/relationships/tags" Target="../tags/tag522.xml"/><Relationship Id="rId9" Type="http://schemas.openxmlformats.org/officeDocument/2006/relationships/image" Target="../media/image3.emf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27.xml"/><Relationship Id="rId7" Type="http://schemas.openxmlformats.org/officeDocument/2006/relationships/tags" Target="../tags/tag531.xml"/><Relationship Id="rId2" Type="http://schemas.openxmlformats.org/officeDocument/2006/relationships/tags" Target="../tags/tag526.xml"/><Relationship Id="rId1" Type="http://schemas.openxmlformats.org/officeDocument/2006/relationships/tags" Target="../tags/tag525.xml"/><Relationship Id="rId6" Type="http://schemas.openxmlformats.org/officeDocument/2006/relationships/tags" Target="../tags/tag530.xml"/><Relationship Id="rId5" Type="http://schemas.openxmlformats.org/officeDocument/2006/relationships/tags" Target="../tags/tag529.xml"/><Relationship Id="rId10" Type="http://schemas.openxmlformats.org/officeDocument/2006/relationships/image" Target="../media/image3.emf"/><Relationship Id="rId4" Type="http://schemas.openxmlformats.org/officeDocument/2006/relationships/tags" Target="../tags/tag528.xml"/><Relationship Id="rId9" Type="http://schemas.openxmlformats.org/officeDocument/2006/relationships/oleObject" Target="../embeddings/oleObject26.bin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tags" Target="../tags/tag539.xml"/><Relationship Id="rId3" Type="http://schemas.openxmlformats.org/officeDocument/2006/relationships/tags" Target="../tags/tag534.xml"/><Relationship Id="rId7" Type="http://schemas.openxmlformats.org/officeDocument/2006/relationships/tags" Target="../tags/tag538.xml"/><Relationship Id="rId2" Type="http://schemas.openxmlformats.org/officeDocument/2006/relationships/tags" Target="../tags/tag533.xml"/><Relationship Id="rId1" Type="http://schemas.openxmlformats.org/officeDocument/2006/relationships/tags" Target="../tags/tag532.xml"/><Relationship Id="rId6" Type="http://schemas.openxmlformats.org/officeDocument/2006/relationships/tags" Target="../tags/tag537.xml"/><Relationship Id="rId11" Type="http://schemas.openxmlformats.org/officeDocument/2006/relationships/image" Target="../media/image1.emf"/><Relationship Id="rId5" Type="http://schemas.openxmlformats.org/officeDocument/2006/relationships/tags" Target="../tags/tag536.xml"/><Relationship Id="rId10" Type="http://schemas.openxmlformats.org/officeDocument/2006/relationships/oleObject" Target="../embeddings/oleObject27.bin"/><Relationship Id="rId4" Type="http://schemas.openxmlformats.org/officeDocument/2006/relationships/tags" Target="../tags/tag535.xml"/><Relationship Id="rId9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tags" Target="../tags/tag547.xml"/><Relationship Id="rId3" Type="http://schemas.openxmlformats.org/officeDocument/2006/relationships/tags" Target="../tags/tag542.xml"/><Relationship Id="rId7" Type="http://schemas.openxmlformats.org/officeDocument/2006/relationships/tags" Target="../tags/tag546.xml"/><Relationship Id="rId2" Type="http://schemas.openxmlformats.org/officeDocument/2006/relationships/tags" Target="../tags/tag541.xml"/><Relationship Id="rId1" Type="http://schemas.openxmlformats.org/officeDocument/2006/relationships/tags" Target="../tags/tag540.xml"/><Relationship Id="rId6" Type="http://schemas.openxmlformats.org/officeDocument/2006/relationships/tags" Target="../tags/tag545.xml"/><Relationship Id="rId11" Type="http://schemas.openxmlformats.org/officeDocument/2006/relationships/image" Target="../media/image1.emf"/><Relationship Id="rId5" Type="http://schemas.openxmlformats.org/officeDocument/2006/relationships/tags" Target="../tags/tag544.xml"/><Relationship Id="rId10" Type="http://schemas.openxmlformats.org/officeDocument/2006/relationships/oleObject" Target="../embeddings/oleObject28.bin"/><Relationship Id="rId4" Type="http://schemas.openxmlformats.org/officeDocument/2006/relationships/tags" Target="../tags/tag543.xml"/><Relationship Id="rId9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tags" Target="../tags/tag555.xml"/><Relationship Id="rId3" Type="http://schemas.openxmlformats.org/officeDocument/2006/relationships/tags" Target="../tags/tag550.xml"/><Relationship Id="rId7" Type="http://schemas.openxmlformats.org/officeDocument/2006/relationships/tags" Target="../tags/tag554.xml"/><Relationship Id="rId2" Type="http://schemas.openxmlformats.org/officeDocument/2006/relationships/tags" Target="../tags/tag549.xml"/><Relationship Id="rId1" Type="http://schemas.openxmlformats.org/officeDocument/2006/relationships/tags" Target="../tags/tag548.xml"/><Relationship Id="rId6" Type="http://schemas.openxmlformats.org/officeDocument/2006/relationships/tags" Target="../tags/tag553.xml"/><Relationship Id="rId11" Type="http://schemas.openxmlformats.org/officeDocument/2006/relationships/image" Target="../media/image1.emf"/><Relationship Id="rId5" Type="http://schemas.openxmlformats.org/officeDocument/2006/relationships/tags" Target="../tags/tag552.xml"/><Relationship Id="rId10" Type="http://schemas.openxmlformats.org/officeDocument/2006/relationships/oleObject" Target="../embeddings/oleObject29.bin"/><Relationship Id="rId4" Type="http://schemas.openxmlformats.org/officeDocument/2006/relationships/tags" Target="../tags/tag551.xml"/><Relationship Id="rId9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tags" Target="../tags/tag563.xml"/><Relationship Id="rId3" Type="http://schemas.openxmlformats.org/officeDocument/2006/relationships/tags" Target="../tags/tag558.xml"/><Relationship Id="rId7" Type="http://schemas.openxmlformats.org/officeDocument/2006/relationships/tags" Target="../tags/tag562.xml"/><Relationship Id="rId2" Type="http://schemas.openxmlformats.org/officeDocument/2006/relationships/tags" Target="../tags/tag557.xml"/><Relationship Id="rId1" Type="http://schemas.openxmlformats.org/officeDocument/2006/relationships/tags" Target="../tags/tag556.xml"/><Relationship Id="rId6" Type="http://schemas.openxmlformats.org/officeDocument/2006/relationships/tags" Target="../tags/tag561.xml"/><Relationship Id="rId11" Type="http://schemas.openxmlformats.org/officeDocument/2006/relationships/image" Target="../media/image6.emf"/><Relationship Id="rId5" Type="http://schemas.openxmlformats.org/officeDocument/2006/relationships/tags" Target="../tags/tag560.xml"/><Relationship Id="rId10" Type="http://schemas.openxmlformats.org/officeDocument/2006/relationships/oleObject" Target="../embeddings/oleObject30.bin"/><Relationship Id="rId4" Type="http://schemas.openxmlformats.org/officeDocument/2006/relationships/tags" Target="../tags/tag559.xml"/><Relationship Id="rId9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8" Type="http://schemas.openxmlformats.org/officeDocument/2006/relationships/tags" Target="../tags/tag571.xml"/><Relationship Id="rId3" Type="http://schemas.openxmlformats.org/officeDocument/2006/relationships/tags" Target="../tags/tag566.xml"/><Relationship Id="rId7" Type="http://schemas.openxmlformats.org/officeDocument/2006/relationships/tags" Target="../tags/tag570.xml"/><Relationship Id="rId2" Type="http://schemas.openxmlformats.org/officeDocument/2006/relationships/tags" Target="../tags/tag565.xml"/><Relationship Id="rId1" Type="http://schemas.openxmlformats.org/officeDocument/2006/relationships/tags" Target="../tags/tag564.xml"/><Relationship Id="rId6" Type="http://schemas.openxmlformats.org/officeDocument/2006/relationships/tags" Target="../tags/tag569.xml"/><Relationship Id="rId11" Type="http://schemas.openxmlformats.org/officeDocument/2006/relationships/image" Target="../media/image1.emf"/><Relationship Id="rId5" Type="http://schemas.openxmlformats.org/officeDocument/2006/relationships/tags" Target="../tags/tag568.xml"/><Relationship Id="rId10" Type="http://schemas.openxmlformats.org/officeDocument/2006/relationships/oleObject" Target="../embeddings/oleObject31.bin"/><Relationship Id="rId4" Type="http://schemas.openxmlformats.org/officeDocument/2006/relationships/tags" Target="../tags/tag567.xml"/><Relationship Id="rId9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tags" Target="../tags/tag574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73.xml"/><Relationship Id="rId1" Type="http://schemas.openxmlformats.org/officeDocument/2006/relationships/tags" Target="../tags/tag572.xml"/><Relationship Id="rId6" Type="http://schemas.openxmlformats.org/officeDocument/2006/relationships/tags" Target="../tags/tag577.xml"/><Relationship Id="rId5" Type="http://schemas.openxmlformats.org/officeDocument/2006/relationships/tags" Target="../tags/tag576.xml"/><Relationship Id="rId4" Type="http://schemas.openxmlformats.org/officeDocument/2006/relationships/tags" Target="../tags/tag575.xml"/><Relationship Id="rId9" Type="http://schemas.openxmlformats.org/officeDocument/2006/relationships/image" Target="../media/image3.emf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tags" Target="../tags/tag580.xml"/><Relationship Id="rId7" Type="http://schemas.openxmlformats.org/officeDocument/2006/relationships/image" Target="../media/image3.emf"/><Relationship Id="rId2" Type="http://schemas.openxmlformats.org/officeDocument/2006/relationships/tags" Target="../tags/tag579.xml"/><Relationship Id="rId1" Type="http://schemas.openxmlformats.org/officeDocument/2006/relationships/tags" Target="../tags/tag578.xml"/><Relationship Id="rId6" Type="http://schemas.openxmlformats.org/officeDocument/2006/relationships/oleObject" Target="../embeddings/oleObject33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581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583.xml"/><Relationship Id="rId1" Type="http://schemas.openxmlformats.org/officeDocument/2006/relationships/tags" Target="../tags/tag582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4.bin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tags" Target="../tags/tag586.xml"/><Relationship Id="rId7" Type="http://schemas.openxmlformats.org/officeDocument/2006/relationships/image" Target="../media/image3.emf"/><Relationship Id="rId2" Type="http://schemas.openxmlformats.org/officeDocument/2006/relationships/tags" Target="../tags/tag585.xml"/><Relationship Id="rId1" Type="http://schemas.openxmlformats.org/officeDocument/2006/relationships/tags" Target="../tags/tag584.xml"/><Relationship Id="rId6" Type="http://schemas.openxmlformats.org/officeDocument/2006/relationships/oleObject" Target="../embeddings/oleObject35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587.xml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90.xml"/><Relationship Id="rId7" Type="http://schemas.openxmlformats.org/officeDocument/2006/relationships/tags" Target="../tags/tag594.xml"/><Relationship Id="rId2" Type="http://schemas.openxmlformats.org/officeDocument/2006/relationships/tags" Target="../tags/tag589.xml"/><Relationship Id="rId1" Type="http://schemas.openxmlformats.org/officeDocument/2006/relationships/tags" Target="../tags/tag588.xml"/><Relationship Id="rId6" Type="http://schemas.openxmlformats.org/officeDocument/2006/relationships/tags" Target="../tags/tag593.xml"/><Relationship Id="rId5" Type="http://schemas.openxmlformats.org/officeDocument/2006/relationships/tags" Target="../tags/tag592.xml"/><Relationship Id="rId10" Type="http://schemas.openxmlformats.org/officeDocument/2006/relationships/image" Target="../media/image1.emf"/><Relationship Id="rId4" Type="http://schemas.openxmlformats.org/officeDocument/2006/relationships/tags" Target="../tags/tag591.xml"/><Relationship Id="rId9" Type="http://schemas.openxmlformats.org/officeDocument/2006/relationships/oleObject" Target="../embeddings/oleObject36.bin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97.xml"/><Relationship Id="rId7" Type="http://schemas.openxmlformats.org/officeDocument/2006/relationships/tags" Target="../tags/tag601.xml"/><Relationship Id="rId2" Type="http://schemas.openxmlformats.org/officeDocument/2006/relationships/tags" Target="../tags/tag596.xml"/><Relationship Id="rId1" Type="http://schemas.openxmlformats.org/officeDocument/2006/relationships/tags" Target="../tags/tag595.xml"/><Relationship Id="rId6" Type="http://schemas.openxmlformats.org/officeDocument/2006/relationships/tags" Target="../tags/tag600.xml"/><Relationship Id="rId5" Type="http://schemas.openxmlformats.org/officeDocument/2006/relationships/tags" Target="../tags/tag599.xml"/><Relationship Id="rId10" Type="http://schemas.openxmlformats.org/officeDocument/2006/relationships/image" Target="../media/image1.emf"/><Relationship Id="rId4" Type="http://schemas.openxmlformats.org/officeDocument/2006/relationships/tags" Target="../tags/tag598.xml"/><Relationship Id="rId9" Type="http://schemas.openxmlformats.org/officeDocument/2006/relationships/oleObject" Target="../embeddings/oleObject37.bin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tags" Target="../tags/tag604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03.xml"/><Relationship Id="rId1" Type="http://schemas.openxmlformats.org/officeDocument/2006/relationships/tags" Target="../tags/tag602.xml"/><Relationship Id="rId6" Type="http://schemas.openxmlformats.org/officeDocument/2006/relationships/tags" Target="../tags/tag607.xml"/><Relationship Id="rId5" Type="http://schemas.openxmlformats.org/officeDocument/2006/relationships/tags" Target="../tags/tag606.xml"/><Relationship Id="rId4" Type="http://schemas.openxmlformats.org/officeDocument/2006/relationships/tags" Target="../tags/tag605.xml"/><Relationship Id="rId9" Type="http://schemas.openxmlformats.org/officeDocument/2006/relationships/image" Target="../media/image3.emf"/></Relationships>
</file>

<file path=ppt/slideLayouts/_rels/slideLayout10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tags" Target="../tags/tag610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09.xml"/><Relationship Id="rId1" Type="http://schemas.openxmlformats.org/officeDocument/2006/relationships/tags" Target="../tags/tag608.xml"/><Relationship Id="rId6" Type="http://schemas.openxmlformats.org/officeDocument/2006/relationships/tags" Target="../tags/tag613.xml"/><Relationship Id="rId5" Type="http://schemas.openxmlformats.org/officeDocument/2006/relationships/tags" Target="../tags/tag612.xml"/><Relationship Id="rId4" Type="http://schemas.openxmlformats.org/officeDocument/2006/relationships/tags" Target="../tags/tag611.xml"/><Relationship Id="rId9" Type="http://schemas.openxmlformats.org/officeDocument/2006/relationships/image" Target="../media/image3.emf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tags" Target="../tags/tag616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15.xml"/><Relationship Id="rId1" Type="http://schemas.openxmlformats.org/officeDocument/2006/relationships/tags" Target="../tags/tag614.xml"/><Relationship Id="rId6" Type="http://schemas.openxmlformats.org/officeDocument/2006/relationships/tags" Target="../tags/tag619.xml"/><Relationship Id="rId5" Type="http://schemas.openxmlformats.org/officeDocument/2006/relationships/tags" Target="../tags/tag618.xml"/><Relationship Id="rId4" Type="http://schemas.openxmlformats.org/officeDocument/2006/relationships/tags" Target="../tags/tag617.xml"/><Relationship Id="rId9" Type="http://schemas.openxmlformats.org/officeDocument/2006/relationships/image" Target="../media/image3.emf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622.xml"/><Relationship Id="rId7" Type="http://schemas.openxmlformats.org/officeDocument/2006/relationships/tags" Target="../tags/tag626.xml"/><Relationship Id="rId2" Type="http://schemas.openxmlformats.org/officeDocument/2006/relationships/tags" Target="../tags/tag621.xml"/><Relationship Id="rId1" Type="http://schemas.openxmlformats.org/officeDocument/2006/relationships/tags" Target="../tags/tag620.xml"/><Relationship Id="rId6" Type="http://schemas.openxmlformats.org/officeDocument/2006/relationships/tags" Target="../tags/tag625.xml"/><Relationship Id="rId5" Type="http://schemas.openxmlformats.org/officeDocument/2006/relationships/tags" Target="../tags/tag624.xml"/><Relationship Id="rId10" Type="http://schemas.openxmlformats.org/officeDocument/2006/relationships/image" Target="../media/image3.emf"/><Relationship Id="rId4" Type="http://schemas.openxmlformats.org/officeDocument/2006/relationships/tags" Target="../tags/tag623.xml"/><Relationship Id="rId9" Type="http://schemas.openxmlformats.org/officeDocument/2006/relationships/oleObject" Target="../embeddings/oleObject41.bin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tags" Target="../tags/tag634.xml"/><Relationship Id="rId3" Type="http://schemas.openxmlformats.org/officeDocument/2006/relationships/tags" Target="../tags/tag629.xml"/><Relationship Id="rId7" Type="http://schemas.openxmlformats.org/officeDocument/2006/relationships/tags" Target="../tags/tag633.xml"/><Relationship Id="rId2" Type="http://schemas.openxmlformats.org/officeDocument/2006/relationships/tags" Target="../tags/tag628.xml"/><Relationship Id="rId1" Type="http://schemas.openxmlformats.org/officeDocument/2006/relationships/tags" Target="../tags/tag627.xml"/><Relationship Id="rId6" Type="http://schemas.openxmlformats.org/officeDocument/2006/relationships/tags" Target="../tags/tag632.xml"/><Relationship Id="rId11" Type="http://schemas.openxmlformats.org/officeDocument/2006/relationships/image" Target="../media/image1.emf"/><Relationship Id="rId5" Type="http://schemas.openxmlformats.org/officeDocument/2006/relationships/tags" Target="../tags/tag631.xml"/><Relationship Id="rId10" Type="http://schemas.openxmlformats.org/officeDocument/2006/relationships/oleObject" Target="../embeddings/oleObject42.bin"/><Relationship Id="rId4" Type="http://schemas.openxmlformats.org/officeDocument/2006/relationships/tags" Target="../tags/tag630.xml"/><Relationship Id="rId9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tags" Target="../tags/tag642.xml"/><Relationship Id="rId3" Type="http://schemas.openxmlformats.org/officeDocument/2006/relationships/tags" Target="../tags/tag637.xml"/><Relationship Id="rId7" Type="http://schemas.openxmlformats.org/officeDocument/2006/relationships/tags" Target="../tags/tag641.xml"/><Relationship Id="rId2" Type="http://schemas.openxmlformats.org/officeDocument/2006/relationships/tags" Target="../tags/tag636.xml"/><Relationship Id="rId1" Type="http://schemas.openxmlformats.org/officeDocument/2006/relationships/tags" Target="../tags/tag635.xml"/><Relationship Id="rId6" Type="http://schemas.openxmlformats.org/officeDocument/2006/relationships/tags" Target="../tags/tag640.xml"/><Relationship Id="rId11" Type="http://schemas.openxmlformats.org/officeDocument/2006/relationships/image" Target="../media/image1.emf"/><Relationship Id="rId5" Type="http://schemas.openxmlformats.org/officeDocument/2006/relationships/tags" Target="../tags/tag639.xml"/><Relationship Id="rId10" Type="http://schemas.openxmlformats.org/officeDocument/2006/relationships/oleObject" Target="../embeddings/oleObject43.bin"/><Relationship Id="rId4" Type="http://schemas.openxmlformats.org/officeDocument/2006/relationships/tags" Target="../tags/tag638.xml"/><Relationship Id="rId9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tags" Target="../tags/tag650.xml"/><Relationship Id="rId3" Type="http://schemas.openxmlformats.org/officeDocument/2006/relationships/tags" Target="../tags/tag645.xml"/><Relationship Id="rId7" Type="http://schemas.openxmlformats.org/officeDocument/2006/relationships/tags" Target="../tags/tag649.xml"/><Relationship Id="rId2" Type="http://schemas.openxmlformats.org/officeDocument/2006/relationships/tags" Target="../tags/tag644.xml"/><Relationship Id="rId1" Type="http://schemas.openxmlformats.org/officeDocument/2006/relationships/tags" Target="../tags/tag643.xml"/><Relationship Id="rId6" Type="http://schemas.openxmlformats.org/officeDocument/2006/relationships/tags" Target="../tags/tag648.xml"/><Relationship Id="rId11" Type="http://schemas.openxmlformats.org/officeDocument/2006/relationships/image" Target="../media/image3.emf"/><Relationship Id="rId5" Type="http://schemas.openxmlformats.org/officeDocument/2006/relationships/tags" Target="../tags/tag647.xml"/><Relationship Id="rId10" Type="http://schemas.openxmlformats.org/officeDocument/2006/relationships/oleObject" Target="../embeddings/oleObject44.bin"/><Relationship Id="rId4" Type="http://schemas.openxmlformats.org/officeDocument/2006/relationships/tags" Target="../tags/tag646.xml"/><Relationship Id="rId9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8" Type="http://schemas.openxmlformats.org/officeDocument/2006/relationships/tags" Target="../tags/tag658.xml"/><Relationship Id="rId3" Type="http://schemas.openxmlformats.org/officeDocument/2006/relationships/tags" Target="../tags/tag653.xml"/><Relationship Id="rId7" Type="http://schemas.openxmlformats.org/officeDocument/2006/relationships/tags" Target="../tags/tag657.xml"/><Relationship Id="rId2" Type="http://schemas.openxmlformats.org/officeDocument/2006/relationships/tags" Target="../tags/tag652.xml"/><Relationship Id="rId1" Type="http://schemas.openxmlformats.org/officeDocument/2006/relationships/tags" Target="../tags/tag651.xml"/><Relationship Id="rId6" Type="http://schemas.openxmlformats.org/officeDocument/2006/relationships/tags" Target="../tags/tag656.xml"/><Relationship Id="rId11" Type="http://schemas.openxmlformats.org/officeDocument/2006/relationships/image" Target="../media/image1.emf"/><Relationship Id="rId5" Type="http://schemas.openxmlformats.org/officeDocument/2006/relationships/tags" Target="../tags/tag655.xml"/><Relationship Id="rId10" Type="http://schemas.openxmlformats.org/officeDocument/2006/relationships/oleObject" Target="../embeddings/oleObject45.bin"/><Relationship Id="rId4" Type="http://schemas.openxmlformats.org/officeDocument/2006/relationships/tags" Target="../tags/tag654.xml"/><Relationship Id="rId9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tags" Target="../tags/tag666.xml"/><Relationship Id="rId3" Type="http://schemas.openxmlformats.org/officeDocument/2006/relationships/tags" Target="../tags/tag661.xml"/><Relationship Id="rId7" Type="http://schemas.openxmlformats.org/officeDocument/2006/relationships/tags" Target="../tags/tag665.xml"/><Relationship Id="rId2" Type="http://schemas.openxmlformats.org/officeDocument/2006/relationships/tags" Target="../tags/tag660.xml"/><Relationship Id="rId1" Type="http://schemas.openxmlformats.org/officeDocument/2006/relationships/tags" Target="../tags/tag659.xml"/><Relationship Id="rId6" Type="http://schemas.openxmlformats.org/officeDocument/2006/relationships/tags" Target="../tags/tag664.xml"/><Relationship Id="rId11" Type="http://schemas.openxmlformats.org/officeDocument/2006/relationships/image" Target="../media/image3.emf"/><Relationship Id="rId5" Type="http://schemas.openxmlformats.org/officeDocument/2006/relationships/tags" Target="../tags/tag663.xml"/><Relationship Id="rId10" Type="http://schemas.openxmlformats.org/officeDocument/2006/relationships/oleObject" Target="../embeddings/oleObject46.bin"/><Relationship Id="rId4" Type="http://schemas.openxmlformats.org/officeDocument/2006/relationships/tags" Target="../tags/tag662.xml"/><Relationship Id="rId9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tags" Target="../tags/tag674.xml"/><Relationship Id="rId3" Type="http://schemas.openxmlformats.org/officeDocument/2006/relationships/tags" Target="../tags/tag669.xml"/><Relationship Id="rId7" Type="http://schemas.openxmlformats.org/officeDocument/2006/relationships/tags" Target="../tags/tag673.xml"/><Relationship Id="rId2" Type="http://schemas.openxmlformats.org/officeDocument/2006/relationships/tags" Target="../tags/tag668.xml"/><Relationship Id="rId1" Type="http://schemas.openxmlformats.org/officeDocument/2006/relationships/tags" Target="../tags/tag667.xml"/><Relationship Id="rId6" Type="http://schemas.openxmlformats.org/officeDocument/2006/relationships/tags" Target="../tags/tag672.xml"/><Relationship Id="rId11" Type="http://schemas.openxmlformats.org/officeDocument/2006/relationships/image" Target="../media/image3.emf"/><Relationship Id="rId5" Type="http://schemas.openxmlformats.org/officeDocument/2006/relationships/tags" Target="../tags/tag671.xml"/><Relationship Id="rId10" Type="http://schemas.openxmlformats.org/officeDocument/2006/relationships/oleObject" Target="../embeddings/oleObject47.bin"/><Relationship Id="rId4" Type="http://schemas.openxmlformats.org/officeDocument/2006/relationships/tags" Target="../tags/tag670.xml"/><Relationship Id="rId9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tags" Target="../tags/tag682.xml"/><Relationship Id="rId3" Type="http://schemas.openxmlformats.org/officeDocument/2006/relationships/tags" Target="../tags/tag677.xml"/><Relationship Id="rId7" Type="http://schemas.openxmlformats.org/officeDocument/2006/relationships/tags" Target="../tags/tag681.xml"/><Relationship Id="rId2" Type="http://schemas.openxmlformats.org/officeDocument/2006/relationships/tags" Target="../tags/tag676.xml"/><Relationship Id="rId1" Type="http://schemas.openxmlformats.org/officeDocument/2006/relationships/tags" Target="../tags/tag675.xml"/><Relationship Id="rId6" Type="http://schemas.openxmlformats.org/officeDocument/2006/relationships/tags" Target="../tags/tag680.xml"/><Relationship Id="rId11" Type="http://schemas.openxmlformats.org/officeDocument/2006/relationships/image" Target="../media/image1.emf"/><Relationship Id="rId5" Type="http://schemas.openxmlformats.org/officeDocument/2006/relationships/tags" Target="../tags/tag679.xml"/><Relationship Id="rId10" Type="http://schemas.openxmlformats.org/officeDocument/2006/relationships/oleObject" Target="../embeddings/oleObject48.bin"/><Relationship Id="rId4" Type="http://schemas.openxmlformats.org/officeDocument/2006/relationships/tags" Target="../tags/tag678.xml"/><Relationship Id="rId9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tags" Target="../tags/tag690.xml"/><Relationship Id="rId3" Type="http://schemas.openxmlformats.org/officeDocument/2006/relationships/tags" Target="../tags/tag685.xml"/><Relationship Id="rId7" Type="http://schemas.openxmlformats.org/officeDocument/2006/relationships/tags" Target="../tags/tag689.xml"/><Relationship Id="rId2" Type="http://schemas.openxmlformats.org/officeDocument/2006/relationships/tags" Target="../tags/tag684.xml"/><Relationship Id="rId1" Type="http://schemas.openxmlformats.org/officeDocument/2006/relationships/tags" Target="../tags/tag683.xml"/><Relationship Id="rId6" Type="http://schemas.openxmlformats.org/officeDocument/2006/relationships/tags" Target="../tags/tag688.xml"/><Relationship Id="rId11" Type="http://schemas.openxmlformats.org/officeDocument/2006/relationships/image" Target="../media/image3.emf"/><Relationship Id="rId5" Type="http://schemas.openxmlformats.org/officeDocument/2006/relationships/tags" Target="../tags/tag687.xml"/><Relationship Id="rId10" Type="http://schemas.openxmlformats.org/officeDocument/2006/relationships/oleObject" Target="../embeddings/oleObject49.bin"/><Relationship Id="rId4" Type="http://schemas.openxmlformats.org/officeDocument/2006/relationships/tags" Target="../tags/tag686.xml"/><Relationship Id="rId9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tags" Target="../tags/tag693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92.xml"/><Relationship Id="rId1" Type="http://schemas.openxmlformats.org/officeDocument/2006/relationships/tags" Target="../tags/tag691.xml"/><Relationship Id="rId6" Type="http://schemas.openxmlformats.org/officeDocument/2006/relationships/tags" Target="../tags/tag696.xml"/><Relationship Id="rId5" Type="http://schemas.openxmlformats.org/officeDocument/2006/relationships/tags" Target="../tags/tag695.xml"/><Relationship Id="rId4" Type="http://schemas.openxmlformats.org/officeDocument/2006/relationships/tags" Target="../tags/tag694.xml"/><Relationship Id="rId9" Type="http://schemas.openxmlformats.org/officeDocument/2006/relationships/image" Target="../media/image3.emf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tags" Target="../tags/tag699.xml"/><Relationship Id="rId7" Type="http://schemas.openxmlformats.org/officeDocument/2006/relationships/image" Target="../media/image3.emf"/><Relationship Id="rId2" Type="http://schemas.openxmlformats.org/officeDocument/2006/relationships/tags" Target="../tags/tag698.xml"/><Relationship Id="rId1" Type="http://schemas.openxmlformats.org/officeDocument/2006/relationships/tags" Target="../tags/tag697.xml"/><Relationship Id="rId6" Type="http://schemas.openxmlformats.org/officeDocument/2006/relationships/oleObject" Target="../embeddings/oleObject51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700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702.xml"/><Relationship Id="rId1" Type="http://schemas.openxmlformats.org/officeDocument/2006/relationships/tags" Target="../tags/tag701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2.bin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705.xml"/><Relationship Id="rId7" Type="http://schemas.openxmlformats.org/officeDocument/2006/relationships/oleObject" Target="../embeddings/oleObject53.bin"/><Relationship Id="rId2" Type="http://schemas.openxmlformats.org/officeDocument/2006/relationships/tags" Target="../tags/tag704.xml"/><Relationship Id="rId1" Type="http://schemas.openxmlformats.org/officeDocument/2006/relationships/tags" Target="../tags/tag703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707.xml"/><Relationship Id="rId4" Type="http://schemas.openxmlformats.org/officeDocument/2006/relationships/tags" Target="../tags/tag706.xml"/><Relationship Id="rId9" Type="http://schemas.openxmlformats.org/officeDocument/2006/relationships/image" Target="../media/image2.pn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710.xml"/><Relationship Id="rId7" Type="http://schemas.openxmlformats.org/officeDocument/2006/relationships/oleObject" Target="../embeddings/oleObject54.bin"/><Relationship Id="rId2" Type="http://schemas.openxmlformats.org/officeDocument/2006/relationships/tags" Target="../tags/tag709.xml"/><Relationship Id="rId1" Type="http://schemas.openxmlformats.org/officeDocument/2006/relationships/tags" Target="../tags/tag708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712.xml"/><Relationship Id="rId10" Type="http://schemas.openxmlformats.org/officeDocument/2006/relationships/image" Target="../media/image2.png"/><Relationship Id="rId4" Type="http://schemas.openxmlformats.org/officeDocument/2006/relationships/tags" Target="../tags/tag711.xml"/><Relationship Id="rId9" Type="http://schemas.openxmlformats.org/officeDocument/2006/relationships/image" Target="../media/image9.jpeg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14.xml"/><Relationship Id="rId1" Type="http://schemas.openxmlformats.org/officeDocument/2006/relationships/tags" Target="../tags/tag713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5.bin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16.xml"/><Relationship Id="rId1" Type="http://schemas.openxmlformats.org/officeDocument/2006/relationships/tags" Target="../tags/tag715.xml"/><Relationship Id="rId6" Type="http://schemas.openxmlformats.org/officeDocument/2006/relationships/image" Target="../media/image12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6.bin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18.xml"/><Relationship Id="rId1" Type="http://schemas.openxmlformats.org/officeDocument/2006/relationships/tags" Target="../tags/tag717.xml"/><Relationship Id="rId6" Type="http://schemas.openxmlformats.org/officeDocument/2006/relationships/image" Target="../media/image13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7.bin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0.xml"/><Relationship Id="rId1" Type="http://schemas.openxmlformats.org/officeDocument/2006/relationships/tags" Target="../tags/tag719.xml"/><Relationship Id="rId6" Type="http://schemas.openxmlformats.org/officeDocument/2006/relationships/image" Target="../media/image14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8.bin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2.xml"/><Relationship Id="rId1" Type="http://schemas.openxmlformats.org/officeDocument/2006/relationships/tags" Target="../tags/tag721.xml"/><Relationship Id="rId6" Type="http://schemas.openxmlformats.org/officeDocument/2006/relationships/image" Target="../media/image15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9.bin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4.xml"/><Relationship Id="rId1" Type="http://schemas.openxmlformats.org/officeDocument/2006/relationships/tags" Target="../tags/tag723.xml"/><Relationship Id="rId6" Type="http://schemas.openxmlformats.org/officeDocument/2006/relationships/image" Target="../media/image7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0.bin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6.xml"/><Relationship Id="rId1" Type="http://schemas.openxmlformats.org/officeDocument/2006/relationships/tags" Target="../tags/tag725.xml"/><Relationship Id="rId6" Type="http://schemas.openxmlformats.org/officeDocument/2006/relationships/image" Target="../media/image16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1.bin"/></Relationships>
</file>

<file path=ppt/slideLayouts/_rels/slideLayout130.xml.rels><?xml version="1.0" encoding="UTF-8" standalone="yes"?>
<Relationships xmlns="http://schemas.openxmlformats.org/package/2006/relationships"><Relationship Id="rId8" Type="http://schemas.openxmlformats.org/officeDocument/2006/relationships/tags" Target="../tags/tag734.xml"/><Relationship Id="rId3" Type="http://schemas.openxmlformats.org/officeDocument/2006/relationships/tags" Target="../tags/tag729.xml"/><Relationship Id="rId7" Type="http://schemas.openxmlformats.org/officeDocument/2006/relationships/tags" Target="../tags/tag733.xml"/><Relationship Id="rId12" Type="http://schemas.openxmlformats.org/officeDocument/2006/relationships/image" Target="../media/image2.png"/><Relationship Id="rId2" Type="http://schemas.openxmlformats.org/officeDocument/2006/relationships/tags" Target="../tags/tag728.xml"/><Relationship Id="rId1" Type="http://schemas.openxmlformats.org/officeDocument/2006/relationships/tags" Target="../tags/tag727.xml"/><Relationship Id="rId6" Type="http://schemas.openxmlformats.org/officeDocument/2006/relationships/tags" Target="../tags/tag732.xml"/><Relationship Id="rId11" Type="http://schemas.openxmlformats.org/officeDocument/2006/relationships/image" Target="../media/image1.emf"/><Relationship Id="rId5" Type="http://schemas.openxmlformats.org/officeDocument/2006/relationships/tags" Target="../tags/tag731.xml"/><Relationship Id="rId10" Type="http://schemas.openxmlformats.org/officeDocument/2006/relationships/oleObject" Target="../embeddings/oleObject62.bin"/><Relationship Id="rId4" Type="http://schemas.openxmlformats.org/officeDocument/2006/relationships/tags" Target="../tags/tag730.xml"/><Relationship Id="rId9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99693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5" name="Group 94">
            <a:extLst>
              <a:ext uri="{FF2B5EF4-FFF2-40B4-BE49-F238E27FC236}">
                <a16:creationId xmlns:a16="http://schemas.microsoft.com/office/drawing/2014/main" id="{A1C6E50E-4534-0BD6-DD32-13F093698041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D140B7FD-5551-8D2E-65E0-DE18DCD16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8EFFD5A-FC8E-9F5B-F36B-B1884C3FE478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rgbClr val="222222"/>
                </a:gs>
                <a:gs pos="100000">
                  <a:srgbClr val="E90028">
                    <a:lumMod val="99000"/>
                    <a:alpha val="14000"/>
                  </a:srgbClr>
                </a:gs>
              </a:gsLst>
              <a:lin ang="180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5428378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927680" y="4264009"/>
            <a:ext cx="9351056" cy="4139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927680" y="3587746"/>
            <a:ext cx="9351056" cy="555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b="1" i="0" dirty="0">
                <a:solidFill>
                  <a:schemeClr val="tx2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3" name="Picture 2" descr="A red and black logo&#10;&#10;Description automatically generated">
            <a:extLst>
              <a:ext uri="{FF2B5EF4-FFF2-40B4-BE49-F238E27FC236}">
                <a16:creationId xmlns:a16="http://schemas.microsoft.com/office/drawing/2014/main" id="{50455BA8-FE1B-5D13-462F-927B593ACBCB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920832" y="765041"/>
            <a:ext cx="2404259" cy="92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058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7265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224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829547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38311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0" i="0" cap="all" baseline="0" dirty="0">
                <a:latin typeface="Aptos" panose="020B0004020202020204" pitchFamily="34" charset="0"/>
              </a:rPr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C5F3B35-0B65-6AE0-3A04-11B0034DD2B0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102278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52124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E0A42F1-2CD0-C9C5-46BB-96DEFB43317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852498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13847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95634C7-7042-3C8A-18E7-2F7C2933BCFC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79707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37665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8821BD82-03A8-501F-9BC5-A26FCE12AA7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411697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604486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8DF0C5F-7D34-6D9D-A3EC-3B31120E5C48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37C7781-2B32-DB45-463D-D8759D97DC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332398B-7337-E58B-0A5E-1941E87F124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12" name="5. Source" hidden="1">
            <a:extLst>
              <a:ext uri="{FF2B5EF4-FFF2-40B4-BE49-F238E27FC236}">
                <a16:creationId xmlns:a16="http://schemas.microsoft.com/office/drawing/2014/main" id="{61DCAE07-A1C8-D736-A06A-BC15D268CB2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809416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206973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2A89587-5142-9FA3-E0AE-FEBCBBB8CE1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4A9B92F-8809-E43F-B897-530943CF3C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3FB3C83-7E14-79C1-1160-993258EF40E5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EA6884B6-26E1-C909-829A-77AFED99E57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575098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406578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0F6840-AE4F-4E41-A681-6E0537BEC54C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C81A281C-2370-0CB3-5948-A8995874D1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C990A6D-4CA3-D52C-4D2F-D467C167BF8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9EF36011-33A9-75DF-262E-DAC2F66229F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540961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17680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5CD6B22-9412-DABF-7645-E40D0EA21AE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6ECEFAFC-7519-DCB6-B1DE-2951C497DE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5B8E538-B169-AB8D-68F7-E9CF8498BDC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D5E00B18-3C40-3129-3BB7-08505F7E4C2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55183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801470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CABD70B-102A-8B5A-BF68-58234803F31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74127813-F95A-6B89-5E0E-570D89CE16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1BEE79E-CEFA-AD86-4A08-CAB38DA8668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51497680-3705-C652-517B-62638D26478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510368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555620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38311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0" i="0" cap="all" baseline="0" dirty="0">
                <a:latin typeface="Aptos" panose="020B0004020202020204" pitchFamily="34" charset="0"/>
              </a:rPr>
              <a:t>STICKER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8873DC-7473-267C-DA6B-EEA9A06D7E5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E72F218-776C-2BE8-3231-73D82F271F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AF0B5DA-95DB-1A42-03F0-017E9A5EF62F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D76A903-9B67-A41B-80E8-47396D5CAA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  <p:sp>
        <p:nvSpPr>
          <p:cNvPr id="13" name="5. Source" hidden="1">
            <a:extLst>
              <a:ext uri="{FF2B5EF4-FFF2-40B4-BE49-F238E27FC236}">
                <a16:creationId xmlns:a16="http://schemas.microsoft.com/office/drawing/2014/main" id="{ABC07D43-AEAA-8875-12A7-C84047942CE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540824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955936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A75E0A59-0527-4A0B-18CF-BA64B81613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19DB0C-0445-61D8-9675-AD0B45EE3CB1}"/>
              </a:ext>
            </a:extLst>
          </p:cNvPr>
          <p:cNvSpPr/>
          <p:nvPr userDrawn="1"/>
        </p:nvSpPr>
        <p:spPr>
          <a:xfrm rot="10800000" flipH="1"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rgbClr val="222222">
                  <a:alpha val="78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6DDBFB7B-6225-696C-CCCD-978726F12A9B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094E713-6499-9BF0-943C-6DB4A0BB250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21916F6-EE0C-5161-6DC1-61D37F772DAE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sz="700" b="0" i="0" dirty="0">
                <a:solidFill>
                  <a:srgbClr val="FEFFFF"/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lang="en-US" sz="700" b="0" i="0" dirty="0" err="1">
                <a:solidFill>
                  <a:srgbClr val="FEFFFF"/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lang="en-US" sz="700" b="0" i="0" dirty="0">
                <a:solidFill>
                  <a:srgbClr val="FEFFFF"/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lang="en-IE" altLang="en-US" sz="700" b="0" i="0" spc="300" dirty="0">
              <a:solidFill>
                <a:srgbClr val="FEFFFF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A163EAC-1670-E4DF-34CD-981DA01F2582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noFill/>
          <a:ln w="12700" cap="flat" cmpd="sng" algn="ctr">
            <a:solidFill>
              <a:srgbClr val="FEFFFF"/>
            </a:solidFill>
            <a:prstDash val="solid"/>
            <a:miter lim="800000"/>
            <a:tailEnd type="none"/>
          </a:ln>
          <a:effectLst/>
        </p:spPr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0F961004-9043-A449-56E7-A636E0DF745A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>
              <a:defRPr/>
            </a:pPr>
            <a:fld id="{4ABDCABE-3F10-B64C-92F1-862014417034}" type="slidenum">
              <a:rPr lang="en-US" sz="800" smtClean="0">
                <a:solidFill>
                  <a:srgbClr val="FEFFFF"/>
                </a:solidFill>
                <a:latin typeface="Open Sans"/>
                <a:cs typeface="Arial" panose="020B0604020202020204" pitchFamily="34" charset="0"/>
              </a:rPr>
              <a:pPr algn="r" defTabSz="610744">
                <a:defRPr/>
              </a:pPr>
              <a:t>‹#›</a:t>
            </a:fld>
            <a:endParaRPr lang="en-US" sz="800">
              <a:solidFill>
                <a:srgbClr val="FEFFFF"/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18" name="2. Slide Title">
            <a:extLst>
              <a:ext uri="{FF2B5EF4-FFF2-40B4-BE49-F238E27FC236}">
                <a16:creationId xmlns:a16="http://schemas.microsoft.com/office/drawing/2014/main" id="{3BF11EED-4551-A885-BAE0-FDB2B7B81B2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5" y="934198"/>
            <a:ext cx="5541264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300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030546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B00BEFFE-B217-02FD-2205-E40E9115E15F}"/>
              </a:ext>
            </a:extLst>
          </p:cNvPr>
          <p:cNvGrpSpPr/>
          <p:nvPr userDrawn="1"/>
        </p:nvGrpSpPr>
        <p:grpSpPr>
          <a:xfrm>
            <a:off x="4892069" y="3030462"/>
            <a:ext cx="2414960" cy="901451"/>
            <a:chOff x="927680" y="805367"/>
            <a:chExt cx="2414960" cy="90145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B439D62-A601-D515-427A-10349E89E826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1871D961-9C1D-1CCD-178F-D0F69A54D241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04BD0149-61D2-E78F-6A69-62BAB47B70BE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0FA1B2EE-4C88-0901-9525-28D402F1B921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151981BC-ED16-3E39-EDE3-C5C8F9C0B0C6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44DF9D41-665C-D047-264D-68951B014A13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0E97D3B-BA4F-6CD4-218D-CF6240BFB29F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FFA999C-4F2E-1C4C-693E-5BC7FA3B0502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E75BB07-6061-8B01-FB1D-DF23AF0DAF72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FAC5B833-F585-14AD-2965-547B460766C0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EC22C5CA-AAFF-849F-AFEF-4DDC8DC07837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CB0A3308-C3E1-4AF8-6CEC-A572174B45D5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91FA0648-DF16-8319-AE59-17D4CAE40635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56D60C3-C2F2-B5C8-9CDC-D4EB20186F81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037CD048-5DF8-5CBA-68E5-2EC9E2DDB87F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83FF9A80-AD3A-F0F1-14BF-B51970380A74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2C74052D-1BA1-942D-1818-E944B6A46838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D6E77C8-27E3-0AE1-0765-7EE6AF566A2A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801E3032-B019-CEB6-A818-B2E5DEC5A135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E029D65-DAF0-EE17-E392-4F01ED4D39E1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DFCA064-1F12-2FF1-706D-8D4DB928522F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244DDF20-E814-8D3C-278F-27815864494E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030B25B-1E81-6788-56DE-960CAAABA9FF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27E742F-F2FC-C7C9-C199-3EA617A3CCE2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1165EC8-DE61-A2C8-075F-A67A8EAA1C2B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60453A43-0E98-B3D7-F5DE-6BAE8ADDE4B3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A12DDBF3-ED2A-8150-A684-30D12BB89A9D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E829E5E-064A-9B28-5E06-DE1D74E7F1F8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5F003A2F-56E6-F949-FAFA-3610A167EFDE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B6A19AF-8274-7539-04B0-45789D39E0BB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3FD5A032-752C-E1A0-C0C2-D51B590B262E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6A07C7AF-E41B-0BA0-176C-3E287F81304B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C51FEF0-AFA2-B9FF-07F0-E8DDEFCC5B87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4750D77-D73D-E833-32C3-9F201112F7C1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4EDD92CC-D8E4-C8E4-DE5B-9722701E2107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45FB1342-C744-FE46-21C3-D6FA2287D1CA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567F57C-EAD5-2C84-5456-1181ED1E8779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B7EF9B01-C352-6B3C-F36C-5C4431367636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673DD62-0066-DAD0-0D79-869CF72455DA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E6D47BBE-B5B9-B84E-C7CC-8B2CDED885DD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27A4D105-4D5E-CD50-4365-B78E97300FF7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</p:grpSp>
      </p:grp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BDC213E7-BC39-0C0A-6828-D5D605FD2DCA}"/>
              </a:ext>
            </a:extLst>
          </p:cNvPr>
          <p:cNvSpPr txBox="1">
            <a:spLocks/>
          </p:cNvSpPr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solidFill>
                  <a:schemeClr val="bg1"/>
                </a:solidFill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66470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27543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46">
            <a:extLst>
              <a:ext uri="{FF2B5EF4-FFF2-40B4-BE49-F238E27FC236}">
                <a16:creationId xmlns:a16="http://schemas.microsoft.com/office/drawing/2014/main" id="{4577BAB2-8343-BC49-136C-E424F620E8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rgbClr val="222222"/>
              </a:gs>
              <a:gs pos="100000">
                <a:srgbClr val="E90028">
                  <a:lumMod val="99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D298ADB5-39ED-475F-3D06-AE657CAC66E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03DAF425-EF3D-EBCF-C7B3-FE8913E27E3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888520" y="2968043"/>
            <a:ext cx="2404259" cy="92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482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631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74282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58A66904-D0A2-EE9D-6A68-D3D757A7D4E8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3BD6EAF-3B9C-A87D-9E25-C93E823FF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FA371D4-B68C-D92B-6E5B-5AE012F64069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chemeClr val="tx1"/>
                </a:gs>
                <a:gs pos="100000">
                  <a:schemeClr val="accent3">
                    <a:lumMod val="99000"/>
                    <a:alpha val="14000"/>
                  </a:schemeClr>
                </a:gs>
              </a:gsLst>
              <a:lin ang="18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120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4463736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date here 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927680" y="3580437"/>
            <a:ext cx="9351056" cy="56252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b="1" i="0" dirty="0">
                <a:solidFill>
                  <a:schemeClr val="bg2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3" name="Picture 2" descr="A red and black logo&#10;&#10;Description automatically generated">
            <a:extLst>
              <a:ext uri="{FF2B5EF4-FFF2-40B4-BE49-F238E27FC236}">
                <a16:creationId xmlns:a16="http://schemas.microsoft.com/office/drawing/2014/main" id="{02333D96-8142-FD19-B002-2F78A400124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908957" y="1014975"/>
            <a:ext cx="2404259" cy="92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4760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519537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0327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89889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EC4CF-3C87-3F20-9A7D-FC451B84D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7EABD-5C03-EC07-CDDA-80E138DEA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4008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167663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F0099F4-9EB6-76FD-6E70-E048D6B602F9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4" name="object 2">
              <a:extLst>
                <a:ext uri="{FF2B5EF4-FFF2-40B4-BE49-F238E27FC236}">
                  <a16:creationId xmlns:a16="http://schemas.microsoft.com/office/drawing/2014/main" id="{530E9DD9-8234-604A-802F-A054023027D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74877B3B-2E75-94EF-0FFD-025C9960BC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56A5F59-A909-9534-D1B7-F13A68E83B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E011A66A-F864-64F2-D918-E7B44FBE359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57F814EB-C003-AAFC-B087-3ECE3DF140B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FBA19776-56DE-C7CC-F340-70B41111B2F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8">
              <a:extLst>
                <a:ext uri="{FF2B5EF4-FFF2-40B4-BE49-F238E27FC236}">
                  <a16:creationId xmlns:a16="http://schemas.microsoft.com/office/drawing/2014/main" id="{CC90407A-30F6-698A-A8F2-FA7D90005B2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578089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27327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1763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961693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07300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C8CD6-8844-FE7C-5AD1-A7D3B042B90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2399948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453572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2CB87CCC-64DE-7123-0B0B-F05AF45955C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709290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569509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477A6075-2FDB-0655-CF50-2B453150D749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9779371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32444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0723536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465036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590C56DD-B928-178B-15BB-20583E51AAA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964071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84763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380B986-1528-D4D0-A503-EC85AE55065F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78AB714-3BD8-47E9-8BEC-45EA4594BEB7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E18B0E1A-77D1-7B16-CE40-9748772EC11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155F3084-BE7F-938F-8413-CC49D879873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2FC221FE-057A-B6A1-2B0F-A168BE3341D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10F73A2F-CF0B-81A9-A4BF-5C34D040F38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58CFDC26-04D3-6E5E-00B8-ACD0CD7EA7E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F7CCAEC9-E786-3E78-31C5-DFA27A87E5E9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38303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739165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29F843E-9A91-6B85-5A1B-24B4890B881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F12D445-2F36-9728-95CF-D74759219338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0D1C8941-7BB2-4741-2043-4AA48D2C5BE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8B4A3669-1857-A062-83B7-A6C682D8F92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8A1AA10C-A000-4B9F-D5B6-565A1D73E903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477AD1DA-9881-6EEA-3438-8478B2A16EA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934F2008-C178-117E-2F7C-D0E0ED010054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70819AD-6118-8F84-E045-9049202173B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F278F5ED-0618-37ED-28C1-BC9B71A1CA3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361755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112989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9250EEE-D951-7DCB-DEA6-BFEA0BF6DB7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CB93712-D5EF-4A02-C1C4-7902821EAED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B16F91F5-06C1-A9D5-055E-63B383EBB94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C0F96876-4275-C93F-3345-A151DD0A0247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7A9375B1-40F1-2EB2-C405-F5296D983D2B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E15D213-5F24-40C5-167A-5108AF0E24D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48AD77CA-1E18-F355-42D7-FFAEB213E93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9217093-2ADB-44BA-7DFC-E9BA5047C89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509290-DA15-A4CB-5B5D-829B86606D3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038828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986123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1D655-DC07-778C-534A-293DE0C7F45F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5EF465A-E66E-8F24-C7A8-0849D9A70D8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6840E99D-E179-A8CE-8D6D-DF542D82131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4537B1E8-090E-E48D-CF46-81109EF7CA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24D02175-D671-8D2F-2B55-9403F06910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7442156-FC11-B278-FE38-187B66E5BB63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580AAA9B-F1F1-1F55-3532-E9595647CA5A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ACC0E620-D337-2F31-012C-9CCA439C1E85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3E1F0468-9962-2C29-1CC4-9D086609D82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098704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094122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3E828924-9AEE-67CC-6392-875784F45AC9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C625284-C7BC-A90A-C2F2-599AB6CD9F14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55AE63AA-54E7-2EBF-EA37-A160F1E6C97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4C1B07F5-99FE-D8E7-A419-C8EDA45F4F4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154EA3BB-226B-9478-DE69-B656D40497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D7ABA14D-E593-37DE-90F7-DBE219FC63E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6">
              <a:extLst>
                <a:ext uri="{FF2B5EF4-FFF2-40B4-BE49-F238E27FC236}">
                  <a16:creationId xmlns:a16="http://schemas.microsoft.com/office/drawing/2014/main" id="{F75278F7-3F43-DE06-1E5A-DC8461CE6AA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D9A5777C-3A89-029D-0C9B-BA9C161C1EC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95FDEA1B-3A89-E0C5-AAC1-B34E7C58838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544477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97907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EFE22D4-7640-D72C-5C6E-EF2255950CE1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0B5B30F-CE3D-FD75-1D5D-538444A7BEE4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CA029183-E1B0-2951-4D96-2B272B63AA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11" name="object 2">
              <a:extLst>
                <a:ext uri="{FF2B5EF4-FFF2-40B4-BE49-F238E27FC236}">
                  <a16:creationId xmlns:a16="http://schemas.microsoft.com/office/drawing/2014/main" id="{EBEBB032-BB18-3D4D-9E73-F153735C31B2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3">
              <a:extLst>
                <a:ext uri="{FF2B5EF4-FFF2-40B4-BE49-F238E27FC236}">
                  <a16:creationId xmlns:a16="http://schemas.microsoft.com/office/drawing/2014/main" id="{DB45323E-BE70-6B16-C755-5E38C7EA545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4">
              <a:extLst>
                <a:ext uri="{FF2B5EF4-FFF2-40B4-BE49-F238E27FC236}">
                  <a16:creationId xmlns:a16="http://schemas.microsoft.com/office/drawing/2014/main" id="{9527C82F-40C1-061C-41D3-70E6DB8BF4B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5">
              <a:extLst>
                <a:ext uri="{FF2B5EF4-FFF2-40B4-BE49-F238E27FC236}">
                  <a16:creationId xmlns:a16="http://schemas.microsoft.com/office/drawing/2014/main" id="{F8D51490-7B6E-297D-57F8-990552B3068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6">
              <a:extLst>
                <a:ext uri="{FF2B5EF4-FFF2-40B4-BE49-F238E27FC236}">
                  <a16:creationId xmlns:a16="http://schemas.microsoft.com/office/drawing/2014/main" id="{5EC155C9-0023-A5A6-0647-E4EFAF86AA3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7">
              <a:extLst>
                <a:ext uri="{FF2B5EF4-FFF2-40B4-BE49-F238E27FC236}">
                  <a16:creationId xmlns:a16="http://schemas.microsoft.com/office/drawing/2014/main" id="{760AF58B-2630-9D7E-3B95-8C830D3AC81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8">
              <a:extLst>
                <a:ext uri="{FF2B5EF4-FFF2-40B4-BE49-F238E27FC236}">
                  <a16:creationId xmlns:a16="http://schemas.microsoft.com/office/drawing/2014/main" id="{15354115-02E3-B507-D442-E58333A766A7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385453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996402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A805FE97-8672-6282-0EC8-ABEAC52E46DB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EAE6AFE-0E98-D1A0-CF9E-76E398E7DD6C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08576C1-EA25-5E9D-5664-EBCBEF6438B1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99EE54C3-6195-7D1A-3B53-25CECFEAF8B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87D4BBE-A6E5-293A-6269-792D5DA90290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B620E40C-4635-CDC2-468F-F7E6FF2A5FBA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720A2D1E-F644-B955-0463-ABAE3D5F9DA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240648-3458-1B5C-DF9E-0850F31EEA3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7E5E7F1C-BCDF-01A1-C7C7-178CD34185A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516744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89319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4041E3-E43E-BAA5-C37B-AAB2F2294265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919185A7-6D05-825D-A3ED-51A7C41962C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D62E0541-BE67-951F-AE32-7BD827E5C82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ED88426E-8835-B3C1-AC3F-B5702933D4D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B40E39B5-EE73-9FDC-939B-336ED6F8A71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DC3172E5-4E28-B42E-C24F-3DACAC9F42F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7A2C1478-5628-56F3-A2E5-13EF1111F03F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3429279D-E439-0D5F-A665-0B2210D9E09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529424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874AF67-BBA0-48F4-BB9F-5296344335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970452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874AF67-BBA0-48F4-BB9F-5296344335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cumenttype">
            <a:extLst>
              <a:ext uri="{FF2B5EF4-FFF2-40B4-BE49-F238E27FC236}">
                <a16:creationId xmlns:a16="http://schemas.microsoft.com/office/drawing/2014/main" id="{718454E5-6285-00A9-53C9-B4BA91C926E8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5AFF17B0-782D-B204-10E2-A245DD390963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0DA6FEE7-CDA4-81DC-2EA4-C7D677522110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CBDFE16-BF8B-5BE4-DF87-CD2D67368F7D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C6DC2955-0EB0-A27B-B7E2-3E5B584E08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DAE08EB3-6E3D-C456-B8A3-0B504F2CAD09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04194BBE-D97B-6CEC-55AD-98AD2B4BFCEC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977C364D-2AAA-6E00-8041-0AB927BEC69B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9C1C4EE5-B02A-D600-21F3-C26002F8D67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C80419FA-CDD2-C161-354E-C17A266AA57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C68F69-7428-CA0E-D754-945C079ECFD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058657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480358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11082528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0F8ABF34-9C24-45F4-B9AE-EDBE37FAC548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D4CFB085-D437-9546-5D9B-D65424052392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6473314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6585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" name="Sticker" hidden="1">
            <a:extLst>
              <a:ext uri="{FF2B5EF4-FFF2-40B4-BE49-F238E27FC236}">
                <a16:creationId xmlns:a16="http://schemas.microsoft.com/office/drawing/2014/main" id="{1BE78E90-512D-48A0-A845-A06C7B40AA52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01" name="3. Subtitle">
            <a:extLst>
              <a:ext uri="{FF2B5EF4-FFF2-40B4-BE49-F238E27FC236}">
                <a16:creationId xmlns:a16="http://schemas.microsoft.com/office/drawing/2014/main" id="{8AB5A759-C8C6-4E92-997D-BA04067A36CE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76944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9B7093E-0F01-7C24-8CF8-07E16C4AD5C5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4430967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EDB0C68-81D8-4BCB-8FED-587D098337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52794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6EDB0C68-81D8-4BCB-8FED-587D098337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8EAA134-9792-4D41-898E-A83D3A4E3D6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74A6D15-9D93-480F-A207-CA245151AE2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79744E48-04EF-4FA7-AF06-13E2E4A9BC5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036A09-1C11-0390-172A-BDC1A70E859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8138854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10AAB5F-CF0A-4C58-81CA-92C1A8CB900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92955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10AAB5F-CF0A-4C58-81CA-92C1A8CB90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A53433-5DFE-4583-A5C0-DE3F3C3DDE8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8CFBA6B2-A084-4532-80C0-2629A5553A7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9A5BC72-B58B-4282-B0EA-EE79CC589D7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53150A0-4712-4A9D-C377-B008F654964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5376469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8064E9-3153-4628-A7D5-81F8DEADB0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45116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98064E9-3153-4628-A7D5-81F8DEADB0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4FCABF2-1291-4CAB-A39C-0FDD2FD8A1F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E222DC4C-FD9F-4495-B0EA-3E6F1E35596A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C4B822-CA6B-4F05-8715-F74C6D5D34B1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8F89071A-FCD4-4931-B959-81108D770B1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40964E55-E537-8DF3-9342-8FF9B962A4E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2748604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52273FB-3270-4181-86FF-C1D92782D4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76530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52273FB-3270-4181-86FF-C1D92782D4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E3D51E-EFF4-4CED-8D1C-0D351D7D327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FB296734-15F7-4BDF-BF7F-AD560B3E09D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9" name="3. Subtitle">
            <a:extLst>
              <a:ext uri="{FF2B5EF4-FFF2-40B4-BE49-F238E27FC236}">
                <a16:creationId xmlns:a16="http://schemas.microsoft.com/office/drawing/2014/main" id="{F91EA195-0A6B-4141-BE0A-C29B8632D98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085514-D1F6-4D77-A23F-C5C66C21AB2E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878CBA30-A797-424E-A56B-F43F015ECE9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70A2E5D9-3632-73D5-22CE-53932999F8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7838802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A3BA4A-22A3-4843-892F-E42C155B428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79335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A3BA4A-22A3-4843-892F-E42C155B42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2BA1E0C-CA9F-489D-B144-727B655BD19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7C125983-42A9-42F7-AA00-F56CD87B285E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D41FF9F-DFB7-4DFF-B338-08A2CA649393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E97B40B-AFF2-4819-823D-9831ADC756C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1B21DDDE-2B23-23E9-1204-14C28EEA031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AE575D-865A-696D-9644-9A71A325C022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1AE804E8-6E1E-B357-D5A8-392BDF56FE5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C139ADDA-B9C8-33E3-32FD-F832E9E4CA3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A93AB90-F01E-1ECF-CF13-04D36835587E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60A912A0-04A3-267E-A1E7-0E4479EE5CA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12AD44B5-0C1B-AB77-830B-8CC9B6ED098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07041B10-8540-73F4-D7FB-3C1B366D883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5EAB9D2E-4C00-F1DC-E30F-79775D1B89E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693020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>
            <a:extLst>
              <a:ext uri="{FF2B5EF4-FFF2-40B4-BE49-F238E27FC236}">
                <a16:creationId xmlns:a16="http://schemas.microsoft.com/office/drawing/2014/main" id="{D6AD2A36-39D2-411F-97A0-A924098965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73518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4" name="Object 2" hidden="1">
                        <a:extLst>
                          <a:ext uri="{FF2B5EF4-FFF2-40B4-BE49-F238E27FC236}">
                            <a16:creationId xmlns:a16="http://schemas.microsoft.com/office/drawing/2014/main" id="{D6AD2A36-39D2-411F-97A0-A924098965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6FA1A46-CC63-4D80-904D-B75922926F0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F2EA5A09-84EC-4368-8C76-0BEA141A43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BAE0A91-D3D3-4C9A-9F81-3C13D960A34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635D98B-97DC-4A80-82A3-A8B3C701B73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465575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FF510DE5-09C2-80FC-CB16-ACA845E0903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7368EE9-EA98-1050-3745-FD6473C7F02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475276AF-9E2D-5714-FB1A-39A77CBC802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62F34E03-833A-9F85-06B0-0103B3D7DC2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C1157090-3021-BCF4-6724-81C0A7369639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DB5B518-A808-9452-0571-8EA393B9F5E4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1D809124-9112-5038-6B75-8B243ACAF0B0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39C99E83-8111-545D-EFEF-3CB18CA601E0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8E2B5EB4-0861-E3F7-1D3B-339B80B90DE3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577216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262404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4D8EE31-E95A-6D9A-F828-FFC3D9F8710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CBBCD0B-29D3-C774-F3E2-0930EA2B591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48951F1-10AE-AEA6-0F5D-AF64D92257F8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093BAF07-5C4C-0E0A-13BD-B6DDE276C22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62F0354-665F-589F-4E35-FCEB511CB38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2811D5F0-72D0-1019-0C9E-D6D3D61EE76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F018FE43-DF21-BB4D-89D2-A37E096BF66F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3AA7E7A-10DB-3970-AAB1-6EA6AC480EF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8CFA103B-5413-62A4-1AB5-EB1D881C33A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528098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830887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E1D61C74-F3E2-42EF-998D-BEC7B3EBD0B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8CA3F7F-79C3-4776-BD80-2B6BECA0AF60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AA63786F-0B44-C2A7-38DA-D61828E15AE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7EB6AA-58BC-A371-B70F-73EBC9E2AA80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CE2A6440-FF22-0F9B-1C5D-04C7C63859F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50EE619E-AF61-2C88-4226-7810D6C01D0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2203968C-D908-71A2-BD5F-C6C725108C9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5EFF5A8C-F969-029F-1702-5112390FC93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07F5B01-BED5-075E-16F7-F8FE0CAB568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B328CCC-DA5C-ED34-A8CC-F6D16683E3A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04F01A39-3452-AE12-BA84-694B6DFFFC0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2104382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336648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9BDC5E0C-4668-472F-0E96-361BA3A0CB51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51E8823-E0AF-A248-9931-E03198307B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AA849B82-DD56-2BF8-5AE6-EDE569947145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150FE6D3-DB3C-5D81-CF8F-FCA2FAF21FA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5877A923-4A3A-C545-5A82-235F00053DC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C740D933-A1FB-089F-EC30-0B74847F023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47633DC-061E-574E-331E-E4F0A5E5F5C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4ECC6690-B08A-6D8D-E027-90E17B6C860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1AD4D031-F41A-8689-E70C-3587BEB734D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703853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004468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A691649-67B6-B45C-7BA8-D3F5EB280E55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C0CA76-D9F5-A54F-8AC5-69682AAFD2AB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6569E10-DF87-7ECB-7669-619C0C20677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F92F792C-FCBC-59C9-C096-03B03DE6157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A17C6C0-6161-7C70-71AA-DFB0B31D81FF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10F95B5-8B83-3AF9-ED67-ED48F3DAA52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89364C5-C67D-73A9-3B98-03FB26140CC5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7ADBD6-48F7-1317-378E-12E9BC5D7146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0FBBECD5-1241-1491-5D8A-69E6C967CF6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948296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923317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465576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A2A8C6A2-26B8-46D0-B6A4-4D8C91B2772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63DE0353-99BC-4322-9D9F-E3C1556B87A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4" y="3659644"/>
            <a:ext cx="3465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76B794B1-DD45-2EC6-DABA-8C80B3B292B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405CC83-C7E9-A791-F588-7EB80B096E6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2578DEC5-C385-3338-1200-4A649DD2838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35053DFC-83AC-3DDE-18B0-EE4C39387102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2D4C49F-A1E0-7AB4-1977-32E777A3A81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1259331F-1A76-75FF-0D63-6BB9B742E83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89B63FBC-711B-5661-B00D-4C3EB24E7177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396DA9E4-545B-6922-F14F-1B9055A27B0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3542F06E-7530-BF56-32B0-05FCCE8338CA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5072229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187408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A0029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A0029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0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201E918A-7ADD-4595-9E5C-36C3D305CA4A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A0895B2F-2F72-4935-BC7F-BEA280D6C542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A0918DC-E16B-94A3-D920-15032BA3042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4D8677E-7F98-E1C7-AB2B-36054DEE3847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388CFDF-B73F-EA1C-95BE-BBEC811730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D6EB0D38-26E0-9B9F-6415-A753EA8B536D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A92A2217-9947-A838-EE33-D1DE43F88C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0586C0A0-461E-3059-5D7F-8705AE98137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CD9D15E5-6689-3F68-9084-917164A876F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190B086-5902-048E-96CD-92E8387C6AA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42C0B9AA-1571-2444-C3E4-D5466DC512C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7600360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937BF69-DBBB-44FA-AA65-8999BD8B4E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875304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937BF69-DBBB-44FA-AA65-8999BD8B4E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440E0BC-D285-4CB0-BC8F-8E2C57BF2A2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8" name="Sticker" hidden="1">
            <a:extLst>
              <a:ext uri="{FF2B5EF4-FFF2-40B4-BE49-F238E27FC236}">
                <a16:creationId xmlns:a16="http://schemas.microsoft.com/office/drawing/2014/main" id="{02AE8CE4-BD27-40D4-AB6E-9F41E7636086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5C5F547-1B1B-411D-99AF-7DE767A71F1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28E74CB8-BF11-1076-E307-A5BAF5277A4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AACD0FF-C965-17DE-35CB-FD2D868AC2C9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87A19DFA-8C49-827D-50FF-BE77E25967E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5B88209A-59C2-AA72-374F-51B919816FB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BD4A748F-3B33-91F4-D5BB-D5909CD9B8E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ECFBA85E-BCED-2222-B4BD-074B3E030A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B9C98811-C84A-DF6B-8CF6-E8A1F96D3B2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5B0139F3-2AE4-7421-6E1F-F515F7E349ED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7">
              <a:extLst>
                <a:ext uri="{FF2B5EF4-FFF2-40B4-BE49-F238E27FC236}">
                  <a16:creationId xmlns:a16="http://schemas.microsoft.com/office/drawing/2014/main" id="{993FBCC4-8293-CEAD-137E-810BE05E54D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8">
              <a:extLst>
                <a:ext uri="{FF2B5EF4-FFF2-40B4-BE49-F238E27FC236}">
                  <a16:creationId xmlns:a16="http://schemas.microsoft.com/office/drawing/2014/main" id="{EF517355-F18E-869C-0D80-972C51EB7DE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8348495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CD2BF5E-92A7-41C4-93AE-C72274D09CB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600859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7CD2BF5E-92A7-41C4-93AE-C72274D09C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">
            <a:extLst>
              <a:ext uri="{FF2B5EF4-FFF2-40B4-BE49-F238E27FC236}">
                <a16:creationId xmlns:a16="http://schemas.microsoft.com/office/drawing/2014/main" id="{4833D5AF-2A75-4978-AA54-00BA594BBA72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E9E206AB-587F-4AC2-9EF7-AA339899F4B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7976AE6E-1007-617B-6D37-DAF22B336B7E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6F0CB2C-0DAE-77AE-BAB3-FDD88EB6B27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E4B82813-5045-5D9A-A392-192D7F03EB0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77FD17CD-1B4C-76D8-08DE-D690E593554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BF17A0A6-D7EB-8E73-E8A1-08CDE76B20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718BDFCD-6D65-FEB4-A299-F74ABC44CD08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4D30287-95FC-218F-667E-422D4444746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D20C33C0-CE17-524E-B602-2FD92315742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127160B2-2E10-357A-9DEA-AC4AB98C350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3993779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785827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EED9D83D-9CC3-45F3-876D-CC42BC0B70E0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46DE1ED-91A1-6DAE-9EF2-B450D30DBFC3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7D43D03-AABE-2FEE-84E0-3D3933E4D4AE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367484EE-B3C3-164B-15FB-16785FCF546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F9E4DD72-7E91-4E88-DF46-71FEE94BB14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6BEAA5E1-DFFC-2307-AEA9-C3209DE99AE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AC8F52B6-98FC-391C-3BFA-DFF7C8E660D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9CE905E7-D443-E451-21D6-DB94A089F7E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B4806490-B7DB-A39F-BFEA-0C3F447AEDA0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5267346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8A404-32DD-FE24-D28E-107156086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416924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302520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4FAAC0C-C4DA-2014-1F28-9C3F81B5572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83993999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26775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59CC5712-69F2-B304-CBCE-B0EBB8F18C5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561"/>
            <a:ext cx="12192000" cy="684543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A8B889-4515-F46A-E641-004E5FD2C2AD}"/>
              </a:ext>
            </a:extLst>
          </p:cNvPr>
          <p:cNvSpPr/>
          <p:nvPr userDrawn="1"/>
        </p:nvSpPr>
        <p:spPr>
          <a:xfrm rot="10800000" flipH="1">
            <a:off x="0" y="12559"/>
            <a:ext cx="12191999" cy="6857999"/>
          </a:xfrm>
          <a:prstGeom prst="rect">
            <a:avLst/>
          </a:prstGeom>
          <a:gradFill flip="none" rotWithShape="1">
            <a:gsLst>
              <a:gs pos="14000">
                <a:schemeClr val="tx1"/>
              </a:gs>
              <a:gs pos="100000">
                <a:schemeClr val="accent3">
                  <a:lumMod val="99000"/>
                  <a:alpha val="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75649297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30137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D5861E-A5F2-4134-8EBA-5A27237BB3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grayscl/>
            <a:alphaModFix amt="53000"/>
          </a:blip>
          <a:srcRect l="16598" r="1182"/>
          <a:stretch/>
        </p:blipFill>
        <p:spPr>
          <a:xfrm>
            <a:off x="5181600" y="0"/>
            <a:ext cx="70104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0F48FF3-7DD6-C6D0-1A16-4579E5F9F127}"/>
              </a:ext>
            </a:extLst>
          </p:cNvPr>
          <p:cNvSpPr/>
          <p:nvPr userDrawn="1"/>
        </p:nvSpPr>
        <p:spPr>
          <a:xfrm>
            <a:off x="-38986" y="-16429"/>
            <a:ext cx="11612607" cy="6858000"/>
          </a:xfrm>
          <a:prstGeom prst="rect">
            <a:avLst/>
          </a:prstGeom>
          <a:gradFill>
            <a:gsLst>
              <a:gs pos="55000">
                <a:schemeClr val="tx1"/>
              </a:gs>
              <a:gs pos="93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B031A6CD-9DBF-5730-A37B-E5C39DBFD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8252929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03715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图片占位符 12"/>
          <p:cNvPicPr>
            <a:picLocks noChangeAspect="1"/>
          </p:cNvPicPr>
          <p:nvPr userDrawn="1"/>
        </p:nvPicPr>
        <p:blipFill rotWithShape="1">
          <a:blip r:embed="rId6">
            <a:grayscl/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989388" y="0"/>
            <a:ext cx="820261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997604B-1F15-0B63-C055-41CC8436A87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7000">
                <a:schemeClr val="tx1"/>
              </a:gs>
              <a:gs pos="100000">
                <a:schemeClr val="tx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E4A31890-9831-E69C-A46F-60406C2A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003865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725640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29582D8-580D-1FFA-1ADA-D8F311BE092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D627F90-D464-F0F9-630D-0F0C7895563E}"/>
              </a:ext>
            </a:extLst>
          </p:cNvPr>
          <p:cNvSpPr/>
          <p:nvPr userDrawn="1"/>
        </p:nvSpPr>
        <p:spPr>
          <a:xfrm rot="10800000"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94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33972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392710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F1B6E49C-9FCE-1A4A-7020-71691C1CCCB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134"/>
            <a:ext cx="12192000" cy="68337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CD04B41-4F91-3216-67A4-63968EB48286}"/>
              </a:ext>
            </a:extLst>
          </p:cNvPr>
          <p:cNvSpPr/>
          <p:nvPr userDrawn="1"/>
        </p:nvSpPr>
        <p:spPr>
          <a:xfrm rot="10800000" flipH="1">
            <a:off x="-1" y="0"/>
            <a:ext cx="12191999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86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40231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35739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C039BF3-1B23-77C0-CB68-DE654FC3A00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8970AEE-8A91-9B4A-83FF-2DEB9DD51453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88000"/>
                </a:schemeClr>
              </a:gs>
              <a:gs pos="100000">
                <a:schemeClr val="accent3">
                  <a:lumMod val="99000"/>
                  <a:alpha val="86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575471FE-627E-1B54-BE5C-43118C2DD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651395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68618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>
            <a:extLst>
              <a:ext uri="{FF2B5EF4-FFF2-40B4-BE49-F238E27FC236}">
                <a16:creationId xmlns:a16="http://schemas.microsoft.com/office/drawing/2014/main" id="{749D46FD-B6BC-BAF1-3651-460EDD5E84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DCAC8E13-E8F3-D0DF-02F9-06FC45D0718C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0A9317E6-B6B0-DA2A-C24F-113D2AC87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142150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808595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BBCAC184-8EEC-EA9B-4868-60C5B316EDF5}"/>
              </a:ext>
            </a:extLst>
          </p:cNvPr>
          <p:cNvSpPr/>
          <p:nvPr userDrawn="1"/>
        </p:nvSpPr>
        <p:spPr>
          <a:xfrm>
            <a:off x="0" y="-15919"/>
            <a:ext cx="12205383" cy="68659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405665-2AA2-4697-952F-2AE150E3C6A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grayscl/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405" y="-7961"/>
            <a:ext cx="7938978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EB6621-A58B-E979-B932-DE0C74643EBE}"/>
              </a:ext>
            </a:extLst>
          </p:cNvPr>
          <p:cNvSpPr/>
          <p:nvPr userDrawn="1"/>
        </p:nvSpPr>
        <p:spPr>
          <a:xfrm rot="10800000" flipH="1">
            <a:off x="0" y="-15930"/>
            <a:ext cx="12192000" cy="6873929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D9CF207C-68CD-A853-88A4-BEF241287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541809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66714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gradFill>
            <a:gsLst>
              <a:gs pos="75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609600" y="3659644"/>
            <a:ext cx="2459736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lnSpc>
                <a:spcPct val="100000"/>
              </a:lnSpc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09600" y="1851817"/>
            <a:ext cx="2459736" cy="166199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lnSpc>
                <a:spcPct val="100000"/>
              </a:lnSpc>
              <a:defRPr>
                <a:solidFill>
                  <a:srgbClr val="53565A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pic>
        <p:nvPicPr>
          <p:cNvPr id="22" name="Picture 21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20797C4-62B6-112D-0F75-73A014523CAC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CB48618-92AD-354F-E958-EBF46CD785E5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5" name="Slide Number">
            <a:extLst>
              <a:ext uri="{FF2B5EF4-FFF2-40B4-BE49-F238E27FC236}">
                <a16:creationId xmlns:a16="http://schemas.microsoft.com/office/drawing/2014/main" id="{8F3921CC-B724-719B-6CCA-6C11659FF8A2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0736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99693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5" name="Group 94">
            <a:extLst>
              <a:ext uri="{FF2B5EF4-FFF2-40B4-BE49-F238E27FC236}">
                <a16:creationId xmlns:a16="http://schemas.microsoft.com/office/drawing/2014/main" id="{A1C6E50E-4534-0BD6-DD32-13F093698041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D140B7FD-5551-8D2E-65E0-DE18DCD16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8EFFD5A-FC8E-9F5B-F36B-B1884C3FE478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rgbClr val="222222"/>
                </a:gs>
                <a:gs pos="100000">
                  <a:srgbClr val="E90028">
                    <a:lumMod val="99000"/>
                    <a:alpha val="14000"/>
                  </a:srgbClr>
                </a:gs>
              </a:gsLst>
              <a:lin ang="180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0B32CA6-FCC8-9C97-B19F-037769BE349F}"/>
              </a:ext>
            </a:extLst>
          </p:cNvPr>
          <p:cNvGrpSpPr/>
          <p:nvPr userDrawn="1"/>
        </p:nvGrpSpPr>
        <p:grpSpPr>
          <a:xfrm>
            <a:off x="927680" y="805367"/>
            <a:ext cx="2414960" cy="901451"/>
            <a:chOff x="927680" y="805367"/>
            <a:chExt cx="2414960" cy="901451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1FC9BF2-A5EE-9F23-EA87-2E023EE87E80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9CB44E4C-D4A5-29BF-4CB3-B30B749C84C7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EED2893E-EEF5-9F08-9960-312E6EDDDAD1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E6B830AC-DFE0-0BD8-1806-822421AD7CE9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765D4FEF-58D5-BBBD-C845-EFB49C8F6C4F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42F7A3AD-A2FA-0B3F-FACA-F0222BC43B9D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A58F3120-8098-485D-EFC6-00E146C636B8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DB99D749-A247-09FB-AD13-6B3DFB676578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36B31610-0B3B-E957-949D-4A9C48742AAD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696C0F7A-3C2C-9C7A-EA13-3FBF9D486E95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921556CA-4D68-9E69-7FBA-4D8B042EE792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78DB84B6-BDB9-C325-7C43-9606D087B687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06110760-692E-4C23-531E-2A80AC169FCE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95112B4D-B37A-B49B-3D8B-CDBEC3C5E2B2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C6799081-D918-9A5E-66CF-565EB135C42F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0D9E27C8-09FC-6D4B-D033-6A26E17B0A85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2C5BCD8E-E6B8-216F-CD8A-BC87B32DE0CA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3DAD9908-D2D3-B30E-2711-6534E150EE9D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527A55E1-3BDD-D5B2-B61C-D258CB0648AE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D7F8B47D-12B0-0D62-7308-E15B0FF5A91E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B8DBB006-36B7-C496-16B7-A06F93A8023D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BAF43FBC-DBBE-5E5D-E2D2-33C9F672CE49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3352A321-239D-B5EC-A50E-8798F6A81540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FAB7B408-6CA2-994D-608B-2301E5EA664E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C5D1AA87-B26E-A8DD-3DFE-B98199BD7F93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6F82DCD2-941C-5F91-53F6-29CEAD22CEEB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C53AD10B-D19C-3F88-A290-E89330E85E35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9D67EB56-DA86-11ED-EA79-996E46FFA5B3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A1EF07DE-66FB-0AE0-9D97-14A3A591C001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87F593A6-8F6C-CF6C-1B4F-662FD70B84F9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37BFF41B-16A8-3006-518B-5407D3FC57E6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A7311837-FBF2-C2EC-E653-DEDB95DF1C02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A16DEEF-9BB1-C70B-FB26-462D890FC168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E04B97C9-BAB1-0DA6-01B7-F4C1512FF373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70DFC917-6902-725B-626F-C4909E918C48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B8C8DFDF-55DF-9CF2-4533-8C5693259317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ECE28965-22C1-DABB-7CD5-4ED225544606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361FB1B7-66DA-472C-8869-1732E2BD810F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9CE9BEAE-F047-0F1D-9F88-4C2FBF3AC30E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0532B188-7505-A9DE-2FE3-8E0408A178FC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469AC1D3-F5D9-DF99-55BC-7440E2FC094D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5428378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927680" y="4264009"/>
            <a:ext cx="9351056" cy="4139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927680" y="3587746"/>
            <a:ext cx="9351056" cy="555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81058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7265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9332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829547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325410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 dirty="0"/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C5F3B35-0B65-6AE0-3A04-11B0034DD2B0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46649660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52124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E0A42F1-2CD0-C9C5-46BB-96DEFB43317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96760045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13847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95634C7-7042-3C8A-18E7-2F7C2933BCFC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73633582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37665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8821BD82-03A8-501F-9BC5-A26FCE12AA7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43306581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604486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8DF0C5F-7D34-6D9D-A3EC-3B31120E5C48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37C7781-2B32-DB45-463D-D8759D97DC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332398B-7337-E58B-0A5E-1941E87F124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12" name="5. Source" hidden="1">
            <a:extLst>
              <a:ext uri="{FF2B5EF4-FFF2-40B4-BE49-F238E27FC236}">
                <a16:creationId xmlns:a16="http://schemas.microsoft.com/office/drawing/2014/main" id="{61DCAE07-A1C8-D736-A06A-BC15D268CB2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35597333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206973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2A89587-5142-9FA3-E0AE-FEBCBBB8CE1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4A9B92F-8809-E43F-B897-530943CF3C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3FB3C83-7E14-79C1-1160-993258EF40E5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dirty="0" err="1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spc="300" dirty="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EA6884B6-26E1-C909-829A-77AFED99E57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68709794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406578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0F6840-AE4F-4E41-A681-6E0537BEC54C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C81A281C-2370-0CB3-5948-A8995874D1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C990A6D-4CA3-D52C-4D2F-D467C167BF8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9EF36011-33A9-75DF-262E-DAC2F66229F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91648153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17680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5CD6B22-9412-DABF-7645-E40D0EA21AE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6ECEFAFC-7519-DCB6-B1DE-2951C497DE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5B8E538-B169-AB8D-68F7-E9CF8498BDC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D5E00B18-3C40-3129-3BB7-08505F7E4C2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67559383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801470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CABD70B-102A-8B5A-BF68-58234803F31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74127813-F95A-6B89-5E0E-570D89CE16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1BEE79E-CEFA-AD86-4A08-CAB38DA8668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51497680-3705-C652-517B-62638D26478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68891016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555620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325410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 dirty="0"/>
              <a:t>STICKER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8873DC-7473-267C-DA6B-EEA9A06D7E5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E72F218-776C-2BE8-3231-73D82F271F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AF0B5DA-95DB-1A42-03F0-017E9A5EF62F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D76A903-9B67-A41B-80E8-47396D5CAA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  <p:sp>
        <p:nvSpPr>
          <p:cNvPr id="13" name="5. Source" hidden="1">
            <a:extLst>
              <a:ext uri="{FF2B5EF4-FFF2-40B4-BE49-F238E27FC236}">
                <a16:creationId xmlns:a16="http://schemas.microsoft.com/office/drawing/2014/main" id="{ABC07D43-AEAA-8875-12A7-C84047942CE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00370886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955936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A75E0A59-0527-4A0B-18CF-BA64B81613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19DB0C-0445-61D8-9675-AD0B45EE3CB1}"/>
              </a:ext>
            </a:extLst>
          </p:cNvPr>
          <p:cNvSpPr/>
          <p:nvPr userDrawn="1"/>
        </p:nvSpPr>
        <p:spPr>
          <a:xfrm rot="10800000" flipH="1"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rgbClr val="222222">
                  <a:alpha val="78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6DDBFB7B-6225-696C-CCCD-978726F12A9B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094E713-6499-9BF0-943C-6DB4A0BB250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21916F6-EE0C-5161-6DC1-61D37F772DAE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sz="700">
                <a:solidFill>
                  <a:srgbClr val="FEFFFF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spc="300">
              <a:solidFill>
                <a:srgbClr val="FEFFFF"/>
              </a:solidFill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A163EAC-1670-E4DF-34CD-981DA01F2582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  <a:tailEnd type="none"/>
          </a:ln>
          <a:effectLst/>
        </p:spPr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0F961004-9043-A449-56E7-A636E0DF745A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>
              <a:defRPr/>
            </a:pPr>
            <a:fld id="{4ABDCABE-3F10-B64C-92F1-862014417034}" type="slidenum">
              <a:rPr lang="en-US" sz="800" smtClean="0">
                <a:solidFill>
                  <a:srgbClr val="FEFFFF"/>
                </a:solidFill>
                <a:latin typeface="Open Sans"/>
                <a:cs typeface="Arial" panose="020B0604020202020204" pitchFamily="34" charset="0"/>
              </a:rPr>
              <a:pPr algn="r" defTabSz="610744">
                <a:defRPr/>
              </a:pPr>
              <a:t>‹#›</a:t>
            </a:fld>
            <a:endParaRPr lang="en-US" sz="800">
              <a:solidFill>
                <a:srgbClr val="FEFFFF"/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18" name="2. Slide Title">
            <a:extLst>
              <a:ext uri="{FF2B5EF4-FFF2-40B4-BE49-F238E27FC236}">
                <a16:creationId xmlns:a16="http://schemas.microsoft.com/office/drawing/2014/main" id="{3BF11EED-4551-A885-BAE0-FDB2B7B81B2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5" y="934198"/>
            <a:ext cx="5541264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475047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030546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B00BEFFE-B217-02FD-2205-E40E9115E15F}"/>
              </a:ext>
            </a:extLst>
          </p:cNvPr>
          <p:cNvGrpSpPr/>
          <p:nvPr userDrawn="1"/>
        </p:nvGrpSpPr>
        <p:grpSpPr>
          <a:xfrm>
            <a:off x="4892069" y="3030462"/>
            <a:ext cx="2414960" cy="901451"/>
            <a:chOff x="927680" y="805367"/>
            <a:chExt cx="2414960" cy="90145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B439D62-A601-D515-427A-10349E89E826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1871D961-9C1D-1CCD-178F-D0F69A54D241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04BD0149-61D2-E78F-6A69-62BAB47B70BE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0FA1B2EE-4C88-0901-9525-28D402F1B921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151981BC-ED16-3E39-EDE3-C5C8F9C0B0C6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44DF9D41-665C-D047-264D-68951B014A13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0E97D3B-BA4F-6CD4-218D-CF6240BFB29F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FFA999C-4F2E-1C4C-693E-5BC7FA3B0502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E75BB07-6061-8B01-FB1D-DF23AF0DAF72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FAC5B833-F585-14AD-2965-547B460766C0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EC22C5CA-AAFF-849F-AFEF-4DDC8DC07837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CB0A3308-C3E1-4AF8-6CEC-A572174B45D5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91FA0648-DF16-8319-AE59-17D4CAE40635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56D60C3-C2F2-B5C8-9CDC-D4EB20186F81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037CD048-5DF8-5CBA-68E5-2EC9E2DDB87F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83FF9A80-AD3A-F0F1-14BF-B51970380A74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2C74052D-1BA1-942D-1818-E944B6A46838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D6E77C8-27E3-0AE1-0765-7EE6AF566A2A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801E3032-B019-CEB6-A818-B2E5DEC5A135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E029D65-DAF0-EE17-E392-4F01ED4D39E1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DFCA064-1F12-2FF1-706D-8D4DB928522F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244DDF20-E814-8D3C-278F-27815864494E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030B25B-1E81-6788-56DE-960CAAABA9FF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27E742F-F2FC-C7C9-C199-3EA617A3CCE2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1165EC8-DE61-A2C8-075F-A67A8EAA1C2B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60453A43-0E98-B3D7-F5DE-6BAE8ADDE4B3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A12DDBF3-ED2A-8150-A684-30D12BB89A9D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E829E5E-064A-9B28-5E06-DE1D74E7F1F8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5F003A2F-56E6-F949-FAFA-3610A167EFDE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B6A19AF-8274-7539-04B0-45789D39E0BB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3FD5A032-752C-E1A0-C0C2-D51B590B262E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6A07C7AF-E41B-0BA0-176C-3E287F81304B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C51FEF0-AFA2-B9FF-07F0-E8DDEFCC5B87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4750D77-D73D-E833-32C3-9F201112F7C1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4EDD92CC-D8E4-C8E4-DE5B-9722701E2107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45FB1342-C744-FE46-21C3-D6FA2287D1CA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567F57C-EAD5-2C84-5456-1181ED1E8779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B7EF9B01-C352-6B3C-F36C-5C4431367636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673DD62-0066-DAD0-0D79-869CF72455DA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E6D47BBE-B5B9-B84E-C7CC-8B2CDED885DD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27A4D105-4D5E-CD50-4365-B78E97300FF7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BDC213E7-BC39-0C0A-6828-D5D605FD2DCA}"/>
              </a:ext>
            </a:extLst>
          </p:cNvPr>
          <p:cNvSpPr txBox="1">
            <a:spLocks/>
          </p:cNvSpPr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>
                <a:solidFill>
                  <a:schemeClr val="bg1"/>
                </a:solidFill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6832092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27543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46">
            <a:extLst>
              <a:ext uri="{FF2B5EF4-FFF2-40B4-BE49-F238E27FC236}">
                <a16:creationId xmlns:a16="http://schemas.microsoft.com/office/drawing/2014/main" id="{4577BAB2-8343-BC49-136C-E424F620E8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rgbClr val="222222"/>
              </a:gs>
              <a:gs pos="100000">
                <a:srgbClr val="E90028">
                  <a:lumMod val="99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5D4ACD1-5D46-257B-ECA3-0348F02D2DD3}"/>
              </a:ext>
            </a:extLst>
          </p:cNvPr>
          <p:cNvGrpSpPr/>
          <p:nvPr userDrawn="1"/>
        </p:nvGrpSpPr>
        <p:grpSpPr>
          <a:xfrm>
            <a:off x="4888520" y="2978275"/>
            <a:ext cx="2414960" cy="901451"/>
            <a:chOff x="927680" y="805367"/>
            <a:chExt cx="2414960" cy="90145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C84C502-8D20-222B-D243-CF399C49FE13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F22E5BC4-C734-EEBB-265E-76DEEF66146F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9B6303A5-477B-3ADB-C12D-F813A0D40FB1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580E855B-93D9-62D9-0E9B-CA82BB441DA3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B80C5603-9261-4D0E-9CE0-EA2DB7B6E32E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B99667D1-9CCD-B637-74AF-CCD7766FF3A6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E6AA58B8-8B62-8CE8-027F-CE25985DA0E8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937ADAD-0FFC-13A3-9703-DE5C367FB9FC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6EE0E7B-F845-5E7B-A6B9-ADAD9AF81634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08084753-74F8-F4FE-DF5F-75D78F1582F0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CBD8F138-7597-5075-0ACE-7CCE7F80FCEB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847135B3-A33A-D8AE-30EC-8D55D6E84C55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6720062D-2FE9-CDE5-946F-E0C8D8AF7A75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6CC29E5B-EA31-A29A-9461-99245A913BD6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955C9585-0227-62E6-C017-691EC6D37D7E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AAEA94C-6AE5-8F70-3E2F-A3D7CE96015C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3223A6E-A831-3B43-C8E2-1CCE82844832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95E1DC03-3856-BFC7-AA48-BC57DBA525E9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899369B-5D56-C1BC-1FA0-8D07F358B507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E903FD77-590B-4640-F682-2934D2B22E32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E4551A4-C5C0-0771-3252-667C7D93CB39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6A657196-0927-F558-CAE3-7C7F48B3F579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50D7A677-BB14-9305-5194-7B18CE9B9F38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690E3860-A5C5-7C1F-3ED0-57CAB7CDEB28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D8AAF2F-AFF8-F36F-EABF-60DA22AC36B8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90AD0098-5537-9DB1-91D4-C01DBC846D5E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46A91AA5-B624-A334-F8B0-CC1F96963E9B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88756C31-D9CF-6F5A-D7E2-856A14CE76FB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D343BCE-6B2E-C241-B123-3671B13B4954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D60D608-1609-1238-91E2-3344A9208278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B937A10F-1922-345C-0696-07E5213C3B69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F8724B84-B919-89A3-442E-163134BFCFC5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75127C7B-1CCA-B4FE-9327-9DF81601F04A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5DE6D74B-5935-720A-0108-9F7D21114381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78EBCCA-27E1-29F7-13AA-EBAB2CE82A1A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206FAC7F-0144-30C4-2ED0-914495DC6498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954BE742-C1A6-167A-F344-CCEEF34DEBAE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0E68426-DB04-B6AC-3AAC-25F36234BEF7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8AE726F4-760A-00EA-4056-4C5F1EFD0B6E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A79533DB-B2EC-5AD4-1DBB-3285116FC35B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56046DE9-24A1-E140-5740-E0145EB96DCA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D298ADB5-39ED-475F-3D06-AE657CAC66E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76505200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935686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74282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58A66904-D0A2-EE9D-6A68-D3D757A7D4E8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3BD6EAF-3B9C-A87D-9E25-C93E823FF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FA371D4-B68C-D92B-6E5B-5AE012F64069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chemeClr val="tx1"/>
                </a:gs>
                <a:gs pos="100000">
                  <a:schemeClr val="accent3">
                    <a:lumMod val="99000"/>
                    <a:alpha val="14000"/>
                  </a:schemeClr>
                </a:gs>
              </a:gsLst>
              <a:lin ang="18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120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4463736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date here 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927680" y="3587746"/>
            <a:ext cx="9351056" cy="555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B63E547-0AFC-C230-4912-4D3DD3324A8F}"/>
              </a:ext>
            </a:extLst>
          </p:cNvPr>
          <p:cNvGrpSpPr/>
          <p:nvPr userDrawn="1"/>
        </p:nvGrpSpPr>
        <p:grpSpPr>
          <a:xfrm>
            <a:off x="927680" y="805367"/>
            <a:ext cx="2414960" cy="901451"/>
            <a:chOff x="927680" y="805367"/>
            <a:chExt cx="2414960" cy="901451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ABECEF8-C731-650D-CF09-895E8FD51524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4306BB84-6170-A32C-9541-AFCD92E03E94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DC482E34-63FF-4C19-AD2C-F115B4EC3A2F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9960A953-2EDC-4509-F254-A792D05259B9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D554292A-60F2-EB18-90A9-D871DB3D0D6F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8EF8CC75-A6D3-58FA-14F3-9D6EBAD6FC21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548BAEA1-1B42-CF93-E367-3E57604D881A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F13239F7-4CF6-9871-B2FE-1EE825BC36D4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98CFEFE-1C6F-C930-8C74-9B7E2B28281A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chemeClr val="bg1"/>
            </a:solidFill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F6BD69C-62A8-51FC-102C-AB16197CB579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0FB5608C-5CC3-84A5-E09E-122802458280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E079E8B9-D42E-27BC-095E-1D9F530797B0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176367BC-8EB3-17E6-02D2-F1C69AF30210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8C6CEEA0-1B6C-0284-138F-D1F9183563AD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DA4F888C-1DAC-2694-2180-A351C1C986B3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FBEA4C79-F87F-5C70-9C51-AB3817ED685F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D9C30FF3-8687-E75D-D075-0E7A5194BF87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EBE9172-0D0B-B78F-E80B-A6B9D399A9B6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8B43250D-E258-744A-A9AE-911B03651973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3E51FF71-D0EC-6381-11A6-E4DF80FC4E02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F9A16E9B-7D74-CA6B-3939-C08B42D05F5B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CF8BD753-ABFD-424F-1CC2-418208AF2A1E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6A3AAB72-6566-0EAA-C30D-C15031C2D193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1B5CD38A-9E26-716E-2AD9-997E2383F768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0DFD5B0D-D076-C69C-AC36-0A5BA022227A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02F9458E-9AD5-9BD5-8AFC-A2744A20DE22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3E8049DE-EF83-04FA-FE6E-5B0AAE1BB833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DABEB15E-CEEC-83DD-8126-D356A8E8C17D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F74DF724-A3FC-9665-6E80-763AB825716F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6799AA50-3E5F-C2B8-2BC0-908C67297368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26829709-F3DA-F1E0-E780-F24A36520943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DF99CD6E-B502-7A07-D9E0-236B2E91CD58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97B55110-A12F-D7CF-8D27-88AF27B07156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41E7E723-B1B7-13A1-754F-3856E4275CB3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86FDF58A-19B3-6BF4-D531-D89F53663AA4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B7A84A2-1A95-3999-050A-C99428BDE867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6D6EE046-FA08-FFE5-B805-7FB675949E57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D253D2BF-1606-EC18-6C57-4745A489EE02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F4295A84-EA11-9EA6-7DEC-F36B8C8F592E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12171D4B-2AD9-02CF-4D1D-960B8B2E224F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7B47EE26-9358-54E2-24DB-E8688AEF18AD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3124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3529547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213780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24837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EC4CF-3C87-3F20-9A7D-FC451B84D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7EABD-5C03-EC07-CDDA-80E138DEA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90017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167663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F0099F4-9EB6-76FD-6E70-E048D6B602F9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4" name="object 2">
              <a:extLst>
                <a:ext uri="{FF2B5EF4-FFF2-40B4-BE49-F238E27FC236}">
                  <a16:creationId xmlns:a16="http://schemas.microsoft.com/office/drawing/2014/main" id="{530E9DD9-8234-604A-802F-A054023027D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74877B3B-2E75-94EF-0FFD-025C9960BC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56A5F59-A909-9534-D1B7-F13A68E83B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E011A66A-F864-64F2-D918-E7B44FBE359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57F814EB-C003-AAFC-B087-3ECE3DF140B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FBA19776-56DE-C7CC-F340-70B41111B2F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8">
              <a:extLst>
                <a:ext uri="{FF2B5EF4-FFF2-40B4-BE49-F238E27FC236}">
                  <a16:creationId xmlns:a16="http://schemas.microsoft.com/office/drawing/2014/main" id="{CC90407A-30F6-698A-A8F2-FA7D90005B2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3099987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27327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1763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54392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07300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C8CD6-8844-FE7C-5AD1-A7D3B042B90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880346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453572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2CB87CCC-64DE-7123-0B0B-F05AF45955C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69535567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569509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477A6075-2FDB-0655-CF50-2B453150D749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72094395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32444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99270022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465036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590C56DD-B928-178B-15BB-20583E51AAA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31924248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84763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380B986-1528-D4D0-A503-EC85AE55065F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78AB714-3BD8-47E9-8BEC-45EA4594BEB7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E18B0E1A-77D1-7B16-CE40-9748772EC11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155F3084-BE7F-938F-8413-CC49D879873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2FC221FE-057A-B6A1-2B0F-A168BE3341D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10F73A2F-CF0B-81A9-A4BF-5C34D040F38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58CFDC26-04D3-6E5E-00B8-ACD0CD7EA7E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F7CCAEC9-E786-3E78-31C5-DFA27A87E5E9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31077568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739165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29F843E-9A91-6B85-5A1B-24B4890B881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F12D445-2F36-9728-95CF-D74759219338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0D1C8941-7BB2-4741-2043-4AA48D2C5BE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8B4A3669-1857-A062-83B7-A6C682D8F92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8A1AA10C-A000-4B9F-D5B6-565A1D73E903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477AD1DA-9881-6EEA-3438-8478B2A16EA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934F2008-C178-117E-2F7C-D0E0ED010054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70819AD-6118-8F84-E045-9049202173B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F278F5ED-0618-37ED-28C1-BC9B71A1CA3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2550363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112989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9250EEE-D951-7DCB-DEA6-BFEA0BF6DB7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CB93712-D5EF-4A02-C1C4-7902821EAED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B16F91F5-06C1-A9D5-055E-63B383EBB94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C0F96876-4275-C93F-3345-A151DD0A0247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7A9375B1-40F1-2EB2-C405-F5296D983D2B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E15D213-5F24-40C5-167A-5108AF0E24D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48AD77CA-1E18-F355-42D7-FFAEB213E93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9217093-2ADB-44BA-7DFC-E9BA5047C89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509290-DA15-A4CB-5B5D-829B86606D3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2877876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986123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1D655-DC07-778C-534A-293DE0C7F45F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5EF465A-E66E-8F24-C7A8-0849D9A70D8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6840E99D-E179-A8CE-8D6D-DF542D82131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4537B1E8-090E-E48D-CF46-81109EF7CA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24D02175-D671-8D2F-2B55-9403F06910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7442156-FC11-B278-FE38-187B66E5BB63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580AAA9B-F1F1-1F55-3532-E9595647CA5A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ACC0E620-D337-2F31-012C-9CCA439C1E85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3E1F0468-9962-2C29-1CC4-9D086609D82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1336481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094122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3E828924-9AEE-67CC-6392-875784F45AC9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C625284-C7BC-A90A-C2F2-599AB6CD9F14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55AE63AA-54E7-2EBF-EA37-A160F1E6C97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4C1B07F5-99FE-D8E7-A419-C8EDA45F4F4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154EA3BB-226B-9478-DE69-B656D40497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D7ABA14D-E593-37DE-90F7-DBE219FC63E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6">
              <a:extLst>
                <a:ext uri="{FF2B5EF4-FFF2-40B4-BE49-F238E27FC236}">
                  <a16:creationId xmlns:a16="http://schemas.microsoft.com/office/drawing/2014/main" id="{F75278F7-3F43-DE06-1E5A-DC8461CE6AA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D9A5777C-3A89-029D-0C9B-BA9C161C1EC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95FDEA1B-3A89-E0C5-AAC1-B34E7C58838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1578566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97907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EFE22D4-7640-D72C-5C6E-EF2255950CE1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0B5B30F-CE3D-FD75-1D5D-538444A7BEE4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CA029183-E1B0-2951-4D96-2B272B63AA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11" name="object 2">
              <a:extLst>
                <a:ext uri="{FF2B5EF4-FFF2-40B4-BE49-F238E27FC236}">
                  <a16:creationId xmlns:a16="http://schemas.microsoft.com/office/drawing/2014/main" id="{EBEBB032-BB18-3D4D-9E73-F153735C31B2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3">
              <a:extLst>
                <a:ext uri="{FF2B5EF4-FFF2-40B4-BE49-F238E27FC236}">
                  <a16:creationId xmlns:a16="http://schemas.microsoft.com/office/drawing/2014/main" id="{DB45323E-BE70-6B16-C755-5E38C7EA545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4">
              <a:extLst>
                <a:ext uri="{FF2B5EF4-FFF2-40B4-BE49-F238E27FC236}">
                  <a16:creationId xmlns:a16="http://schemas.microsoft.com/office/drawing/2014/main" id="{9527C82F-40C1-061C-41D3-70E6DB8BF4B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5">
              <a:extLst>
                <a:ext uri="{FF2B5EF4-FFF2-40B4-BE49-F238E27FC236}">
                  <a16:creationId xmlns:a16="http://schemas.microsoft.com/office/drawing/2014/main" id="{F8D51490-7B6E-297D-57F8-990552B3068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6">
              <a:extLst>
                <a:ext uri="{FF2B5EF4-FFF2-40B4-BE49-F238E27FC236}">
                  <a16:creationId xmlns:a16="http://schemas.microsoft.com/office/drawing/2014/main" id="{5EC155C9-0023-A5A6-0647-E4EFAF86AA3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7">
              <a:extLst>
                <a:ext uri="{FF2B5EF4-FFF2-40B4-BE49-F238E27FC236}">
                  <a16:creationId xmlns:a16="http://schemas.microsoft.com/office/drawing/2014/main" id="{760AF58B-2630-9D7E-3B95-8C830D3AC81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8">
              <a:extLst>
                <a:ext uri="{FF2B5EF4-FFF2-40B4-BE49-F238E27FC236}">
                  <a16:creationId xmlns:a16="http://schemas.microsoft.com/office/drawing/2014/main" id="{15354115-02E3-B507-D442-E58333A766A7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84559009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996402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A805FE97-8672-6282-0EC8-ABEAC52E46DB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EAE6AFE-0E98-D1A0-CF9E-76E398E7DD6C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08576C1-EA25-5E9D-5664-EBCBEF6438B1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99EE54C3-6195-7D1A-3B53-25CECFEAF8B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87D4BBE-A6E5-293A-6269-792D5DA90290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B620E40C-4635-CDC2-468F-F7E6FF2A5FBA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720A2D1E-F644-B955-0463-ABAE3D5F9DA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240648-3458-1B5C-DF9E-0850F31EEA3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7E5E7F1C-BCDF-01A1-C7C7-178CD34185A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2523781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89319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4041E3-E43E-BAA5-C37B-AAB2F2294265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919185A7-6D05-825D-A3ED-51A7C41962C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D62E0541-BE67-951F-AE32-7BD827E5C82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ED88426E-8835-B3C1-AC3F-B5702933D4D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B40E39B5-EE73-9FDC-939B-336ED6F8A71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DC3172E5-4E28-B42E-C24F-3DACAC9F42F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7A2C1478-5628-56F3-A2E5-13EF1111F03F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3429279D-E439-0D5F-A665-0B2210D9E09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8222413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874AF67-BBA0-48F4-BB9F-5296344335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970452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874AF67-BBA0-48F4-BB9F-5296344335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cumenttype">
            <a:extLst>
              <a:ext uri="{FF2B5EF4-FFF2-40B4-BE49-F238E27FC236}">
                <a16:creationId xmlns:a16="http://schemas.microsoft.com/office/drawing/2014/main" id="{718454E5-6285-00A9-53C9-B4BA91C926E8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5AFF17B0-782D-B204-10E2-A245DD390963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0DA6FEE7-CDA4-81DC-2EA4-C7D677522110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CBDFE16-BF8B-5BE4-DF87-CD2D67368F7D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C6DC2955-0EB0-A27B-B7E2-3E5B584E08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DAE08EB3-6E3D-C456-B8A3-0B504F2CAD09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04194BBE-D97B-6CEC-55AD-98AD2B4BFCEC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977C364D-2AAA-6E00-8041-0AB927BEC69B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9C1C4EE5-B02A-D600-21F3-C26002F8D67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C80419FA-CDD2-C161-354E-C17A266AA57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C68F69-7428-CA0E-D754-945C079ECFD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0377998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480358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11082528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0F8ABF34-9C24-45F4-B9AE-EDBE37FAC548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D4CFB085-D437-9546-5D9B-D65424052392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9821214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6585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" name="Sticker" hidden="1">
            <a:extLst>
              <a:ext uri="{FF2B5EF4-FFF2-40B4-BE49-F238E27FC236}">
                <a16:creationId xmlns:a16="http://schemas.microsoft.com/office/drawing/2014/main" id="{1BE78E90-512D-48A0-A845-A06C7B40AA52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01" name="3. Subtitle">
            <a:extLst>
              <a:ext uri="{FF2B5EF4-FFF2-40B4-BE49-F238E27FC236}">
                <a16:creationId xmlns:a16="http://schemas.microsoft.com/office/drawing/2014/main" id="{8AB5A759-C8C6-4E92-997D-BA04067A36CE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76944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9B7093E-0F01-7C24-8CF8-07E16C4AD5C5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11167694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EDB0C68-81D8-4BCB-8FED-587D098337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52794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6EDB0C68-81D8-4BCB-8FED-587D098337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8EAA134-9792-4D41-898E-A83D3A4E3D6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74A6D15-9D93-480F-A207-CA245151AE2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79744E48-04EF-4FA7-AF06-13E2E4A9BC5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036A09-1C11-0390-172A-BDC1A70E859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71429403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10AAB5F-CF0A-4C58-81CA-92C1A8CB900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92955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10AAB5F-CF0A-4C58-81CA-92C1A8CB90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A53433-5DFE-4583-A5C0-DE3F3C3DDE8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8CFBA6B2-A084-4532-80C0-2629A5553A7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9A5BC72-B58B-4282-B0EA-EE79CC589D7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53150A0-4712-4A9D-C377-B008F654964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16824146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8064E9-3153-4628-A7D5-81F8DEADB0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45116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98064E9-3153-4628-A7D5-81F8DEADB0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4FCABF2-1291-4CAB-A39C-0FDD2FD8A1F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E222DC4C-FD9F-4495-B0EA-3E6F1E35596A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C4B822-CA6B-4F05-8715-F74C6D5D34B1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8F89071A-FCD4-4931-B959-81108D770B1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40964E55-E537-8DF3-9342-8FF9B962A4E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47263197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52273FB-3270-4181-86FF-C1D92782D4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76530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52273FB-3270-4181-86FF-C1D92782D4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E3D51E-EFF4-4CED-8D1C-0D351D7D327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FB296734-15F7-4BDF-BF7F-AD560B3E09D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9" name="3. Subtitle">
            <a:extLst>
              <a:ext uri="{FF2B5EF4-FFF2-40B4-BE49-F238E27FC236}">
                <a16:creationId xmlns:a16="http://schemas.microsoft.com/office/drawing/2014/main" id="{F91EA195-0A6B-4141-BE0A-C29B8632D98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085514-D1F6-4D77-A23F-C5C66C21AB2E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878CBA30-A797-424E-A56B-F43F015ECE9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70A2E5D9-3632-73D5-22CE-53932999F8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44322569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A3BA4A-22A3-4843-892F-E42C155B428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79335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A3BA4A-22A3-4843-892F-E42C155B42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2BA1E0C-CA9F-489D-B144-727B655BD19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7C125983-42A9-42F7-AA00-F56CD87B285E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D41FF9F-DFB7-4DFF-B338-08A2CA649393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E97B40B-AFF2-4819-823D-9831ADC756C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1B21DDDE-2B23-23E9-1204-14C28EEA031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AE575D-865A-696D-9644-9A71A325C022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1AE804E8-6E1E-B357-D5A8-392BDF56FE5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C139ADDA-B9C8-33E3-32FD-F832E9E4CA3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A93AB90-F01E-1ECF-CF13-04D36835587E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60A912A0-04A3-267E-A1E7-0E4479EE5CA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12AD44B5-0C1B-AB77-830B-8CC9B6ED098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07041B10-8540-73F4-D7FB-3C1B366D883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5EAB9D2E-4C00-F1DC-E30F-79775D1B89E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234385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>
            <a:extLst>
              <a:ext uri="{FF2B5EF4-FFF2-40B4-BE49-F238E27FC236}">
                <a16:creationId xmlns:a16="http://schemas.microsoft.com/office/drawing/2014/main" id="{D6AD2A36-39D2-411F-97A0-A924098965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73518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4" name="Object 2" hidden="1">
                        <a:extLst>
                          <a:ext uri="{FF2B5EF4-FFF2-40B4-BE49-F238E27FC236}">
                            <a16:creationId xmlns:a16="http://schemas.microsoft.com/office/drawing/2014/main" id="{D6AD2A36-39D2-411F-97A0-A924098965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6FA1A46-CC63-4D80-904D-B75922926F0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F2EA5A09-84EC-4368-8C76-0BEA141A43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BAE0A91-D3D3-4C9A-9F81-3C13D960A34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635D98B-97DC-4A80-82A3-A8B3C701B73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465575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FF510DE5-09C2-80FC-CB16-ACA845E0903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7368EE9-EA98-1050-3745-FD6473C7F02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475276AF-9E2D-5714-FB1A-39A77CBC802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62F34E03-833A-9F85-06B0-0103B3D7DC2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C1157090-3021-BCF4-6724-81C0A7369639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DB5B518-A808-9452-0571-8EA393B9F5E4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1D809124-9112-5038-6B75-8B243ACAF0B0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39C99E83-8111-545D-EFEF-3CB18CA601E0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8E2B5EB4-0861-E3F7-1D3B-339B80B90DE3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3353706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262404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4D8EE31-E95A-6D9A-F828-FFC3D9F8710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CBBCD0B-29D3-C774-F3E2-0930EA2B591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48951F1-10AE-AEA6-0F5D-AF64D92257F8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093BAF07-5C4C-0E0A-13BD-B6DDE276C22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62F0354-665F-589F-4E35-FCEB511CB38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2811D5F0-72D0-1019-0C9E-D6D3D61EE76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F018FE43-DF21-BB4D-89D2-A37E096BF66F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3AA7E7A-10DB-3970-AAB1-6EA6AC480EF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8CFA103B-5413-62A4-1AB5-EB1D881C33A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2482796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830887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E1D61C74-F3E2-42EF-998D-BEC7B3EBD0B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8CA3F7F-79C3-4776-BD80-2B6BECA0AF60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AA63786F-0B44-C2A7-38DA-D61828E15AE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7EB6AA-58BC-A371-B70F-73EBC9E2AA80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CE2A6440-FF22-0F9B-1C5D-04C7C63859F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50EE619E-AF61-2C88-4226-7810D6C01D0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2203968C-D908-71A2-BD5F-C6C725108C9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5EFF5A8C-F969-029F-1702-5112390FC93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07F5B01-BED5-075E-16F7-F8FE0CAB568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B328CCC-DA5C-ED34-A8CC-F6D16683E3A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04F01A39-3452-AE12-BA84-694B6DFFFC0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8990078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336648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9BDC5E0C-4668-472F-0E96-361BA3A0CB51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51E8823-E0AF-A248-9931-E03198307B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AA849B82-DD56-2BF8-5AE6-EDE569947145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150FE6D3-DB3C-5D81-CF8F-FCA2FAF21FA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5877A923-4A3A-C545-5A82-235F00053DC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C740D933-A1FB-089F-EC30-0B74847F023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47633DC-061E-574E-331E-E4F0A5E5F5C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4ECC6690-B08A-6D8D-E027-90E17B6C860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1AD4D031-F41A-8689-E70C-3587BEB734D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0202139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004468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A691649-67B6-B45C-7BA8-D3F5EB280E55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C0CA76-D9F5-A54F-8AC5-69682AAFD2AB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6569E10-DF87-7ECB-7669-619C0C20677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F92F792C-FCBC-59C9-C096-03B03DE6157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A17C6C0-6161-7C70-71AA-DFB0B31D81FF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10F95B5-8B83-3AF9-ED67-ED48F3DAA52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89364C5-C67D-73A9-3B98-03FB26140CC5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7ADBD6-48F7-1317-378E-12E9BC5D7146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0FBBECD5-1241-1491-5D8A-69E6C967CF6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0194183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923317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465576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A2A8C6A2-26B8-46D0-B6A4-4D8C91B2772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63DE0353-99BC-4322-9D9F-E3C1556B87A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4" y="3659644"/>
            <a:ext cx="3465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76B794B1-DD45-2EC6-DABA-8C80B3B292B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405CC83-C7E9-A791-F588-7EB80B096E6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2578DEC5-C385-3338-1200-4A649DD2838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35053DFC-83AC-3DDE-18B0-EE4C39387102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2D4C49F-A1E0-7AB4-1977-32E777A3A81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1259331F-1A76-75FF-0D63-6BB9B742E83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89B63FBC-711B-5661-B00D-4C3EB24E7177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396DA9E4-545B-6922-F14F-1B9055A27B0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3542F06E-7530-BF56-32B0-05FCCE8338CA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5188324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187408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A0029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A0029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0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201E918A-7ADD-4595-9E5C-36C3D305CA4A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A0895B2F-2F72-4935-BC7F-BEA280D6C542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A0918DC-E16B-94A3-D920-15032BA3042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4D8677E-7F98-E1C7-AB2B-36054DEE3847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388CFDF-B73F-EA1C-95BE-BBEC811730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D6EB0D38-26E0-9B9F-6415-A753EA8B536D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A92A2217-9947-A838-EE33-D1DE43F88C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0586C0A0-461E-3059-5D7F-8705AE98137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CD9D15E5-6689-3F68-9084-917164A876F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190B086-5902-048E-96CD-92E8387C6AA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42C0B9AA-1571-2444-C3E4-D5466DC512C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2478223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937BF69-DBBB-44FA-AA65-8999BD8B4E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875304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937BF69-DBBB-44FA-AA65-8999BD8B4E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440E0BC-D285-4CB0-BC8F-8E2C57BF2A2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8" name="Sticker" hidden="1">
            <a:extLst>
              <a:ext uri="{FF2B5EF4-FFF2-40B4-BE49-F238E27FC236}">
                <a16:creationId xmlns:a16="http://schemas.microsoft.com/office/drawing/2014/main" id="{02AE8CE4-BD27-40D4-AB6E-9F41E7636086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5C5F547-1B1B-411D-99AF-7DE767A71F1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28E74CB8-BF11-1076-E307-A5BAF5277A4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AACD0FF-C965-17DE-35CB-FD2D868AC2C9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87A19DFA-8C49-827D-50FF-BE77E25967E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5B88209A-59C2-AA72-374F-51B919816FB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BD4A748F-3B33-91F4-D5BB-D5909CD9B8E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ECFBA85E-BCED-2222-B4BD-074B3E030A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B9C98811-C84A-DF6B-8CF6-E8A1F96D3B2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5B0139F3-2AE4-7421-6E1F-F515F7E349ED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7">
              <a:extLst>
                <a:ext uri="{FF2B5EF4-FFF2-40B4-BE49-F238E27FC236}">
                  <a16:creationId xmlns:a16="http://schemas.microsoft.com/office/drawing/2014/main" id="{993FBCC4-8293-CEAD-137E-810BE05E54D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8">
              <a:extLst>
                <a:ext uri="{FF2B5EF4-FFF2-40B4-BE49-F238E27FC236}">
                  <a16:creationId xmlns:a16="http://schemas.microsoft.com/office/drawing/2014/main" id="{EF517355-F18E-869C-0D80-972C51EB7DE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03871543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CD2BF5E-92A7-41C4-93AE-C72274D09CB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600859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7CD2BF5E-92A7-41C4-93AE-C72274D09C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">
            <a:extLst>
              <a:ext uri="{FF2B5EF4-FFF2-40B4-BE49-F238E27FC236}">
                <a16:creationId xmlns:a16="http://schemas.microsoft.com/office/drawing/2014/main" id="{4833D5AF-2A75-4978-AA54-00BA594BBA72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E9E206AB-587F-4AC2-9EF7-AA339899F4B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7976AE6E-1007-617B-6D37-DAF22B336B7E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6F0CB2C-0DAE-77AE-BAB3-FDD88EB6B27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E4B82813-5045-5D9A-A392-192D7F03EB0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77FD17CD-1B4C-76D8-08DE-D690E593554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BF17A0A6-D7EB-8E73-E8A1-08CDE76B20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718BDFCD-6D65-FEB4-A299-F74ABC44CD08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4D30287-95FC-218F-667E-422D4444746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D20C33C0-CE17-524E-B602-2FD92315742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127160B2-2E10-357A-9DEA-AC4AB98C350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026790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785827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EED9D83D-9CC3-45F3-876D-CC42BC0B70E0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46DE1ED-91A1-6DAE-9EF2-B450D30DBFC3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7D43D03-AABE-2FEE-84E0-3D3933E4D4AE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367484EE-B3C3-164B-15FB-16785FCF546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F9E4DD72-7E91-4E88-DF46-71FEE94BB14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6BEAA5E1-DFFC-2307-AEA9-C3209DE99AE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AC8F52B6-98FC-391C-3BFA-DFF7C8E660D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9CE905E7-D443-E451-21D6-DB94A089F7E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B4806490-B7DB-A39F-BFEA-0C3F447AEDA0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8046957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8A404-32DD-FE24-D28E-107156086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5019271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302520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4FAAC0C-C4DA-2014-1F28-9C3F81B5572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16281694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26775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59CC5712-69F2-B304-CBCE-B0EBB8F18C5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561"/>
            <a:ext cx="12192000" cy="684543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A8B889-4515-F46A-E641-004E5FD2C2AD}"/>
              </a:ext>
            </a:extLst>
          </p:cNvPr>
          <p:cNvSpPr/>
          <p:nvPr userDrawn="1"/>
        </p:nvSpPr>
        <p:spPr>
          <a:xfrm rot="10800000" flipH="1">
            <a:off x="0" y="12559"/>
            <a:ext cx="12191999" cy="6857999"/>
          </a:xfrm>
          <a:prstGeom prst="rect">
            <a:avLst/>
          </a:prstGeom>
          <a:gradFill flip="none" rotWithShape="1">
            <a:gsLst>
              <a:gs pos="14000">
                <a:schemeClr val="tx1"/>
              </a:gs>
              <a:gs pos="100000">
                <a:schemeClr val="accent3">
                  <a:lumMod val="99000"/>
                  <a:alpha val="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31539393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30137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D5861E-A5F2-4134-8EBA-5A27237BB3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grayscl/>
            <a:alphaModFix amt="53000"/>
          </a:blip>
          <a:srcRect l="16598" r="1182"/>
          <a:stretch/>
        </p:blipFill>
        <p:spPr>
          <a:xfrm>
            <a:off x="5181600" y="0"/>
            <a:ext cx="70104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0F48FF3-7DD6-C6D0-1A16-4579E5F9F127}"/>
              </a:ext>
            </a:extLst>
          </p:cNvPr>
          <p:cNvSpPr/>
          <p:nvPr userDrawn="1"/>
        </p:nvSpPr>
        <p:spPr>
          <a:xfrm>
            <a:off x="-38986" y="-16429"/>
            <a:ext cx="11612607" cy="6858000"/>
          </a:xfrm>
          <a:prstGeom prst="rect">
            <a:avLst/>
          </a:prstGeom>
          <a:gradFill>
            <a:gsLst>
              <a:gs pos="55000">
                <a:schemeClr val="tx1"/>
              </a:gs>
              <a:gs pos="93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B031A6CD-9DBF-5730-A37B-E5C39DBFD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2853137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03715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图片占位符 12"/>
          <p:cNvPicPr>
            <a:picLocks noChangeAspect="1"/>
          </p:cNvPicPr>
          <p:nvPr userDrawn="1"/>
        </p:nvPicPr>
        <p:blipFill rotWithShape="1">
          <a:blip r:embed="rId6">
            <a:grayscl/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989388" y="0"/>
            <a:ext cx="820261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997604B-1F15-0B63-C055-41CC8436A87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7000">
                <a:schemeClr val="tx1"/>
              </a:gs>
              <a:gs pos="100000">
                <a:schemeClr val="tx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E4A31890-9831-E69C-A46F-60406C2A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5584636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725640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29582D8-580D-1FFA-1ADA-D8F311BE092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D627F90-D464-F0F9-630D-0F0C7895563E}"/>
              </a:ext>
            </a:extLst>
          </p:cNvPr>
          <p:cNvSpPr/>
          <p:nvPr userDrawn="1"/>
        </p:nvSpPr>
        <p:spPr>
          <a:xfrm rot="10800000"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94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32142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392710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F1B6E49C-9FCE-1A4A-7020-71691C1CCCB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134"/>
            <a:ext cx="12192000" cy="68337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CD04B41-4F91-3216-67A4-63968EB48286}"/>
              </a:ext>
            </a:extLst>
          </p:cNvPr>
          <p:cNvSpPr/>
          <p:nvPr userDrawn="1"/>
        </p:nvSpPr>
        <p:spPr>
          <a:xfrm rot="10800000" flipH="1">
            <a:off x="-1" y="0"/>
            <a:ext cx="12191999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86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81851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35739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C039BF3-1B23-77C0-CB68-DE654FC3A00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8970AEE-8A91-9B4A-83FF-2DEB9DD51453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88000"/>
                </a:schemeClr>
              </a:gs>
              <a:gs pos="100000">
                <a:schemeClr val="accent3">
                  <a:lumMod val="99000"/>
                  <a:alpha val="86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575471FE-627E-1B54-BE5C-43118C2DD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0861926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68618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>
            <a:extLst>
              <a:ext uri="{FF2B5EF4-FFF2-40B4-BE49-F238E27FC236}">
                <a16:creationId xmlns:a16="http://schemas.microsoft.com/office/drawing/2014/main" id="{749D46FD-B6BC-BAF1-3651-460EDD5E84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DCAC8E13-E8F3-D0DF-02F9-06FC45D0718C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0A9317E6-B6B0-DA2A-C24F-113D2AC87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771869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808595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BBCAC184-8EEC-EA9B-4868-60C5B316EDF5}"/>
              </a:ext>
            </a:extLst>
          </p:cNvPr>
          <p:cNvSpPr/>
          <p:nvPr userDrawn="1"/>
        </p:nvSpPr>
        <p:spPr>
          <a:xfrm>
            <a:off x="0" y="-15919"/>
            <a:ext cx="12205383" cy="68659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405665-2AA2-4697-952F-2AE150E3C6A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grayscl/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405" y="-7961"/>
            <a:ext cx="7938978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EB6621-A58B-E979-B932-DE0C74643EBE}"/>
              </a:ext>
            </a:extLst>
          </p:cNvPr>
          <p:cNvSpPr/>
          <p:nvPr userDrawn="1"/>
        </p:nvSpPr>
        <p:spPr>
          <a:xfrm rot="10800000" flipH="1">
            <a:off x="0" y="-15930"/>
            <a:ext cx="12192000" cy="6873929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D9CF207C-68CD-A853-88A4-BEF241287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916352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66714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gradFill>
            <a:gsLst>
              <a:gs pos="75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609600" y="3659644"/>
            <a:ext cx="2459736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lnSpc>
                <a:spcPct val="100000"/>
              </a:lnSpc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09600" y="1851817"/>
            <a:ext cx="2459736" cy="166199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lnSpc>
                <a:spcPct val="100000"/>
              </a:lnSpc>
              <a:defRPr>
                <a:solidFill>
                  <a:srgbClr val="53565A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pic>
        <p:nvPicPr>
          <p:cNvPr id="22" name="Picture 21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20797C4-62B6-112D-0F75-73A014523CAC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CB48618-92AD-354F-E958-EBF46CD785E5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5" name="Slide Number">
            <a:extLst>
              <a:ext uri="{FF2B5EF4-FFF2-40B4-BE49-F238E27FC236}">
                <a16:creationId xmlns:a16="http://schemas.microsoft.com/office/drawing/2014/main" id="{8F3921CC-B724-719B-6CCA-6C11659FF8A2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708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2.xml"/><Relationship Id="rId26" Type="http://schemas.openxmlformats.org/officeDocument/2006/relationships/tags" Target="../tags/tag10.xml"/><Relationship Id="rId39" Type="http://schemas.openxmlformats.org/officeDocument/2006/relationships/image" Target="../media/image1.emf"/><Relationship Id="rId21" Type="http://schemas.openxmlformats.org/officeDocument/2006/relationships/tags" Target="../tags/tag5.xml"/><Relationship Id="rId34" Type="http://schemas.openxmlformats.org/officeDocument/2006/relationships/tags" Target="../tags/tag18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5" Type="http://schemas.openxmlformats.org/officeDocument/2006/relationships/tags" Target="../tags/tag9.xml"/><Relationship Id="rId33" Type="http://schemas.openxmlformats.org/officeDocument/2006/relationships/tags" Target="../tags/tag17.xml"/><Relationship Id="rId38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ags" Target="../tags/tag4.xml"/><Relationship Id="rId29" Type="http://schemas.openxmlformats.org/officeDocument/2006/relationships/tags" Target="../tags/tag1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8.xml"/><Relationship Id="rId32" Type="http://schemas.openxmlformats.org/officeDocument/2006/relationships/tags" Target="../tags/tag16.xml"/><Relationship Id="rId37" Type="http://schemas.openxmlformats.org/officeDocument/2006/relationships/tags" Target="../tags/tag21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7.xml"/><Relationship Id="rId28" Type="http://schemas.openxmlformats.org/officeDocument/2006/relationships/tags" Target="../tags/tag12.xml"/><Relationship Id="rId36" Type="http://schemas.openxmlformats.org/officeDocument/2006/relationships/tags" Target="../tags/tag20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3.xml"/><Relationship Id="rId31" Type="http://schemas.openxmlformats.org/officeDocument/2006/relationships/tags" Target="../tags/tag1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6.xml"/><Relationship Id="rId27" Type="http://schemas.openxmlformats.org/officeDocument/2006/relationships/tags" Target="../tags/tag11.xml"/><Relationship Id="rId30" Type="http://schemas.openxmlformats.org/officeDocument/2006/relationships/tags" Target="../tags/tag14.xml"/><Relationship Id="rId35" Type="http://schemas.openxmlformats.org/officeDocument/2006/relationships/tags" Target="../tags/tag19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tags" Target="../tags/tag115.xml"/><Relationship Id="rId1" Type="http://schemas.openxmlformats.org/officeDocument/2006/relationships/theme" Target="../theme/theme2.xml"/><Relationship Id="rId5" Type="http://schemas.openxmlformats.org/officeDocument/2006/relationships/image" Target="../media/image2.png"/><Relationship Id="rId4" Type="http://schemas.openxmlformats.org/officeDocument/2006/relationships/image" Target="../media/image8.emf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42.xml"/><Relationship Id="rId39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37.xml"/><Relationship Id="rId34" Type="http://schemas.openxmlformats.org/officeDocument/2006/relationships/slideLayout" Target="../slideLayouts/slideLayout50.xml"/><Relationship Id="rId42" Type="http://schemas.openxmlformats.org/officeDocument/2006/relationships/slideLayout" Target="../slideLayouts/slideLayout58.xml"/><Relationship Id="rId47" Type="http://schemas.openxmlformats.org/officeDocument/2006/relationships/slideLayout" Target="../slideLayouts/slideLayout63.xml"/><Relationship Id="rId50" Type="http://schemas.openxmlformats.org/officeDocument/2006/relationships/theme" Target="../theme/theme3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32" Type="http://schemas.openxmlformats.org/officeDocument/2006/relationships/slideLayout" Target="../slideLayouts/slideLayout48.xml"/><Relationship Id="rId37" Type="http://schemas.openxmlformats.org/officeDocument/2006/relationships/slideLayout" Target="../slideLayouts/slideLayout53.xml"/><Relationship Id="rId40" Type="http://schemas.openxmlformats.org/officeDocument/2006/relationships/slideLayout" Target="../slideLayouts/slideLayout56.xml"/><Relationship Id="rId45" Type="http://schemas.openxmlformats.org/officeDocument/2006/relationships/slideLayout" Target="../slideLayouts/slideLayout61.xml"/><Relationship Id="rId53" Type="http://schemas.openxmlformats.org/officeDocument/2006/relationships/image" Target="../media/image8.emf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31" Type="http://schemas.openxmlformats.org/officeDocument/2006/relationships/slideLayout" Target="../slideLayouts/slideLayout47.xml"/><Relationship Id="rId44" Type="http://schemas.openxmlformats.org/officeDocument/2006/relationships/slideLayout" Target="../slideLayouts/slideLayout60.xml"/><Relationship Id="rId52" Type="http://schemas.openxmlformats.org/officeDocument/2006/relationships/oleObject" Target="../embeddings/oleObject18.bin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Relationship Id="rId27" Type="http://schemas.openxmlformats.org/officeDocument/2006/relationships/slideLayout" Target="../slideLayouts/slideLayout43.xml"/><Relationship Id="rId30" Type="http://schemas.openxmlformats.org/officeDocument/2006/relationships/slideLayout" Target="../slideLayouts/slideLayout46.xml"/><Relationship Id="rId35" Type="http://schemas.openxmlformats.org/officeDocument/2006/relationships/slideLayout" Target="../slideLayouts/slideLayout51.xml"/><Relationship Id="rId43" Type="http://schemas.openxmlformats.org/officeDocument/2006/relationships/slideLayout" Target="../slideLayouts/slideLayout59.xml"/><Relationship Id="rId48" Type="http://schemas.openxmlformats.org/officeDocument/2006/relationships/slideLayout" Target="../slideLayouts/slideLayout64.xml"/><Relationship Id="rId8" Type="http://schemas.openxmlformats.org/officeDocument/2006/relationships/slideLayout" Target="../slideLayouts/slideLayout24.xml"/><Relationship Id="rId51" Type="http://schemas.openxmlformats.org/officeDocument/2006/relationships/tags" Target="../tags/tag116.xml"/><Relationship Id="rId3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slideLayout" Target="../slideLayouts/slideLayout41.xml"/><Relationship Id="rId33" Type="http://schemas.openxmlformats.org/officeDocument/2006/relationships/slideLayout" Target="../slideLayouts/slideLayout49.xml"/><Relationship Id="rId38" Type="http://schemas.openxmlformats.org/officeDocument/2006/relationships/slideLayout" Target="../slideLayouts/slideLayout54.xml"/><Relationship Id="rId4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36.xml"/><Relationship Id="rId41" Type="http://schemas.openxmlformats.org/officeDocument/2006/relationships/slideLayout" Target="../slideLayouts/slideLayout57.xml"/><Relationship Id="rId54" Type="http://schemas.openxmlformats.org/officeDocument/2006/relationships/image" Target="../media/image2.png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28" Type="http://schemas.openxmlformats.org/officeDocument/2006/relationships/slideLayout" Target="../slideLayouts/slideLayout44.xml"/><Relationship Id="rId36" Type="http://schemas.openxmlformats.org/officeDocument/2006/relationships/slideLayout" Target="../slideLayouts/slideLayout52.xml"/><Relationship Id="rId49" Type="http://schemas.openxmlformats.org/officeDocument/2006/relationships/slideLayout" Target="../slideLayouts/slideLayout65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8.xml"/><Relationship Id="rId18" Type="http://schemas.openxmlformats.org/officeDocument/2006/relationships/tags" Target="../tags/tag369.xml"/><Relationship Id="rId26" Type="http://schemas.openxmlformats.org/officeDocument/2006/relationships/tags" Target="../tags/tag377.xml"/><Relationship Id="rId39" Type="http://schemas.openxmlformats.org/officeDocument/2006/relationships/image" Target="../media/image1.emf"/><Relationship Id="rId21" Type="http://schemas.openxmlformats.org/officeDocument/2006/relationships/tags" Target="../tags/tag372.xml"/><Relationship Id="rId34" Type="http://schemas.openxmlformats.org/officeDocument/2006/relationships/tags" Target="../tags/tag385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theme" Target="../theme/theme4.xml"/><Relationship Id="rId25" Type="http://schemas.openxmlformats.org/officeDocument/2006/relationships/tags" Target="../tags/tag376.xml"/><Relationship Id="rId33" Type="http://schemas.openxmlformats.org/officeDocument/2006/relationships/tags" Target="../tags/tag384.xml"/><Relationship Id="rId38" Type="http://schemas.openxmlformats.org/officeDocument/2006/relationships/oleObject" Target="../embeddings/oleObject1.bin"/><Relationship Id="rId2" Type="http://schemas.openxmlformats.org/officeDocument/2006/relationships/slideLayout" Target="../slideLayouts/slideLayout67.xml"/><Relationship Id="rId16" Type="http://schemas.openxmlformats.org/officeDocument/2006/relationships/slideLayout" Target="../slideLayouts/slideLayout81.xml"/><Relationship Id="rId20" Type="http://schemas.openxmlformats.org/officeDocument/2006/relationships/tags" Target="../tags/tag371.xml"/><Relationship Id="rId29" Type="http://schemas.openxmlformats.org/officeDocument/2006/relationships/tags" Target="../tags/tag380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24" Type="http://schemas.openxmlformats.org/officeDocument/2006/relationships/tags" Target="../tags/tag375.xml"/><Relationship Id="rId32" Type="http://schemas.openxmlformats.org/officeDocument/2006/relationships/tags" Target="../tags/tag383.xml"/><Relationship Id="rId37" Type="http://schemas.openxmlformats.org/officeDocument/2006/relationships/tags" Target="../tags/tag388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80.xml"/><Relationship Id="rId23" Type="http://schemas.openxmlformats.org/officeDocument/2006/relationships/tags" Target="../tags/tag374.xml"/><Relationship Id="rId28" Type="http://schemas.openxmlformats.org/officeDocument/2006/relationships/tags" Target="../tags/tag379.xml"/><Relationship Id="rId36" Type="http://schemas.openxmlformats.org/officeDocument/2006/relationships/tags" Target="../tags/tag387.xml"/><Relationship Id="rId10" Type="http://schemas.openxmlformats.org/officeDocument/2006/relationships/slideLayout" Target="../slideLayouts/slideLayout75.xml"/><Relationship Id="rId19" Type="http://schemas.openxmlformats.org/officeDocument/2006/relationships/tags" Target="../tags/tag370.xml"/><Relationship Id="rId31" Type="http://schemas.openxmlformats.org/officeDocument/2006/relationships/tags" Target="../tags/tag382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Relationship Id="rId22" Type="http://schemas.openxmlformats.org/officeDocument/2006/relationships/tags" Target="../tags/tag373.xml"/><Relationship Id="rId27" Type="http://schemas.openxmlformats.org/officeDocument/2006/relationships/tags" Target="../tags/tag378.xml"/><Relationship Id="rId30" Type="http://schemas.openxmlformats.org/officeDocument/2006/relationships/tags" Target="../tags/tag381.xml"/><Relationship Id="rId35" Type="http://schemas.openxmlformats.org/officeDocument/2006/relationships/tags" Target="../tags/tag386.xml"/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slideLayout" Target="../slideLayouts/slideLayout107.xml"/><Relationship Id="rId39" Type="http://schemas.openxmlformats.org/officeDocument/2006/relationships/slideLayout" Target="../slideLayouts/slideLayout120.xml"/><Relationship Id="rId21" Type="http://schemas.openxmlformats.org/officeDocument/2006/relationships/slideLayout" Target="../slideLayouts/slideLayout102.xml"/><Relationship Id="rId34" Type="http://schemas.openxmlformats.org/officeDocument/2006/relationships/slideLayout" Target="../slideLayouts/slideLayout115.xml"/><Relationship Id="rId42" Type="http://schemas.openxmlformats.org/officeDocument/2006/relationships/slideLayout" Target="../slideLayouts/slideLayout123.xml"/><Relationship Id="rId47" Type="http://schemas.openxmlformats.org/officeDocument/2006/relationships/slideLayout" Target="../slideLayouts/slideLayout128.xml"/><Relationship Id="rId50" Type="http://schemas.openxmlformats.org/officeDocument/2006/relationships/theme" Target="../theme/theme5.xml"/><Relationship Id="rId7" Type="http://schemas.openxmlformats.org/officeDocument/2006/relationships/slideLayout" Target="../slideLayouts/slideLayout88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9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32" Type="http://schemas.openxmlformats.org/officeDocument/2006/relationships/slideLayout" Target="../slideLayouts/slideLayout113.xml"/><Relationship Id="rId37" Type="http://schemas.openxmlformats.org/officeDocument/2006/relationships/slideLayout" Target="../slideLayouts/slideLayout118.xml"/><Relationship Id="rId40" Type="http://schemas.openxmlformats.org/officeDocument/2006/relationships/slideLayout" Target="../slideLayouts/slideLayout121.xml"/><Relationship Id="rId45" Type="http://schemas.openxmlformats.org/officeDocument/2006/relationships/slideLayout" Target="../slideLayouts/slideLayout126.xml"/><Relationship Id="rId53" Type="http://schemas.openxmlformats.org/officeDocument/2006/relationships/image" Target="../media/image8.emf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31" Type="http://schemas.openxmlformats.org/officeDocument/2006/relationships/slideLayout" Target="../slideLayouts/slideLayout112.xml"/><Relationship Id="rId44" Type="http://schemas.openxmlformats.org/officeDocument/2006/relationships/slideLayout" Target="../slideLayouts/slideLayout125.xml"/><Relationship Id="rId52" Type="http://schemas.openxmlformats.org/officeDocument/2006/relationships/oleObject" Target="../embeddings/oleObject18.bin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Relationship Id="rId27" Type="http://schemas.openxmlformats.org/officeDocument/2006/relationships/slideLayout" Target="../slideLayouts/slideLayout108.xml"/><Relationship Id="rId30" Type="http://schemas.openxmlformats.org/officeDocument/2006/relationships/slideLayout" Target="../slideLayouts/slideLayout111.xml"/><Relationship Id="rId35" Type="http://schemas.openxmlformats.org/officeDocument/2006/relationships/slideLayout" Target="../slideLayouts/slideLayout116.xml"/><Relationship Id="rId43" Type="http://schemas.openxmlformats.org/officeDocument/2006/relationships/slideLayout" Target="../slideLayouts/slideLayout124.xml"/><Relationship Id="rId48" Type="http://schemas.openxmlformats.org/officeDocument/2006/relationships/slideLayout" Target="../slideLayouts/slideLayout129.xml"/><Relationship Id="rId8" Type="http://schemas.openxmlformats.org/officeDocument/2006/relationships/slideLayout" Target="../slideLayouts/slideLayout89.xml"/><Relationship Id="rId51" Type="http://schemas.openxmlformats.org/officeDocument/2006/relationships/tags" Target="../tags/tag482.xml"/><Relationship Id="rId3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slideLayout" Target="../slideLayouts/slideLayout106.xml"/><Relationship Id="rId33" Type="http://schemas.openxmlformats.org/officeDocument/2006/relationships/slideLayout" Target="../slideLayouts/slideLayout114.xml"/><Relationship Id="rId38" Type="http://schemas.openxmlformats.org/officeDocument/2006/relationships/slideLayout" Target="../slideLayouts/slideLayout119.xml"/><Relationship Id="rId46" Type="http://schemas.openxmlformats.org/officeDocument/2006/relationships/slideLayout" Target="../slideLayouts/slideLayout127.xml"/><Relationship Id="rId20" Type="http://schemas.openxmlformats.org/officeDocument/2006/relationships/slideLayout" Target="../slideLayouts/slideLayout101.xml"/><Relationship Id="rId41" Type="http://schemas.openxmlformats.org/officeDocument/2006/relationships/slideLayout" Target="../slideLayouts/slideLayout122.xml"/><Relationship Id="rId54" Type="http://schemas.openxmlformats.org/officeDocument/2006/relationships/image" Target="../media/image2.png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28" Type="http://schemas.openxmlformats.org/officeDocument/2006/relationships/slideLayout" Target="../slideLayouts/slideLayout109.xml"/><Relationship Id="rId36" Type="http://schemas.openxmlformats.org/officeDocument/2006/relationships/slideLayout" Target="../slideLayouts/slideLayout117.xml"/><Relationship Id="rId4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15989835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8" imgW="413" imgH="416" progId="TCLayout.ActiveDocument.1">
                  <p:embed/>
                </p:oleObj>
              </mc:Choice>
              <mc:Fallback>
                <p:oleObj name="think-cell Slide" r:id="rId38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170" name="Grid" hidden="1">
            <a:extLst>
              <a:ext uri="{FF2B5EF4-FFF2-40B4-BE49-F238E27FC236}">
                <a16:creationId xmlns:a16="http://schemas.microsoft.com/office/drawing/2014/main" id="{3BBFEB30-B5C9-4D5C-9A82-066C6BF363E3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950B3518-D8B6-4062-A4CE-0C1A1A286FE1}"/>
                </a:ext>
              </a:extLst>
            </p:cNvPr>
            <p:cNvSpPr/>
            <p:nvPr userDrawn="1"/>
          </p:nvSpPr>
          <p:spPr bwMode="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EC45F528-EF91-4619-AF16-5D11F63D2FFC}"/>
                </a:ext>
              </a:extLst>
            </p:cNvPr>
            <p:cNvSpPr/>
            <p:nvPr/>
          </p:nvSpPr>
          <p:spPr bwMode="gray">
            <a:xfrm>
              <a:off x="1524" y="0"/>
              <a:ext cx="12188952" cy="6858000"/>
            </a:xfrm>
            <a:custGeom>
              <a:avLst/>
              <a:gdLst>
                <a:gd name="connsiteX0" fmla="*/ 553212 w 12188952"/>
                <a:gd name="connsiteY0" fmla="*/ 1405610 h 6858000"/>
                <a:gd name="connsiteX1" fmla="*/ 553212 w 12188952"/>
                <a:gd name="connsiteY1" fmla="*/ 1709928 h 6858000"/>
                <a:gd name="connsiteX2" fmla="*/ 551868 w 12188952"/>
                <a:gd name="connsiteY2" fmla="*/ 1709928 h 6858000"/>
                <a:gd name="connsiteX3" fmla="*/ 551868 w 12188952"/>
                <a:gd name="connsiteY3" fmla="*/ 6217920 h 6858000"/>
                <a:gd name="connsiteX4" fmla="*/ 553212 w 12188952"/>
                <a:gd name="connsiteY4" fmla="*/ 6217920 h 6858000"/>
                <a:gd name="connsiteX5" fmla="*/ 11635740 w 12188952"/>
                <a:gd name="connsiteY5" fmla="*/ 6217920 h 6858000"/>
                <a:gd name="connsiteX6" fmla="*/ 11636196 w 12188952"/>
                <a:gd name="connsiteY6" fmla="*/ 6217920 h 6858000"/>
                <a:gd name="connsiteX7" fmla="*/ 11636196 w 12188952"/>
                <a:gd name="connsiteY7" fmla="*/ 1709928 h 6858000"/>
                <a:gd name="connsiteX8" fmla="*/ 11635740 w 12188952"/>
                <a:gd name="connsiteY8" fmla="*/ 1709928 h 6858000"/>
                <a:gd name="connsiteX9" fmla="*/ 11635740 w 12188952"/>
                <a:gd name="connsiteY9" fmla="*/ 1405610 h 6858000"/>
                <a:gd name="connsiteX10" fmla="*/ 0 w 12188952"/>
                <a:gd name="connsiteY10" fmla="*/ 0 h 6858000"/>
                <a:gd name="connsiteX11" fmla="*/ 12188952 w 12188952"/>
                <a:gd name="connsiteY11" fmla="*/ 0 h 6858000"/>
                <a:gd name="connsiteX12" fmla="*/ 12188952 w 12188952"/>
                <a:gd name="connsiteY12" fmla="*/ 6858000 h 6858000"/>
                <a:gd name="connsiteX13" fmla="*/ 0 w 12188952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88952" h="6858000">
                  <a:moveTo>
                    <a:pt x="553212" y="1405610"/>
                  </a:moveTo>
                  <a:lnTo>
                    <a:pt x="553212" y="1709928"/>
                  </a:lnTo>
                  <a:lnTo>
                    <a:pt x="551868" y="1709928"/>
                  </a:lnTo>
                  <a:lnTo>
                    <a:pt x="551868" y="6217920"/>
                  </a:lnTo>
                  <a:lnTo>
                    <a:pt x="553212" y="6217920"/>
                  </a:lnTo>
                  <a:lnTo>
                    <a:pt x="11635740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lnTo>
                    <a:pt x="11635740" y="1709928"/>
                  </a:lnTo>
                  <a:lnTo>
                    <a:pt x="11635740" y="1405610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 rtl="0"/>
              <a:endParaRPr lang="en-US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77ABF7BA-0428-4141-8351-03A2727DECBD}"/>
                </a:ext>
              </a:extLst>
            </p:cNvPr>
            <p:cNvCxnSpPr/>
            <p:nvPr/>
          </p:nvCxnSpPr>
          <p:spPr bwMode="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94EB93D9-2FE5-4212-8DB4-7A0327E33766}"/>
                </a:ext>
              </a:extLst>
            </p:cNvPr>
            <p:cNvCxnSpPr/>
            <p:nvPr/>
          </p:nvCxnSpPr>
          <p:spPr bwMode="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C2F34081-E688-4287-A553-264328F1E1E1}"/>
                </a:ext>
              </a:extLst>
            </p:cNvPr>
            <p:cNvCxnSpPr/>
            <p:nvPr/>
          </p:nvCxnSpPr>
          <p:spPr bwMode="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6868CDEE-044B-4D04-A5D3-6A526BE51179}"/>
                </a:ext>
              </a:extLst>
            </p:cNvPr>
            <p:cNvCxnSpPr/>
            <p:nvPr/>
          </p:nvCxnSpPr>
          <p:spPr bwMode="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0100C653-5CFA-4B3C-BD97-47499B419B53}"/>
                </a:ext>
              </a:extLst>
            </p:cNvPr>
            <p:cNvCxnSpPr/>
            <p:nvPr/>
          </p:nvCxnSpPr>
          <p:spPr bwMode="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F21F5AB2-1154-4ACD-832F-CB2539EE783F}"/>
                </a:ext>
              </a:extLst>
            </p:cNvPr>
            <p:cNvCxnSpPr/>
            <p:nvPr/>
          </p:nvCxnSpPr>
          <p:spPr bwMode="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66910D2-AFA9-4FD1-8D04-D99BB3645452}"/>
                </a:ext>
              </a:extLst>
            </p:cNvPr>
            <p:cNvCxnSpPr/>
            <p:nvPr/>
          </p:nvCxnSpPr>
          <p:spPr bwMode="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1769A11B-0399-4716-A212-6F179313A427}"/>
                </a:ext>
              </a:extLst>
            </p:cNvPr>
            <p:cNvCxnSpPr/>
            <p:nvPr/>
          </p:nvCxnSpPr>
          <p:spPr bwMode="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2CB3272D-021B-49B8-92A5-D1DEB3202AE0}"/>
                </a:ext>
              </a:extLst>
            </p:cNvPr>
            <p:cNvCxnSpPr/>
            <p:nvPr/>
          </p:nvCxnSpPr>
          <p:spPr bwMode="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61701AE9-04C5-4AD4-8DEE-873680FD231F}"/>
                </a:ext>
              </a:extLst>
            </p:cNvPr>
            <p:cNvCxnSpPr/>
            <p:nvPr/>
          </p:nvCxnSpPr>
          <p:spPr bwMode="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4050D91B-89C3-45DE-BE0C-1430E2BE6F4B}"/>
                </a:ext>
              </a:extLst>
            </p:cNvPr>
            <p:cNvCxnSpPr/>
            <p:nvPr/>
          </p:nvCxnSpPr>
          <p:spPr bwMode="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68E5EF5D-0D94-4FCE-8BE2-F0790F7B1879}"/>
                </a:ext>
              </a:extLst>
            </p:cNvPr>
            <p:cNvCxnSpPr/>
            <p:nvPr/>
          </p:nvCxnSpPr>
          <p:spPr bwMode="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205F8351-710E-49E9-A523-EA0755B417C5}"/>
                </a:ext>
              </a:extLst>
            </p:cNvPr>
            <p:cNvSpPr/>
            <p:nvPr/>
          </p:nvSpPr>
          <p:spPr bwMode="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47C1C31B-A122-4A09-9500-27B0684B272F}"/>
                </a:ext>
              </a:extLst>
            </p:cNvPr>
            <p:cNvSpPr/>
            <p:nvPr/>
          </p:nvSpPr>
          <p:spPr bwMode="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7DF86859-7D4B-4DA1-91AA-0992644F5903}"/>
                </a:ext>
              </a:extLst>
            </p:cNvPr>
            <p:cNvSpPr/>
            <p:nvPr/>
          </p:nvSpPr>
          <p:spPr bwMode="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3DC3E9CA-569C-4414-A75A-C805A4A40B64}"/>
                </a:ext>
              </a:extLst>
            </p:cNvPr>
            <p:cNvSpPr/>
            <p:nvPr/>
          </p:nvSpPr>
          <p:spPr bwMode="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B532C466-D8D3-43AC-995C-2B54885AC096}"/>
                </a:ext>
              </a:extLst>
            </p:cNvPr>
            <p:cNvSpPr/>
            <p:nvPr/>
          </p:nvSpPr>
          <p:spPr bwMode="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B0920AE1-B909-471F-9E77-7C3A31509F84}"/>
                </a:ext>
              </a:extLst>
            </p:cNvPr>
            <p:cNvSpPr/>
            <p:nvPr/>
          </p:nvSpPr>
          <p:spPr bwMode="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2A1E8190-F3C6-4BF7-97E3-90F3FC84746E}"/>
                </a:ext>
              </a:extLst>
            </p:cNvPr>
            <p:cNvSpPr/>
            <p:nvPr/>
          </p:nvSpPr>
          <p:spPr bwMode="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33B1FC28-C9D6-4928-BCCE-9873C7DEEFDE}"/>
                </a:ext>
              </a:extLst>
            </p:cNvPr>
            <p:cNvSpPr/>
            <p:nvPr/>
          </p:nvSpPr>
          <p:spPr bwMode="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13C9C1F2-E745-44A5-AEA3-9DE0D69F2B15}"/>
                </a:ext>
              </a:extLst>
            </p:cNvPr>
            <p:cNvSpPr/>
            <p:nvPr/>
          </p:nvSpPr>
          <p:spPr bwMode="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3F7DB9B8-09EF-46A7-9839-EE0FA8E11651}"/>
                </a:ext>
              </a:extLst>
            </p:cNvPr>
            <p:cNvSpPr/>
            <p:nvPr/>
          </p:nvSpPr>
          <p:spPr bwMode="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59DC929-939A-40DF-96D2-82427AD8E191}"/>
                </a:ext>
              </a:extLst>
            </p:cNvPr>
            <p:cNvSpPr/>
            <p:nvPr/>
          </p:nvSpPr>
          <p:spPr bwMode="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71E475EA-3BCA-4BD2-9129-0A15F92784B0}"/>
                </a:ext>
              </a:extLst>
            </p:cNvPr>
            <p:cNvSpPr/>
            <p:nvPr/>
          </p:nvSpPr>
          <p:spPr bwMode="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B58358D8-4286-4ED9-A0FF-82879D8C9183}"/>
                </a:ext>
              </a:extLst>
            </p:cNvPr>
            <p:cNvSpPr/>
            <p:nvPr/>
          </p:nvSpPr>
          <p:spPr bwMode="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07E8672D-5A21-4EE8-8FA5-FBB35E3AF6F8}"/>
                </a:ext>
              </a:extLst>
            </p:cNvPr>
            <p:cNvSpPr/>
            <p:nvPr/>
          </p:nvSpPr>
          <p:spPr bwMode="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A059A59-9BBE-4F86-862A-48E139D1EE64}"/>
                </a:ext>
              </a:extLst>
            </p:cNvPr>
            <p:cNvSpPr/>
            <p:nvPr userDrawn="1"/>
          </p:nvSpPr>
          <p:spPr bwMode="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55CF5402-4FC2-4420-ABC5-BBFA3EA9D203}"/>
                </a:ext>
              </a:extLst>
            </p:cNvPr>
            <p:cNvSpPr/>
            <p:nvPr userDrawn="1"/>
          </p:nvSpPr>
          <p:spPr bwMode="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10BB1258-8102-4E47-BE2F-816FBB6BA408}"/>
                </a:ext>
              </a:extLst>
            </p:cNvPr>
            <p:cNvSpPr/>
            <p:nvPr userDrawn="1"/>
          </p:nvSpPr>
          <p:spPr bwMode="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B270BD53-6742-47F1-853C-FA770237F3FD}"/>
                </a:ext>
              </a:extLst>
            </p:cNvPr>
            <p:cNvSpPr/>
            <p:nvPr userDrawn="1"/>
          </p:nvSpPr>
          <p:spPr bwMode="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3395B319-4702-4CD9-838C-C0612B6879BC}"/>
                </a:ext>
              </a:extLst>
            </p:cNvPr>
            <p:cNvSpPr/>
            <p:nvPr userDrawn="1"/>
          </p:nvSpPr>
          <p:spPr bwMode="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AE5E70F1-247D-4F01-A473-C5A9226BCADC}"/>
                </a:ext>
              </a:extLst>
            </p:cNvPr>
            <p:cNvSpPr/>
            <p:nvPr userDrawn="1"/>
          </p:nvSpPr>
          <p:spPr bwMode="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732858E4-B133-4A91-9BCA-BF80F093194A}"/>
                </a:ext>
              </a:extLst>
            </p:cNvPr>
            <p:cNvSpPr/>
            <p:nvPr userDrawn="1"/>
          </p:nvSpPr>
          <p:spPr bwMode="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027DED92-EF7A-4687-A1A4-BDAA2F1EAF12}"/>
                </a:ext>
              </a:extLst>
            </p:cNvPr>
            <p:cNvSpPr/>
            <p:nvPr userDrawn="1"/>
          </p:nvSpPr>
          <p:spPr bwMode="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53D72483-35F2-49AC-989D-0E1BC8456803}"/>
                </a:ext>
              </a:extLst>
            </p:cNvPr>
            <p:cNvSpPr/>
            <p:nvPr userDrawn="1"/>
          </p:nvSpPr>
          <p:spPr bwMode="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2DD2F54E-53A3-49F6-905E-B0F8E1348C8E}"/>
                </a:ext>
              </a:extLst>
            </p:cNvPr>
            <p:cNvSpPr/>
            <p:nvPr userDrawn="1"/>
          </p:nvSpPr>
          <p:spPr bwMode="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557A01EE-7FB2-4BA0-B35A-2F95546E4624}"/>
                </a:ext>
              </a:extLst>
            </p:cNvPr>
            <p:cNvCxnSpPr/>
            <p:nvPr userDrawn="1"/>
          </p:nvCxnSpPr>
          <p:spPr bwMode="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7FC1C45B-2B29-4A42-8D4B-721F68CA1348}"/>
                </a:ext>
              </a:extLst>
            </p:cNvPr>
            <p:cNvCxnSpPr/>
            <p:nvPr userDrawn="1"/>
          </p:nvCxnSpPr>
          <p:spPr bwMode="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B1A27E92-9270-4990-A7E0-13762B5DCF31}"/>
                </a:ext>
              </a:extLst>
            </p:cNvPr>
            <p:cNvCxnSpPr/>
            <p:nvPr userDrawn="1"/>
          </p:nvCxnSpPr>
          <p:spPr bwMode="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9F46154D-791B-4F7D-8E1C-E15CD03A29AA}"/>
                </a:ext>
              </a:extLst>
            </p:cNvPr>
            <p:cNvCxnSpPr/>
            <p:nvPr userDrawn="1"/>
          </p:nvCxnSpPr>
          <p:spPr bwMode="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C9B4B757-25C9-484E-A4FE-A49FBA3319A4}"/>
                </a:ext>
              </a:extLst>
            </p:cNvPr>
            <p:cNvCxnSpPr/>
            <p:nvPr userDrawn="1"/>
          </p:nvCxnSpPr>
          <p:spPr bwMode="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75535B4E-91AD-45A5-B3C9-3699892DFD15}"/>
                </a:ext>
              </a:extLst>
            </p:cNvPr>
            <p:cNvCxnSpPr/>
            <p:nvPr userDrawn="1"/>
          </p:nvCxnSpPr>
          <p:spPr bwMode="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BB8DA04A-5D80-45BB-8266-4A4ECB242742}"/>
                </a:ext>
              </a:extLst>
            </p:cNvPr>
            <p:cNvCxnSpPr/>
            <p:nvPr userDrawn="1"/>
          </p:nvCxnSpPr>
          <p:spPr bwMode="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E5E52966-F7BC-421A-9050-FFBE6C9FDFFC}"/>
                </a:ext>
              </a:extLst>
            </p:cNvPr>
            <p:cNvCxnSpPr/>
            <p:nvPr userDrawn="1"/>
          </p:nvCxnSpPr>
          <p:spPr bwMode="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27183FD6-ADDC-4DBA-AD69-7D5A08920C83}"/>
                </a:ext>
              </a:extLst>
            </p:cNvPr>
            <p:cNvCxnSpPr/>
            <p:nvPr userDrawn="1"/>
          </p:nvCxnSpPr>
          <p:spPr bwMode="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3B1C3B52-250A-482D-AE65-9AAC3A76868D}"/>
                </a:ext>
              </a:extLst>
            </p:cNvPr>
            <p:cNvCxnSpPr/>
            <p:nvPr userDrawn="1"/>
          </p:nvCxnSpPr>
          <p:spPr bwMode="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3AB6E369-DE4F-4AA3-9B2B-FD9286DC14EB}"/>
                </a:ext>
              </a:extLst>
            </p:cNvPr>
            <p:cNvCxnSpPr/>
            <p:nvPr userDrawn="1"/>
          </p:nvCxnSpPr>
          <p:spPr bwMode="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02D96B38-98DE-4984-BD84-08887A144206}"/>
                </a:ext>
              </a:extLst>
            </p:cNvPr>
            <p:cNvCxnSpPr/>
            <p:nvPr userDrawn="1"/>
          </p:nvCxnSpPr>
          <p:spPr bwMode="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2A47B8B7-112A-4075-B20A-90A845CE256B}"/>
                </a:ext>
              </a:extLst>
            </p:cNvPr>
            <p:cNvCxnSpPr/>
            <p:nvPr userDrawn="1"/>
          </p:nvCxnSpPr>
          <p:spPr bwMode="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0FEBE3CB-E087-4212-96D5-920E5C903EF2}"/>
                </a:ext>
              </a:extLst>
            </p:cNvPr>
            <p:cNvCxnSpPr/>
            <p:nvPr userDrawn="1"/>
          </p:nvCxnSpPr>
          <p:spPr bwMode="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3686B76C-7301-4C4A-B5BE-0AFF241FAEB0}"/>
                </a:ext>
              </a:extLst>
            </p:cNvPr>
            <p:cNvCxnSpPr/>
            <p:nvPr userDrawn="1"/>
          </p:nvCxnSpPr>
          <p:spPr bwMode="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2B029B6E-808D-40CF-A2D1-AADA131A0D00}"/>
                </a:ext>
              </a:extLst>
            </p:cNvPr>
            <p:cNvCxnSpPr/>
            <p:nvPr userDrawn="1"/>
          </p:nvCxnSpPr>
          <p:spPr bwMode="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8705E053-FBF3-4534-A74B-EC16CC92EE77}"/>
                </a:ext>
              </a:extLst>
            </p:cNvPr>
            <p:cNvCxnSpPr/>
            <p:nvPr userDrawn="1"/>
          </p:nvCxnSpPr>
          <p:spPr bwMode="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BE0E44BE-C4B0-46A9-A59B-A43157B927C1}"/>
                </a:ext>
              </a:extLst>
            </p:cNvPr>
            <p:cNvCxnSpPr/>
            <p:nvPr userDrawn="1"/>
          </p:nvCxnSpPr>
          <p:spPr bwMode="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9B09A95B-D404-461F-A093-7C895E3A741F}"/>
                </a:ext>
              </a:extLst>
            </p:cNvPr>
            <p:cNvCxnSpPr/>
            <p:nvPr userDrawn="1"/>
          </p:nvCxnSpPr>
          <p:spPr bwMode="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A79A7095-2656-44EB-B0A3-4271C7264720}"/>
                </a:ext>
              </a:extLst>
            </p:cNvPr>
            <p:cNvCxnSpPr/>
            <p:nvPr userDrawn="1"/>
          </p:nvCxnSpPr>
          <p:spPr bwMode="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BA4BC595-5B69-4C71-A5EC-2940C48186D2}"/>
                </a:ext>
              </a:extLst>
            </p:cNvPr>
            <p:cNvCxnSpPr/>
            <p:nvPr userDrawn="1"/>
          </p:nvCxnSpPr>
          <p:spPr bwMode="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97474A32-631C-4FA8-B250-D9C17610DA92}"/>
                </a:ext>
              </a:extLst>
            </p:cNvPr>
            <p:cNvCxnSpPr/>
            <p:nvPr userDrawn="1"/>
          </p:nvCxnSpPr>
          <p:spPr bwMode="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4FA397D1-2FFD-4719-93E4-17828F08EC1D}"/>
                </a:ext>
              </a:extLst>
            </p:cNvPr>
            <p:cNvCxnSpPr/>
            <p:nvPr userDrawn="1"/>
          </p:nvCxnSpPr>
          <p:spPr bwMode="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12CDBCAF-60C0-40A4-97EA-7B190F17D13D}"/>
                </a:ext>
              </a:extLst>
            </p:cNvPr>
            <p:cNvCxnSpPr/>
            <p:nvPr userDrawn="1"/>
          </p:nvCxnSpPr>
          <p:spPr bwMode="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88614279-F6F1-4779-A908-BEF080C471AB}"/>
                </a:ext>
              </a:extLst>
            </p:cNvPr>
            <p:cNvCxnSpPr/>
            <p:nvPr userDrawn="1"/>
          </p:nvCxnSpPr>
          <p:spPr bwMode="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D77A8DFC-FE4B-4B06-8AEF-607F9AEE764E}"/>
                </a:ext>
              </a:extLst>
            </p:cNvPr>
            <p:cNvCxnSpPr/>
            <p:nvPr userDrawn="1"/>
          </p:nvCxnSpPr>
          <p:spPr bwMode="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942E819A-5DA8-4032-B3EB-D10DC14D6C84}"/>
                </a:ext>
              </a:extLst>
            </p:cNvPr>
            <p:cNvCxnSpPr/>
            <p:nvPr userDrawn="1"/>
          </p:nvCxnSpPr>
          <p:spPr bwMode="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1912236D-CA1F-4315-989A-12010EB46505}"/>
                </a:ext>
              </a:extLst>
            </p:cNvPr>
            <p:cNvCxnSpPr/>
            <p:nvPr userDrawn="1"/>
          </p:nvCxnSpPr>
          <p:spPr bwMode="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44ED2ACF-C68A-42CC-A632-CD03AB2544F3}"/>
                </a:ext>
              </a:extLst>
            </p:cNvPr>
            <p:cNvCxnSpPr/>
            <p:nvPr userDrawn="1"/>
          </p:nvCxnSpPr>
          <p:spPr bwMode="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4A8F039F-D473-4D39-8AC6-81810B219B3E}"/>
                </a:ext>
              </a:extLst>
            </p:cNvPr>
            <p:cNvCxnSpPr/>
            <p:nvPr userDrawn="1"/>
          </p:nvCxnSpPr>
          <p:spPr bwMode="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BA241E12-AAE1-45D8-9D67-A8007269A3E0}"/>
                </a:ext>
              </a:extLst>
            </p:cNvPr>
            <p:cNvCxnSpPr/>
            <p:nvPr userDrawn="1"/>
          </p:nvCxnSpPr>
          <p:spPr bwMode="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B3D829D9-0D54-4FB5-9FD5-512316CE5897}"/>
                </a:ext>
              </a:extLst>
            </p:cNvPr>
            <p:cNvCxnSpPr/>
            <p:nvPr userDrawn="1"/>
          </p:nvCxnSpPr>
          <p:spPr bwMode="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6DCAEE40-53ED-4281-A3F1-ACB0AA93B7BD}"/>
                </a:ext>
              </a:extLst>
            </p:cNvPr>
            <p:cNvCxnSpPr/>
            <p:nvPr userDrawn="1"/>
          </p:nvCxnSpPr>
          <p:spPr bwMode="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716D3477-104A-45EC-ABA6-46CC43BAB1CA}"/>
                </a:ext>
              </a:extLst>
            </p:cNvPr>
            <p:cNvCxnSpPr/>
            <p:nvPr userDrawn="1"/>
          </p:nvCxnSpPr>
          <p:spPr bwMode="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25EC7B04-40CF-4499-BF37-9874AB2E42BC}"/>
                </a:ext>
              </a:extLst>
            </p:cNvPr>
            <p:cNvCxnSpPr/>
            <p:nvPr userDrawn="1"/>
          </p:nvCxnSpPr>
          <p:spPr bwMode="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A1B7D422-DF11-439B-AA7B-5AE071A4C7DC}"/>
                </a:ext>
              </a:extLst>
            </p:cNvPr>
            <p:cNvCxnSpPr/>
            <p:nvPr userDrawn="1"/>
          </p:nvCxnSpPr>
          <p:spPr bwMode="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21103B97-22A5-4A41-A8B4-4FBC1AB3251F}"/>
                </a:ext>
              </a:extLst>
            </p:cNvPr>
            <p:cNvCxnSpPr/>
            <p:nvPr userDrawn="1"/>
          </p:nvCxnSpPr>
          <p:spPr bwMode="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706654E2-EE76-422E-8306-19CDD004E451}"/>
                </a:ext>
              </a:extLst>
            </p:cNvPr>
            <p:cNvCxnSpPr/>
            <p:nvPr userDrawn="1"/>
          </p:nvCxnSpPr>
          <p:spPr bwMode="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61A46DB1-E3F1-48B8-8CD6-686C08337E3D}"/>
                </a:ext>
              </a:extLst>
            </p:cNvPr>
            <p:cNvCxnSpPr/>
            <p:nvPr userDrawn="1"/>
          </p:nvCxnSpPr>
          <p:spPr bwMode="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C7EB58E3-EE98-4C63-A5FA-31A1F31261BD}"/>
                </a:ext>
              </a:extLst>
            </p:cNvPr>
            <p:cNvCxnSpPr/>
            <p:nvPr userDrawn="1"/>
          </p:nvCxnSpPr>
          <p:spPr bwMode="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FDF83986-66A6-442D-9688-89B353D5848C}"/>
                </a:ext>
              </a:extLst>
            </p:cNvPr>
            <p:cNvCxnSpPr/>
            <p:nvPr userDrawn="1"/>
          </p:nvCxnSpPr>
          <p:spPr bwMode="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AC32EE19-D046-4DA8-83C8-C7090C2032B7}"/>
                </a:ext>
              </a:extLst>
            </p:cNvPr>
            <p:cNvCxnSpPr/>
            <p:nvPr userDrawn="1"/>
          </p:nvCxnSpPr>
          <p:spPr bwMode="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AE9073FA-D009-4B43-AE1C-76B2371EDB72}"/>
                </a:ext>
              </a:extLst>
            </p:cNvPr>
            <p:cNvCxnSpPr/>
            <p:nvPr userDrawn="1"/>
          </p:nvCxnSpPr>
          <p:spPr bwMode="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A37EEEBC-9035-46B4-859D-8637EB5F71E7}"/>
                </a:ext>
              </a:extLst>
            </p:cNvPr>
            <p:cNvCxnSpPr/>
            <p:nvPr userDrawn="1"/>
          </p:nvCxnSpPr>
          <p:spPr bwMode="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1" name="main body box">
              <a:extLst>
                <a:ext uri="{FF2B5EF4-FFF2-40B4-BE49-F238E27FC236}">
                  <a16:creationId xmlns:a16="http://schemas.microsoft.com/office/drawing/2014/main" id="{5A4E68D2-98C2-4107-A058-DD36C69DD1BD}"/>
                </a:ext>
              </a:extLst>
            </p:cNvPr>
            <p:cNvSpPr/>
            <p:nvPr userDrawn="1"/>
          </p:nvSpPr>
          <p:spPr bwMode="gray">
            <a:xfrm>
              <a:off x="554736" y="1405610"/>
              <a:ext cx="11082528" cy="4652290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CD320E2E-9A90-4FBD-95ED-547D38976E3C}"/>
                </a:ext>
              </a:extLst>
            </p:cNvPr>
            <p:cNvCxnSpPr/>
            <p:nvPr userDrawn="1"/>
          </p:nvCxnSpPr>
          <p:spPr bwMode="gray">
            <a:xfrm>
              <a:off x="554736" y="186537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70454B89-8DFA-4EF3-83A9-38CF648F4CD1}"/>
                </a:ext>
              </a:extLst>
            </p:cNvPr>
            <p:cNvCxnSpPr/>
            <p:nvPr userDrawn="1"/>
          </p:nvCxnSpPr>
          <p:spPr bwMode="gray">
            <a:xfrm>
              <a:off x="554736" y="1408557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0"/>
            </p:custDataLst>
          </p:nvPr>
        </p:nvSpPr>
        <p:spPr>
          <a:xfrm>
            <a:off x="553972" y="6085360"/>
            <a:ext cx="7278624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rtlCol="0" anchor="b" anchorCtr="0">
            <a:sp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987738" y="2170800"/>
            <a:ext cx="3049253" cy="53860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Above Chart Exhibit Title</a:t>
            </a:r>
          </a:p>
          <a:p>
            <a:pPr lvl="0"/>
            <a:r>
              <a:rPr lang="en-US" sz="1400" b="0" i="0" dirty="0">
                <a:latin typeface="Aptos" panose="020B0004020202020204" pitchFamily="34" charset="0"/>
              </a:rPr>
              <a:t>Unit of Measure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879250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5" name="Sticker" hidden="1">
            <a:extLst>
              <a:ext uri="{FF2B5EF4-FFF2-40B4-BE49-F238E27FC236}">
                <a16:creationId xmlns:a16="http://schemas.microsoft.com/office/drawing/2014/main" id="{97ED2832-F2D3-4BBC-B741-D13502E9DAA9}"/>
              </a:ext>
            </a:extLst>
          </p:cNvPr>
          <p:cNvSpPr txBox="1"/>
          <p:nvPr userDrawn="1"/>
        </p:nvSpPr>
        <p:spPr>
          <a:xfrm>
            <a:off x="558489" y="964729"/>
            <a:ext cx="38311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STICKER</a:t>
            </a:r>
          </a:p>
        </p:txBody>
      </p:sp>
      <p:grpSp>
        <p:nvGrpSpPr>
          <p:cNvPr id="46" name="LegendLines" hidden="1">
            <a:extLst>
              <a:ext uri="{FF2B5EF4-FFF2-40B4-BE49-F238E27FC236}">
                <a16:creationId xmlns:a16="http://schemas.microsoft.com/office/drawing/2014/main" id="{C65030F2-29B7-ABCD-1108-7B2C37D9C421}"/>
              </a:ext>
            </a:extLst>
          </p:cNvPr>
          <p:cNvGrpSpPr/>
          <p:nvPr userDrawn="1"/>
        </p:nvGrpSpPr>
        <p:grpSpPr>
          <a:xfrm>
            <a:off x="10317304" y="3355023"/>
            <a:ext cx="1288606" cy="958286"/>
            <a:chOff x="10162879" y="3243772"/>
            <a:chExt cx="1288606" cy="958286"/>
          </a:xfrm>
        </p:grpSpPr>
        <p:sp>
          <p:nvSpPr>
            <p:cNvPr id="47" name="Legend1" hidden="1">
              <a:extLst>
                <a:ext uri="{FF2B5EF4-FFF2-40B4-BE49-F238E27FC236}">
                  <a16:creationId xmlns:a16="http://schemas.microsoft.com/office/drawing/2014/main" id="{8579FCCB-0075-3E72-3AB7-6F2C8A7567D7}"/>
                </a:ext>
              </a:extLst>
            </p:cNvPr>
            <p:cNvSpPr txBox="1"/>
            <p:nvPr/>
          </p:nvSpPr>
          <p:spPr>
            <a:xfrm>
              <a:off x="10886522" y="3243772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48" name="Legend2" hidden="1">
              <a:extLst>
                <a:ext uri="{FF2B5EF4-FFF2-40B4-BE49-F238E27FC236}">
                  <a16:creationId xmlns:a16="http://schemas.microsoft.com/office/drawing/2014/main" id="{6D8FADD4-58B2-56F8-188D-FF097594B24E}"/>
                </a:ext>
              </a:extLst>
            </p:cNvPr>
            <p:cNvSpPr txBox="1"/>
            <p:nvPr/>
          </p:nvSpPr>
          <p:spPr>
            <a:xfrm>
              <a:off x="10886522" y="3615193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49" name="Legend3" hidden="1">
              <a:extLst>
                <a:ext uri="{FF2B5EF4-FFF2-40B4-BE49-F238E27FC236}">
                  <a16:creationId xmlns:a16="http://schemas.microsoft.com/office/drawing/2014/main" id="{C581C03E-7AAA-A7B8-43E1-F3A6D700BB5C}"/>
                </a:ext>
              </a:extLst>
            </p:cNvPr>
            <p:cNvSpPr txBox="1"/>
            <p:nvPr/>
          </p:nvSpPr>
          <p:spPr>
            <a:xfrm>
              <a:off x="10886522" y="398661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0" name="LineLegend3" hidden="1">
              <a:extLst>
                <a:ext uri="{FF2B5EF4-FFF2-40B4-BE49-F238E27FC236}">
                  <a16:creationId xmlns:a16="http://schemas.microsoft.com/office/drawing/2014/main" id="{886EAFAC-F4A8-6357-909A-075B332856A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="0" i="0" baseline="0" dirty="0">
                <a:latin typeface="Aptos" panose="020B0004020202020204" pitchFamily="34" charset="0"/>
                <a:ea typeface="+mn-ea"/>
              </a:endParaRPr>
            </a:p>
          </p:txBody>
        </p:sp>
        <p:sp>
          <p:nvSpPr>
            <p:cNvPr id="51" name="LineLegend2" hidden="1">
              <a:extLst>
                <a:ext uri="{FF2B5EF4-FFF2-40B4-BE49-F238E27FC236}">
                  <a16:creationId xmlns:a16="http://schemas.microsoft.com/office/drawing/2014/main" id="{B7155F13-288E-F654-2C20-70E0043DFCFB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="0" i="0" baseline="0" dirty="0">
                <a:latin typeface="Aptos" panose="020B0004020202020204" pitchFamily="34" charset="0"/>
                <a:ea typeface="+mn-ea"/>
              </a:endParaRPr>
            </a:p>
          </p:txBody>
        </p:sp>
        <p:sp>
          <p:nvSpPr>
            <p:cNvPr id="52" name="LineLegend1" hidden="1">
              <a:extLst>
                <a:ext uri="{FF2B5EF4-FFF2-40B4-BE49-F238E27FC236}">
                  <a16:creationId xmlns:a16="http://schemas.microsoft.com/office/drawing/2014/main" id="{383BD987-F44E-10E8-5738-C612A18A6E3D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="0" i="0" baseline="0" dirty="0">
                <a:latin typeface="Aptos" panose="020B0004020202020204" pitchFamily="34" charset="0"/>
                <a:ea typeface="+mn-ea"/>
              </a:endParaRPr>
            </a:p>
          </p:txBody>
        </p:sp>
      </p:grpSp>
      <p:grpSp>
        <p:nvGrpSpPr>
          <p:cNvPr id="53" name="LegendMoons" hidden="1">
            <a:extLst>
              <a:ext uri="{FF2B5EF4-FFF2-40B4-BE49-F238E27FC236}">
                <a16:creationId xmlns:a16="http://schemas.microsoft.com/office/drawing/2014/main" id="{70B6863B-DBD0-1F28-1F50-0AE1847A2577}"/>
              </a:ext>
            </a:extLst>
          </p:cNvPr>
          <p:cNvGrpSpPr/>
          <p:nvPr userDrawn="1"/>
        </p:nvGrpSpPr>
        <p:grpSpPr>
          <a:xfrm>
            <a:off x="10688315" y="1415983"/>
            <a:ext cx="917595" cy="1731859"/>
            <a:chOff x="7723680" y="1702457"/>
            <a:chExt cx="917595" cy="1731859"/>
          </a:xfrm>
        </p:grpSpPr>
        <p:sp>
          <p:nvSpPr>
            <p:cNvPr id="54" name="Legend1" hidden="1">
              <a:extLst>
                <a:ext uri="{FF2B5EF4-FFF2-40B4-BE49-F238E27FC236}">
                  <a16:creationId xmlns:a16="http://schemas.microsoft.com/office/drawing/2014/main" id="{CBA68C11-DF39-3B72-5778-ED09A6CFAD91}"/>
                </a:ext>
              </a:extLst>
            </p:cNvPr>
            <p:cNvSpPr txBox="1"/>
            <p:nvPr/>
          </p:nvSpPr>
          <p:spPr>
            <a:xfrm>
              <a:off x="8076312" y="1709816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5" name="Legend2" hidden="1">
              <a:extLst>
                <a:ext uri="{FF2B5EF4-FFF2-40B4-BE49-F238E27FC236}">
                  <a16:creationId xmlns:a16="http://schemas.microsoft.com/office/drawing/2014/main" id="{FD62D831-C9E9-D49D-0BCF-8A8269D0FA76}"/>
                </a:ext>
              </a:extLst>
            </p:cNvPr>
            <p:cNvSpPr txBox="1"/>
            <p:nvPr/>
          </p:nvSpPr>
          <p:spPr>
            <a:xfrm>
              <a:off x="8076312" y="2085275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6" name="Legend3" hidden="1">
              <a:extLst>
                <a:ext uri="{FF2B5EF4-FFF2-40B4-BE49-F238E27FC236}">
                  <a16:creationId xmlns:a16="http://schemas.microsoft.com/office/drawing/2014/main" id="{46F44DEE-5F9C-9DCB-8F92-D11E7CACBE9D}"/>
                </a:ext>
              </a:extLst>
            </p:cNvPr>
            <p:cNvSpPr txBox="1"/>
            <p:nvPr/>
          </p:nvSpPr>
          <p:spPr>
            <a:xfrm>
              <a:off x="8076312" y="246073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8" name="Legend4" hidden="1">
              <a:extLst>
                <a:ext uri="{FF2B5EF4-FFF2-40B4-BE49-F238E27FC236}">
                  <a16:creationId xmlns:a16="http://schemas.microsoft.com/office/drawing/2014/main" id="{1B7326E4-23A3-C9E6-3A7B-33AEB68750EF}"/>
                </a:ext>
              </a:extLst>
            </p:cNvPr>
            <p:cNvSpPr txBox="1"/>
            <p:nvPr/>
          </p:nvSpPr>
          <p:spPr>
            <a:xfrm>
              <a:off x="8076312" y="2836193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9" name="Legend5" hidden="1">
              <a:extLst>
                <a:ext uri="{FF2B5EF4-FFF2-40B4-BE49-F238E27FC236}">
                  <a16:creationId xmlns:a16="http://schemas.microsoft.com/office/drawing/2014/main" id="{30ADF6B0-9A54-76F3-8E4A-373C927625CA}"/>
                </a:ext>
              </a:extLst>
            </p:cNvPr>
            <p:cNvSpPr txBox="1"/>
            <p:nvPr/>
          </p:nvSpPr>
          <p:spPr>
            <a:xfrm>
              <a:off x="8076312" y="321165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grpSp>
          <p:nvGrpSpPr>
            <p:cNvPr id="60" name="MoonLegend1" hidden="1">
              <a:extLst>
                <a:ext uri="{FF2B5EF4-FFF2-40B4-BE49-F238E27FC236}">
                  <a16:creationId xmlns:a16="http://schemas.microsoft.com/office/drawing/2014/main" id="{12768B86-74BA-87AF-F236-1356FDAB4A27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137" name="Oval 136" hidden="1">
                <a:extLst>
                  <a:ext uri="{FF2B5EF4-FFF2-40B4-BE49-F238E27FC236}">
                    <a16:creationId xmlns:a16="http://schemas.microsoft.com/office/drawing/2014/main" id="{50214AF7-8E4B-9058-D8AB-7419D9776164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8" name="Arc 137" hidden="1">
                <a:extLst>
                  <a:ext uri="{FF2B5EF4-FFF2-40B4-BE49-F238E27FC236}">
                    <a16:creationId xmlns:a16="http://schemas.microsoft.com/office/drawing/2014/main" id="{207E8B91-12FD-5839-5023-0BD8BF364F6F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1" name="MoonLegend2" hidden="1">
              <a:extLst>
                <a:ext uri="{FF2B5EF4-FFF2-40B4-BE49-F238E27FC236}">
                  <a16:creationId xmlns:a16="http://schemas.microsoft.com/office/drawing/2014/main" id="{D36DB8C8-2037-9A50-4835-C85BB8904EC7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135" name="Oval 134" hidden="1">
                <a:extLst>
                  <a:ext uri="{FF2B5EF4-FFF2-40B4-BE49-F238E27FC236}">
                    <a16:creationId xmlns:a16="http://schemas.microsoft.com/office/drawing/2014/main" id="{ED6503EC-A53B-5622-B96F-961403C1A6D2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6" name="Arc 135" hidden="1">
                <a:extLst>
                  <a:ext uri="{FF2B5EF4-FFF2-40B4-BE49-F238E27FC236}">
                    <a16:creationId xmlns:a16="http://schemas.microsoft.com/office/drawing/2014/main" id="{061DA022-64D3-F180-2B29-DB70E63DF05A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2" name="MoonLegend3" hidden="1">
              <a:extLst>
                <a:ext uri="{FF2B5EF4-FFF2-40B4-BE49-F238E27FC236}">
                  <a16:creationId xmlns:a16="http://schemas.microsoft.com/office/drawing/2014/main" id="{FB26857F-7AD6-4C04-4687-45ADEB130F23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133" name="Oval 132" hidden="1">
                <a:extLst>
                  <a:ext uri="{FF2B5EF4-FFF2-40B4-BE49-F238E27FC236}">
                    <a16:creationId xmlns:a16="http://schemas.microsoft.com/office/drawing/2014/main" id="{8A95E3B8-B9F9-1B81-6D4F-67D7DEA02384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4" name="Arc 133" hidden="1">
                <a:extLst>
                  <a:ext uri="{FF2B5EF4-FFF2-40B4-BE49-F238E27FC236}">
                    <a16:creationId xmlns:a16="http://schemas.microsoft.com/office/drawing/2014/main" id="{A3DEF716-3FD6-6C74-0893-969FCE237F3F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3" name="MoonLegend4" hidden="1">
              <a:extLst>
                <a:ext uri="{FF2B5EF4-FFF2-40B4-BE49-F238E27FC236}">
                  <a16:creationId xmlns:a16="http://schemas.microsoft.com/office/drawing/2014/main" id="{DFBACA77-2689-6943-FBC5-6BBFBC7EE6F9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131" name="Oval 130" hidden="1">
                <a:extLst>
                  <a:ext uri="{FF2B5EF4-FFF2-40B4-BE49-F238E27FC236}">
                    <a16:creationId xmlns:a16="http://schemas.microsoft.com/office/drawing/2014/main" id="{D92C2873-B891-4DC9-3E26-660AA7FDA94F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2" name="Arc 131" hidden="1">
                <a:extLst>
                  <a:ext uri="{FF2B5EF4-FFF2-40B4-BE49-F238E27FC236}">
                    <a16:creationId xmlns:a16="http://schemas.microsoft.com/office/drawing/2014/main" id="{DFECABCD-8321-18D8-1808-C63395FD9AF5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128" name="MoonLegend5" hidden="1">
              <a:extLst>
                <a:ext uri="{FF2B5EF4-FFF2-40B4-BE49-F238E27FC236}">
                  <a16:creationId xmlns:a16="http://schemas.microsoft.com/office/drawing/2014/main" id="{91376D74-0C50-C7AB-99BF-D022D4DF8368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129" name="Oval 128" hidden="1">
                <a:extLst>
                  <a:ext uri="{FF2B5EF4-FFF2-40B4-BE49-F238E27FC236}">
                    <a16:creationId xmlns:a16="http://schemas.microsoft.com/office/drawing/2014/main" id="{8481CC45-1C7F-3890-5225-72184FB4A6FA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0" name="Arc 129" hidden="1">
                <a:extLst>
                  <a:ext uri="{FF2B5EF4-FFF2-40B4-BE49-F238E27FC236}">
                    <a16:creationId xmlns:a16="http://schemas.microsoft.com/office/drawing/2014/main" id="{0D16233B-BDAE-4D7B-E74C-C461A0D4E4AA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</p:grpSp>
      <p:grpSp>
        <p:nvGrpSpPr>
          <p:cNvPr id="139" name="LegendBoxes" hidden="1">
            <a:extLst>
              <a:ext uri="{FF2B5EF4-FFF2-40B4-BE49-F238E27FC236}">
                <a16:creationId xmlns:a16="http://schemas.microsoft.com/office/drawing/2014/main" id="{26B74DBE-F7C0-031C-97FF-EE75E7D429AF}"/>
              </a:ext>
            </a:extLst>
          </p:cNvPr>
          <p:cNvGrpSpPr/>
          <p:nvPr userDrawn="1"/>
        </p:nvGrpSpPr>
        <p:grpSpPr>
          <a:xfrm>
            <a:off x="10714801" y="4520490"/>
            <a:ext cx="891109" cy="1717282"/>
            <a:chOff x="10652400" y="4322824"/>
            <a:chExt cx="891109" cy="1717282"/>
          </a:xfrm>
        </p:grpSpPr>
        <p:sp>
          <p:nvSpPr>
            <p:cNvPr id="140" name="RectangleLegend1" hidden="1">
              <a:extLst>
                <a:ext uri="{FF2B5EF4-FFF2-40B4-BE49-F238E27FC236}">
                  <a16:creationId xmlns:a16="http://schemas.microsoft.com/office/drawing/2014/main" id="{6E734A24-B018-8104-58B1-D6ADE9D5C2DE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1" name="RectangleLegend2" hidden="1">
              <a:extLst>
                <a:ext uri="{FF2B5EF4-FFF2-40B4-BE49-F238E27FC236}">
                  <a16:creationId xmlns:a16="http://schemas.microsoft.com/office/drawing/2014/main" id="{7A749F8D-94A7-92E3-4DD3-37F9B67BDCC1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2" name="RectangleLegend3" hidden="1">
              <a:extLst>
                <a:ext uri="{FF2B5EF4-FFF2-40B4-BE49-F238E27FC236}">
                  <a16:creationId xmlns:a16="http://schemas.microsoft.com/office/drawing/2014/main" id="{DAAB6401-D9DF-D536-7961-203E34F5E676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3" name="RectangleLegend4" hidden="1">
              <a:extLst>
                <a:ext uri="{FF2B5EF4-FFF2-40B4-BE49-F238E27FC236}">
                  <a16:creationId xmlns:a16="http://schemas.microsoft.com/office/drawing/2014/main" id="{FEA5B9C4-878A-47AC-9A47-0A5FC382DC3A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4" name="RectangleLegend5" hidden="1">
              <a:extLst>
                <a:ext uri="{FF2B5EF4-FFF2-40B4-BE49-F238E27FC236}">
                  <a16:creationId xmlns:a16="http://schemas.microsoft.com/office/drawing/2014/main" id="{9C72232C-FB8B-00CB-B824-C1C053463FF6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5" name="Legend1" hidden="1">
              <a:extLst>
                <a:ext uri="{FF2B5EF4-FFF2-40B4-BE49-F238E27FC236}">
                  <a16:creationId xmlns:a16="http://schemas.microsoft.com/office/drawing/2014/main" id="{DCEC8D53-4041-1240-E086-8477382AB560}"/>
                </a:ext>
              </a:extLst>
            </p:cNvPr>
            <p:cNvSpPr txBox="1"/>
            <p:nvPr/>
          </p:nvSpPr>
          <p:spPr>
            <a:xfrm>
              <a:off x="10978546" y="432282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6" name="Legend2" hidden="1">
              <a:extLst>
                <a:ext uri="{FF2B5EF4-FFF2-40B4-BE49-F238E27FC236}">
                  <a16:creationId xmlns:a16="http://schemas.microsoft.com/office/drawing/2014/main" id="{3A65671E-B7C1-8D27-E983-F66B234F3909}"/>
                </a:ext>
              </a:extLst>
            </p:cNvPr>
            <p:cNvSpPr txBox="1"/>
            <p:nvPr/>
          </p:nvSpPr>
          <p:spPr>
            <a:xfrm>
              <a:off x="10978546" y="4702322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7" name="Legend3" hidden="1">
              <a:extLst>
                <a:ext uri="{FF2B5EF4-FFF2-40B4-BE49-F238E27FC236}">
                  <a16:creationId xmlns:a16="http://schemas.microsoft.com/office/drawing/2014/main" id="{931B1CC4-CCAC-27B5-CBFD-0135DA4D0977}"/>
                </a:ext>
              </a:extLst>
            </p:cNvPr>
            <p:cNvSpPr txBox="1"/>
            <p:nvPr/>
          </p:nvSpPr>
          <p:spPr>
            <a:xfrm>
              <a:off x="10978546" y="5081820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8" name="Legend4" hidden="1">
              <a:extLst>
                <a:ext uri="{FF2B5EF4-FFF2-40B4-BE49-F238E27FC236}">
                  <a16:creationId xmlns:a16="http://schemas.microsoft.com/office/drawing/2014/main" id="{89ED4418-40A5-14C7-D4F2-7EFBCF5C1CCC}"/>
                </a:ext>
              </a:extLst>
            </p:cNvPr>
            <p:cNvSpPr txBox="1"/>
            <p:nvPr/>
          </p:nvSpPr>
          <p:spPr>
            <a:xfrm>
              <a:off x="10978546" y="5453241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9" name="Legend5" hidden="1">
              <a:extLst>
                <a:ext uri="{FF2B5EF4-FFF2-40B4-BE49-F238E27FC236}">
                  <a16:creationId xmlns:a16="http://schemas.microsoft.com/office/drawing/2014/main" id="{D99C22E5-CBAB-9085-15A7-D631B4426FA7}"/>
                </a:ext>
              </a:extLst>
            </p:cNvPr>
            <p:cNvSpPr txBox="1"/>
            <p:nvPr/>
          </p:nvSpPr>
          <p:spPr>
            <a:xfrm>
              <a:off x="10978545" y="5824662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3FCDB09-9667-2381-B685-0D737AF0A8A3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B01DF2B-E4EF-2D78-AA8E-655F8F6C64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AB48F42-A5D2-20E9-F0E0-97331A5A87A7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BF77AFD-5448-4957-76A8-9BD67B582A9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969229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654" r:id="rId2"/>
    <p:sldLayoutId id="2147483897" r:id="rId3"/>
    <p:sldLayoutId id="2147483807" r:id="rId4"/>
    <p:sldLayoutId id="2147483800" r:id="rId5"/>
    <p:sldLayoutId id="2147483804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706" r:id="rId13"/>
    <p:sldLayoutId id="2147483718" r:id="rId14"/>
    <p:sldLayoutId id="2147483916" r:id="rId15"/>
    <p:sldLayoutId id="2147483939" r:id="rId16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i="0" kern="1200" spc="0" baseline="0" dirty="0">
          <a:ln w="6350" cap="flat">
            <a:noFill/>
            <a:miter lim="800000"/>
          </a:ln>
          <a:solidFill>
            <a:schemeClr val="tx1"/>
          </a:solidFill>
          <a:latin typeface="Aptos SemiBold" panose="020B00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Arial" panose="020B0604020202020204" pitchFamily="34" charset="0"/>
        </a:defRPr>
      </a:lvl1pPr>
      <a:lvl2pPr marL="230396" indent="-226796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442793" indent="-215997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597590" indent="-1511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817187" indent="-1475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78" userDrawn="1">
          <p15:clr>
            <a:srgbClr val="5ACBF0"/>
          </p15:clr>
        </p15:guide>
        <p15:guide id="3" orient="horz" pos="3816" userDrawn="1">
          <p15:clr>
            <a:srgbClr val="5ACBF0"/>
          </p15:clr>
        </p15:guide>
        <p15:guide id="4" orient="horz" pos="890" userDrawn="1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A6613B7-E4D5-9DC6-D572-E66C6BC7DF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042935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6613B7-E4D5-9DC6-D572-E66C6BC7DF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26" name="Slide Number Placeholder 24"/>
          <p:cNvSpPr txBox="1"/>
          <p:nvPr userDrawn="1"/>
        </p:nvSpPr>
        <p:spPr>
          <a:xfrm>
            <a:off x="0" y="6465288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C48702-E445-134E-B960-6F692773524F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ptos" panose="020B0004020202020204" pitchFamily="34" charset="0"/>
                <a:ea typeface="Open Sans Semibold" panose="020B0706030804020204" charset="0"/>
                <a:cs typeface="Calibri" panose="020F050202020403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Aptos" panose="020B0004020202020204" pitchFamily="34" charset="0"/>
              <a:ea typeface="Open Sans Semibold" panose="020B070603080402020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B9F4B013-1231-7B19-E26C-2746AA58A8C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793" y="6518449"/>
            <a:ext cx="666774" cy="178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C7B887-17A3-CF3E-0F98-D27FA5DAB482}"/>
              </a:ext>
            </a:extLst>
          </p:cNvPr>
          <p:cNvSpPr txBox="1"/>
          <p:nvPr userDrawn="1"/>
        </p:nvSpPr>
        <p:spPr>
          <a:xfrm>
            <a:off x="1003852" y="6548432"/>
            <a:ext cx="28545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lumMod val="65000"/>
                    <a:lumOff val="3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>
                    <a:lumMod val="65000"/>
                    <a:lumOff val="3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lumMod val="65000"/>
                    <a:lumOff val="3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kumimoji="0" lang="en-IE" altLang="en-US" sz="700" b="0" i="0" u="none" strike="noStrike" kern="1200" cap="none" spc="300" normalizeH="0" baseline="0" noProof="0" dirty="0">
              <a:ln>
                <a:noFill/>
              </a:ln>
              <a:solidFill>
                <a:srgbClr val="1B72D6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99895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i="0" kern="1200" spc="-100" baseline="0">
          <a:solidFill>
            <a:schemeClr val="tx1"/>
          </a:solidFill>
          <a:latin typeface="Aptos" panose="020B0004020202020204" pitchFamily="34" charset="0"/>
          <a:ea typeface="Aptos" panose="020B000402020202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A6613B7-E4D5-9DC6-D572-E66C6BC7DF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1"/>
            </p:custDataLst>
            <p:extLst>
              <p:ext uri="{D42A27DB-BD31-4B8C-83A1-F6EECF244321}">
                <p14:modId xmlns:p14="http://schemas.microsoft.com/office/powerpoint/2010/main" val="13042935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2" imgW="404" imgH="405" progId="TCLayout.ActiveDocument.1">
                  <p:embed/>
                </p:oleObj>
              </mc:Choice>
              <mc:Fallback>
                <p:oleObj name="think-cell Slide" r:id="rId52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6613B7-E4D5-9DC6-D572-E66C6BC7DF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26" name="Slide Number Placeholder 24"/>
          <p:cNvSpPr txBox="1"/>
          <p:nvPr userDrawn="1"/>
        </p:nvSpPr>
        <p:spPr>
          <a:xfrm>
            <a:off x="0" y="6465288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6C48702-E445-134E-B960-6F692773524F}" type="slidenum">
              <a:rPr lang="en-US" sz="800" b="0" i="0" smtClean="0">
                <a:solidFill>
                  <a:schemeClr val="tx1"/>
                </a:solidFill>
                <a:latin typeface="Aptos" panose="020B0004020202020204" pitchFamily="34" charset="0"/>
                <a:ea typeface="Open Sans Semibold" panose="020B0706030804020204" charset="0"/>
                <a:cs typeface="Calibri" panose="020F0502020204030204" pitchFamily="34" charset="0"/>
              </a:rPr>
              <a:t>‹#›</a:t>
            </a:fld>
            <a:endParaRPr lang="en-US" sz="800" b="0" i="0" dirty="0">
              <a:solidFill>
                <a:schemeClr val="tx1"/>
              </a:solidFill>
              <a:latin typeface="Aptos" panose="020B0004020202020204" pitchFamily="34" charset="0"/>
              <a:ea typeface="Open Sans Semibold" panose="020B070603080402020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B9F4B013-1231-7B19-E26C-2746AA58A8C2}"/>
              </a:ext>
            </a:extLst>
          </p:cNvPr>
          <p:cNvPicPr>
            <a:picLocks noChangeAspect="1"/>
          </p:cNvPicPr>
          <p:nvPr userDrawn="1"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793" y="6518449"/>
            <a:ext cx="666774" cy="178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C7B887-17A3-CF3E-0F98-D27FA5DAB482}"/>
              </a:ext>
            </a:extLst>
          </p:cNvPr>
          <p:cNvSpPr txBox="1"/>
          <p:nvPr userDrawn="1"/>
        </p:nvSpPr>
        <p:spPr>
          <a:xfrm>
            <a:off x="1003852" y="6548432"/>
            <a:ext cx="28545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lang="en-US" sz="7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lang="en-IE" altLang="en-US" sz="700" b="0" i="0" kern="1200" spc="300" dirty="0">
              <a:solidFill>
                <a:srgbClr val="1B72D6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409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  <p:sldLayoutId id="2147483954" r:id="rId12"/>
    <p:sldLayoutId id="2147483955" r:id="rId13"/>
    <p:sldLayoutId id="2147483956" r:id="rId14"/>
    <p:sldLayoutId id="2147483957" r:id="rId15"/>
    <p:sldLayoutId id="2147483958" r:id="rId16"/>
    <p:sldLayoutId id="2147483959" r:id="rId17"/>
    <p:sldLayoutId id="2147483960" r:id="rId18"/>
    <p:sldLayoutId id="2147483961" r:id="rId19"/>
    <p:sldLayoutId id="2147483962" r:id="rId20"/>
    <p:sldLayoutId id="2147483963" r:id="rId21"/>
    <p:sldLayoutId id="2147483964" r:id="rId22"/>
    <p:sldLayoutId id="2147483965" r:id="rId23"/>
    <p:sldLayoutId id="2147483966" r:id="rId24"/>
    <p:sldLayoutId id="2147483967" r:id="rId25"/>
    <p:sldLayoutId id="2147483968" r:id="rId26"/>
    <p:sldLayoutId id="2147483969" r:id="rId27"/>
    <p:sldLayoutId id="2147483970" r:id="rId28"/>
    <p:sldLayoutId id="2147483971" r:id="rId29"/>
    <p:sldLayoutId id="2147483972" r:id="rId30"/>
    <p:sldLayoutId id="2147483973" r:id="rId31"/>
    <p:sldLayoutId id="2147483974" r:id="rId32"/>
    <p:sldLayoutId id="2147483975" r:id="rId33"/>
    <p:sldLayoutId id="2147483976" r:id="rId34"/>
    <p:sldLayoutId id="2147483977" r:id="rId35"/>
    <p:sldLayoutId id="2147483978" r:id="rId36"/>
    <p:sldLayoutId id="2147483979" r:id="rId37"/>
    <p:sldLayoutId id="2147483980" r:id="rId38"/>
    <p:sldLayoutId id="2147483981" r:id="rId39"/>
    <p:sldLayoutId id="2147483982" r:id="rId40"/>
    <p:sldLayoutId id="2147483983" r:id="rId41"/>
    <p:sldLayoutId id="2147483984" r:id="rId42"/>
    <p:sldLayoutId id="2147483985" r:id="rId43"/>
    <p:sldLayoutId id="2147483986" r:id="rId44"/>
    <p:sldLayoutId id="2147483987" r:id="rId45"/>
    <p:sldLayoutId id="2147483988" r:id="rId46"/>
    <p:sldLayoutId id="2147483989" r:id="rId47"/>
    <p:sldLayoutId id="2147483990" r:id="rId48"/>
    <p:sldLayoutId id="2147483991" r:id="rId49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i="0" kern="1200" spc="-100" baseline="0">
          <a:solidFill>
            <a:schemeClr val="tx1"/>
          </a:solidFill>
          <a:latin typeface="Aptos" panose="020B0004020202020204" pitchFamily="34" charset="0"/>
          <a:ea typeface="Aptos" panose="020B000402020202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15989835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8" imgW="413" imgH="416" progId="TCLayout.ActiveDocument.1">
                  <p:embed/>
                </p:oleObj>
              </mc:Choice>
              <mc:Fallback>
                <p:oleObj name="think-cell Slide" r:id="rId38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170" name="Grid" hidden="1">
            <a:extLst>
              <a:ext uri="{FF2B5EF4-FFF2-40B4-BE49-F238E27FC236}">
                <a16:creationId xmlns:a16="http://schemas.microsoft.com/office/drawing/2014/main" id="{3BBFEB30-B5C9-4D5C-9A82-066C6BF363E3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950B3518-D8B6-4062-A4CE-0C1A1A286FE1}"/>
                </a:ext>
              </a:extLst>
            </p:cNvPr>
            <p:cNvSpPr/>
            <p:nvPr userDrawn="1"/>
          </p:nvSpPr>
          <p:spPr bwMode="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EC45F528-EF91-4619-AF16-5D11F63D2FFC}"/>
                </a:ext>
              </a:extLst>
            </p:cNvPr>
            <p:cNvSpPr/>
            <p:nvPr/>
          </p:nvSpPr>
          <p:spPr bwMode="gray">
            <a:xfrm>
              <a:off x="1524" y="0"/>
              <a:ext cx="12188952" cy="6858000"/>
            </a:xfrm>
            <a:custGeom>
              <a:avLst/>
              <a:gdLst>
                <a:gd name="connsiteX0" fmla="*/ 553212 w 12188952"/>
                <a:gd name="connsiteY0" fmla="*/ 1405610 h 6858000"/>
                <a:gd name="connsiteX1" fmla="*/ 553212 w 12188952"/>
                <a:gd name="connsiteY1" fmla="*/ 1709928 h 6858000"/>
                <a:gd name="connsiteX2" fmla="*/ 551868 w 12188952"/>
                <a:gd name="connsiteY2" fmla="*/ 1709928 h 6858000"/>
                <a:gd name="connsiteX3" fmla="*/ 551868 w 12188952"/>
                <a:gd name="connsiteY3" fmla="*/ 6217920 h 6858000"/>
                <a:gd name="connsiteX4" fmla="*/ 553212 w 12188952"/>
                <a:gd name="connsiteY4" fmla="*/ 6217920 h 6858000"/>
                <a:gd name="connsiteX5" fmla="*/ 11635740 w 12188952"/>
                <a:gd name="connsiteY5" fmla="*/ 6217920 h 6858000"/>
                <a:gd name="connsiteX6" fmla="*/ 11636196 w 12188952"/>
                <a:gd name="connsiteY6" fmla="*/ 6217920 h 6858000"/>
                <a:gd name="connsiteX7" fmla="*/ 11636196 w 12188952"/>
                <a:gd name="connsiteY7" fmla="*/ 1709928 h 6858000"/>
                <a:gd name="connsiteX8" fmla="*/ 11635740 w 12188952"/>
                <a:gd name="connsiteY8" fmla="*/ 1709928 h 6858000"/>
                <a:gd name="connsiteX9" fmla="*/ 11635740 w 12188952"/>
                <a:gd name="connsiteY9" fmla="*/ 1405610 h 6858000"/>
                <a:gd name="connsiteX10" fmla="*/ 0 w 12188952"/>
                <a:gd name="connsiteY10" fmla="*/ 0 h 6858000"/>
                <a:gd name="connsiteX11" fmla="*/ 12188952 w 12188952"/>
                <a:gd name="connsiteY11" fmla="*/ 0 h 6858000"/>
                <a:gd name="connsiteX12" fmla="*/ 12188952 w 12188952"/>
                <a:gd name="connsiteY12" fmla="*/ 6858000 h 6858000"/>
                <a:gd name="connsiteX13" fmla="*/ 0 w 12188952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88952" h="6858000">
                  <a:moveTo>
                    <a:pt x="553212" y="1405610"/>
                  </a:moveTo>
                  <a:lnTo>
                    <a:pt x="553212" y="1709928"/>
                  </a:lnTo>
                  <a:lnTo>
                    <a:pt x="551868" y="1709928"/>
                  </a:lnTo>
                  <a:lnTo>
                    <a:pt x="551868" y="6217920"/>
                  </a:lnTo>
                  <a:lnTo>
                    <a:pt x="553212" y="6217920"/>
                  </a:lnTo>
                  <a:lnTo>
                    <a:pt x="11635740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lnTo>
                    <a:pt x="11635740" y="1709928"/>
                  </a:lnTo>
                  <a:lnTo>
                    <a:pt x="11635740" y="1405610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 rtl="0"/>
              <a:endParaRPr lang="en-US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77ABF7BA-0428-4141-8351-03A2727DECBD}"/>
                </a:ext>
              </a:extLst>
            </p:cNvPr>
            <p:cNvCxnSpPr/>
            <p:nvPr/>
          </p:nvCxnSpPr>
          <p:spPr bwMode="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94EB93D9-2FE5-4212-8DB4-7A0327E33766}"/>
                </a:ext>
              </a:extLst>
            </p:cNvPr>
            <p:cNvCxnSpPr/>
            <p:nvPr/>
          </p:nvCxnSpPr>
          <p:spPr bwMode="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C2F34081-E688-4287-A553-264328F1E1E1}"/>
                </a:ext>
              </a:extLst>
            </p:cNvPr>
            <p:cNvCxnSpPr/>
            <p:nvPr/>
          </p:nvCxnSpPr>
          <p:spPr bwMode="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6868CDEE-044B-4D04-A5D3-6A526BE51179}"/>
                </a:ext>
              </a:extLst>
            </p:cNvPr>
            <p:cNvCxnSpPr/>
            <p:nvPr/>
          </p:nvCxnSpPr>
          <p:spPr bwMode="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0100C653-5CFA-4B3C-BD97-47499B419B53}"/>
                </a:ext>
              </a:extLst>
            </p:cNvPr>
            <p:cNvCxnSpPr/>
            <p:nvPr/>
          </p:nvCxnSpPr>
          <p:spPr bwMode="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F21F5AB2-1154-4ACD-832F-CB2539EE783F}"/>
                </a:ext>
              </a:extLst>
            </p:cNvPr>
            <p:cNvCxnSpPr/>
            <p:nvPr/>
          </p:nvCxnSpPr>
          <p:spPr bwMode="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66910D2-AFA9-4FD1-8D04-D99BB3645452}"/>
                </a:ext>
              </a:extLst>
            </p:cNvPr>
            <p:cNvCxnSpPr/>
            <p:nvPr/>
          </p:nvCxnSpPr>
          <p:spPr bwMode="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1769A11B-0399-4716-A212-6F179313A427}"/>
                </a:ext>
              </a:extLst>
            </p:cNvPr>
            <p:cNvCxnSpPr/>
            <p:nvPr/>
          </p:nvCxnSpPr>
          <p:spPr bwMode="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2CB3272D-021B-49B8-92A5-D1DEB3202AE0}"/>
                </a:ext>
              </a:extLst>
            </p:cNvPr>
            <p:cNvCxnSpPr/>
            <p:nvPr/>
          </p:nvCxnSpPr>
          <p:spPr bwMode="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61701AE9-04C5-4AD4-8DEE-873680FD231F}"/>
                </a:ext>
              </a:extLst>
            </p:cNvPr>
            <p:cNvCxnSpPr/>
            <p:nvPr/>
          </p:nvCxnSpPr>
          <p:spPr bwMode="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4050D91B-89C3-45DE-BE0C-1430E2BE6F4B}"/>
                </a:ext>
              </a:extLst>
            </p:cNvPr>
            <p:cNvCxnSpPr/>
            <p:nvPr/>
          </p:nvCxnSpPr>
          <p:spPr bwMode="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68E5EF5D-0D94-4FCE-8BE2-F0790F7B1879}"/>
                </a:ext>
              </a:extLst>
            </p:cNvPr>
            <p:cNvCxnSpPr/>
            <p:nvPr/>
          </p:nvCxnSpPr>
          <p:spPr bwMode="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205F8351-710E-49E9-A523-EA0755B417C5}"/>
                </a:ext>
              </a:extLst>
            </p:cNvPr>
            <p:cNvSpPr/>
            <p:nvPr/>
          </p:nvSpPr>
          <p:spPr bwMode="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47C1C31B-A122-4A09-9500-27B0684B272F}"/>
                </a:ext>
              </a:extLst>
            </p:cNvPr>
            <p:cNvSpPr/>
            <p:nvPr/>
          </p:nvSpPr>
          <p:spPr bwMode="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7DF86859-7D4B-4DA1-91AA-0992644F5903}"/>
                </a:ext>
              </a:extLst>
            </p:cNvPr>
            <p:cNvSpPr/>
            <p:nvPr/>
          </p:nvSpPr>
          <p:spPr bwMode="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3DC3E9CA-569C-4414-A75A-C805A4A40B64}"/>
                </a:ext>
              </a:extLst>
            </p:cNvPr>
            <p:cNvSpPr/>
            <p:nvPr/>
          </p:nvSpPr>
          <p:spPr bwMode="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B532C466-D8D3-43AC-995C-2B54885AC096}"/>
                </a:ext>
              </a:extLst>
            </p:cNvPr>
            <p:cNvSpPr/>
            <p:nvPr/>
          </p:nvSpPr>
          <p:spPr bwMode="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B0920AE1-B909-471F-9E77-7C3A31509F84}"/>
                </a:ext>
              </a:extLst>
            </p:cNvPr>
            <p:cNvSpPr/>
            <p:nvPr/>
          </p:nvSpPr>
          <p:spPr bwMode="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2A1E8190-F3C6-4BF7-97E3-90F3FC84746E}"/>
                </a:ext>
              </a:extLst>
            </p:cNvPr>
            <p:cNvSpPr/>
            <p:nvPr/>
          </p:nvSpPr>
          <p:spPr bwMode="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33B1FC28-C9D6-4928-BCCE-9873C7DEEFDE}"/>
                </a:ext>
              </a:extLst>
            </p:cNvPr>
            <p:cNvSpPr/>
            <p:nvPr/>
          </p:nvSpPr>
          <p:spPr bwMode="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13C9C1F2-E745-44A5-AEA3-9DE0D69F2B15}"/>
                </a:ext>
              </a:extLst>
            </p:cNvPr>
            <p:cNvSpPr/>
            <p:nvPr/>
          </p:nvSpPr>
          <p:spPr bwMode="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3F7DB9B8-09EF-46A7-9839-EE0FA8E11651}"/>
                </a:ext>
              </a:extLst>
            </p:cNvPr>
            <p:cNvSpPr/>
            <p:nvPr/>
          </p:nvSpPr>
          <p:spPr bwMode="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59DC929-939A-40DF-96D2-82427AD8E191}"/>
                </a:ext>
              </a:extLst>
            </p:cNvPr>
            <p:cNvSpPr/>
            <p:nvPr/>
          </p:nvSpPr>
          <p:spPr bwMode="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71E475EA-3BCA-4BD2-9129-0A15F92784B0}"/>
                </a:ext>
              </a:extLst>
            </p:cNvPr>
            <p:cNvSpPr/>
            <p:nvPr/>
          </p:nvSpPr>
          <p:spPr bwMode="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B58358D8-4286-4ED9-A0FF-82879D8C9183}"/>
                </a:ext>
              </a:extLst>
            </p:cNvPr>
            <p:cNvSpPr/>
            <p:nvPr/>
          </p:nvSpPr>
          <p:spPr bwMode="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07E8672D-5A21-4EE8-8FA5-FBB35E3AF6F8}"/>
                </a:ext>
              </a:extLst>
            </p:cNvPr>
            <p:cNvSpPr/>
            <p:nvPr/>
          </p:nvSpPr>
          <p:spPr bwMode="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A059A59-9BBE-4F86-862A-48E139D1EE64}"/>
                </a:ext>
              </a:extLst>
            </p:cNvPr>
            <p:cNvSpPr/>
            <p:nvPr userDrawn="1"/>
          </p:nvSpPr>
          <p:spPr bwMode="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55CF5402-4FC2-4420-ABC5-BBFA3EA9D203}"/>
                </a:ext>
              </a:extLst>
            </p:cNvPr>
            <p:cNvSpPr/>
            <p:nvPr userDrawn="1"/>
          </p:nvSpPr>
          <p:spPr bwMode="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10BB1258-8102-4E47-BE2F-816FBB6BA408}"/>
                </a:ext>
              </a:extLst>
            </p:cNvPr>
            <p:cNvSpPr/>
            <p:nvPr userDrawn="1"/>
          </p:nvSpPr>
          <p:spPr bwMode="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B270BD53-6742-47F1-853C-FA770237F3FD}"/>
                </a:ext>
              </a:extLst>
            </p:cNvPr>
            <p:cNvSpPr/>
            <p:nvPr userDrawn="1"/>
          </p:nvSpPr>
          <p:spPr bwMode="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3395B319-4702-4CD9-838C-C0612B6879BC}"/>
                </a:ext>
              </a:extLst>
            </p:cNvPr>
            <p:cNvSpPr/>
            <p:nvPr userDrawn="1"/>
          </p:nvSpPr>
          <p:spPr bwMode="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AE5E70F1-247D-4F01-A473-C5A9226BCADC}"/>
                </a:ext>
              </a:extLst>
            </p:cNvPr>
            <p:cNvSpPr/>
            <p:nvPr userDrawn="1"/>
          </p:nvSpPr>
          <p:spPr bwMode="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732858E4-B133-4A91-9BCA-BF80F093194A}"/>
                </a:ext>
              </a:extLst>
            </p:cNvPr>
            <p:cNvSpPr/>
            <p:nvPr userDrawn="1"/>
          </p:nvSpPr>
          <p:spPr bwMode="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027DED92-EF7A-4687-A1A4-BDAA2F1EAF12}"/>
                </a:ext>
              </a:extLst>
            </p:cNvPr>
            <p:cNvSpPr/>
            <p:nvPr userDrawn="1"/>
          </p:nvSpPr>
          <p:spPr bwMode="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53D72483-35F2-49AC-989D-0E1BC8456803}"/>
                </a:ext>
              </a:extLst>
            </p:cNvPr>
            <p:cNvSpPr/>
            <p:nvPr userDrawn="1"/>
          </p:nvSpPr>
          <p:spPr bwMode="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2DD2F54E-53A3-49F6-905E-B0F8E1348C8E}"/>
                </a:ext>
              </a:extLst>
            </p:cNvPr>
            <p:cNvSpPr/>
            <p:nvPr userDrawn="1"/>
          </p:nvSpPr>
          <p:spPr bwMode="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557A01EE-7FB2-4BA0-B35A-2F95546E4624}"/>
                </a:ext>
              </a:extLst>
            </p:cNvPr>
            <p:cNvCxnSpPr/>
            <p:nvPr userDrawn="1"/>
          </p:nvCxnSpPr>
          <p:spPr bwMode="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7FC1C45B-2B29-4A42-8D4B-721F68CA1348}"/>
                </a:ext>
              </a:extLst>
            </p:cNvPr>
            <p:cNvCxnSpPr/>
            <p:nvPr userDrawn="1"/>
          </p:nvCxnSpPr>
          <p:spPr bwMode="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B1A27E92-9270-4990-A7E0-13762B5DCF31}"/>
                </a:ext>
              </a:extLst>
            </p:cNvPr>
            <p:cNvCxnSpPr/>
            <p:nvPr userDrawn="1"/>
          </p:nvCxnSpPr>
          <p:spPr bwMode="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9F46154D-791B-4F7D-8E1C-E15CD03A29AA}"/>
                </a:ext>
              </a:extLst>
            </p:cNvPr>
            <p:cNvCxnSpPr/>
            <p:nvPr userDrawn="1"/>
          </p:nvCxnSpPr>
          <p:spPr bwMode="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C9B4B757-25C9-484E-A4FE-A49FBA3319A4}"/>
                </a:ext>
              </a:extLst>
            </p:cNvPr>
            <p:cNvCxnSpPr/>
            <p:nvPr userDrawn="1"/>
          </p:nvCxnSpPr>
          <p:spPr bwMode="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75535B4E-91AD-45A5-B3C9-3699892DFD15}"/>
                </a:ext>
              </a:extLst>
            </p:cNvPr>
            <p:cNvCxnSpPr/>
            <p:nvPr userDrawn="1"/>
          </p:nvCxnSpPr>
          <p:spPr bwMode="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BB8DA04A-5D80-45BB-8266-4A4ECB242742}"/>
                </a:ext>
              </a:extLst>
            </p:cNvPr>
            <p:cNvCxnSpPr/>
            <p:nvPr userDrawn="1"/>
          </p:nvCxnSpPr>
          <p:spPr bwMode="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E5E52966-F7BC-421A-9050-FFBE6C9FDFFC}"/>
                </a:ext>
              </a:extLst>
            </p:cNvPr>
            <p:cNvCxnSpPr/>
            <p:nvPr userDrawn="1"/>
          </p:nvCxnSpPr>
          <p:spPr bwMode="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27183FD6-ADDC-4DBA-AD69-7D5A08920C83}"/>
                </a:ext>
              </a:extLst>
            </p:cNvPr>
            <p:cNvCxnSpPr/>
            <p:nvPr userDrawn="1"/>
          </p:nvCxnSpPr>
          <p:spPr bwMode="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3B1C3B52-250A-482D-AE65-9AAC3A76868D}"/>
                </a:ext>
              </a:extLst>
            </p:cNvPr>
            <p:cNvCxnSpPr/>
            <p:nvPr userDrawn="1"/>
          </p:nvCxnSpPr>
          <p:spPr bwMode="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3AB6E369-DE4F-4AA3-9B2B-FD9286DC14EB}"/>
                </a:ext>
              </a:extLst>
            </p:cNvPr>
            <p:cNvCxnSpPr/>
            <p:nvPr userDrawn="1"/>
          </p:nvCxnSpPr>
          <p:spPr bwMode="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02D96B38-98DE-4984-BD84-08887A144206}"/>
                </a:ext>
              </a:extLst>
            </p:cNvPr>
            <p:cNvCxnSpPr/>
            <p:nvPr userDrawn="1"/>
          </p:nvCxnSpPr>
          <p:spPr bwMode="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2A47B8B7-112A-4075-B20A-90A845CE256B}"/>
                </a:ext>
              </a:extLst>
            </p:cNvPr>
            <p:cNvCxnSpPr/>
            <p:nvPr userDrawn="1"/>
          </p:nvCxnSpPr>
          <p:spPr bwMode="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0FEBE3CB-E087-4212-96D5-920E5C903EF2}"/>
                </a:ext>
              </a:extLst>
            </p:cNvPr>
            <p:cNvCxnSpPr/>
            <p:nvPr userDrawn="1"/>
          </p:nvCxnSpPr>
          <p:spPr bwMode="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3686B76C-7301-4C4A-B5BE-0AFF241FAEB0}"/>
                </a:ext>
              </a:extLst>
            </p:cNvPr>
            <p:cNvCxnSpPr/>
            <p:nvPr userDrawn="1"/>
          </p:nvCxnSpPr>
          <p:spPr bwMode="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2B029B6E-808D-40CF-A2D1-AADA131A0D00}"/>
                </a:ext>
              </a:extLst>
            </p:cNvPr>
            <p:cNvCxnSpPr/>
            <p:nvPr userDrawn="1"/>
          </p:nvCxnSpPr>
          <p:spPr bwMode="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8705E053-FBF3-4534-A74B-EC16CC92EE77}"/>
                </a:ext>
              </a:extLst>
            </p:cNvPr>
            <p:cNvCxnSpPr/>
            <p:nvPr userDrawn="1"/>
          </p:nvCxnSpPr>
          <p:spPr bwMode="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BE0E44BE-C4B0-46A9-A59B-A43157B927C1}"/>
                </a:ext>
              </a:extLst>
            </p:cNvPr>
            <p:cNvCxnSpPr/>
            <p:nvPr userDrawn="1"/>
          </p:nvCxnSpPr>
          <p:spPr bwMode="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9B09A95B-D404-461F-A093-7C895E3A741F}"/>
                </a:ext>
              </a:extLst>
            </p:cNvPr>
            <p:cNvCxnSpPr/>
            <p:nvPr userDrawn="1"/>
          </p:nvCxnSpPr>
          <p:spPr bwMode="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A79A7095-2656-44EB-B0A3-4271C7264720}"/>
                </a:ext>
              </a:extLst>
            </p:cNvPr>
            <p:cNvCxnSpPr/>
            <p:nvPr userDrawn="1"/>
          </p:nvCxnSpPr>
          <p:spPr bwMode="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BA4BC595-5B69-4C71-A5EC-2940C48186D2}"/>
                </a:ext>
              </a:extLst>
            </p:cNvPr>
            <p:cNvCxnSpPr/>
            <p:nvPr userDrawn="1"/>
          </p:nvCxnSpPr>
          <p:spPr bwMode="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97474A32-631C-4FA8-B250-D9C17610DA92}"/>
                </a:ext>
              </a:extLst>
            </p:cNvPr>
            <p:cNvCxnSpPr/>
            <p:nvPr userDrawn="1"/>
          </p:nvCxnSpPr>
          <p:spPr bwMode="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4FA397D1-2FFD-4719-93E4-17828F08EC1D}"/>
                </a:ext>
              </a:extLst>
            </p:cNvPr>
            <p:cNvCxnSpPr/>
            <p:nvPr userDrawn="1"/>
          </p:nvCxnSpPr>
          <p:spPr bwMode="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12CDBCAF-60C0-40A4-97EA-7B190F17D13D}"/>
                </a:ext>
              </a:extLst>
            </p:cNvPr>
            <p:cNvCxnSpPr/>
            <p:nvPr userDrawn="1"/>
          </p:nvCxnSpPr>
          <p:spPr bwMode="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88614279-F6F1-4779-A908-BEF080C471AB}"/>
                </a:ext>
              </a:extLst>
            </p:cNvPr>
            <p:cNvCxnSpPr/>
            <p:nvPr userDrawn="1"/>
          </p:nvCxnSpPr>
          <p:spPr bwMode="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D77A8DFC-FE4B-4B06-8AEF-607F9AEE764E}"/>
                </a:ext>
              </a:extLst>
            </p:cNvPr>
            <p:cNvCxnSpPr/>
            <p:nvPr userDrawn="1"/>
          </p:nvCxnSpPr>
          <p:spPr bwMode="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942E819A-5DA8-4032-B3EB-D10DC14D6C84}"/>
                </a:ext>
              </a:extLst>
            </p:cNvPr>
            <p:cNvCxnSpPr/>
            <p:nvPr userDrawn="1"/>
          </p:nvCxnSpPr>
          <p:spPr bwMode="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1912236D-CA1F-4315-989A-12010EB46505}"/>
                </a:ext>
              </a:extLst>
            </p:cNvPr>
            <p:cNvCxnSpPr/>
            <p:nvPr userDrawn="1"/>
          </p:nvCxnSpPr>
          <p:spPr bwMode="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44ED2ACF-C68A-42CC-A632-CD03AB2544F3}"/>
                </a:ext>
              </a:extLst>
            </p:cNvPr>
            <p:cNvCxnSpPr/>
            <p:nvPr userDrawn="1"/>
          </p:nvCxnSpPr>
          <p:spPr bwMode="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4A8F039F-D473-4D39-8AC6-81810B219B3E}"/>
                </a:ext>
              </a:extLst>
            </p:cNvPr>
            <p:cNvCxnSpPr/>
            <p:nvPr userDrawn="1"/>
          </p:nvCxnSpPr>
          <p:spPr bwMode="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BA241E12-AAE1-45D8-9D67-A8007269A3E0}"/>
                </a:ext>
              </a:extLst>
            </p:cNvPr>
            <p:cNvCxnSpPr/>
            <p:nvPr userDrawn="1"/>
          </p:nvCxnSpPr>
          <p:spPr bwMode="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B3D829D9-0D54-4FB5-9FD5-512316CE5897}"/>
                </a:ext>
              </a:extLst>
            </p:cNvPr>
            <p:cNvCxnSpPr/>
            <p:nvPr userDrawn="1"/>
          </p:nvCxnSpPr>
          <p:spPr bwMode="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6DCAEE40-53ED-4281-A3F1-ACB0AA93B7BD}"/>
                </a:ext>
              </a:extLst>
            </p:cNvPr>
            <p:cNvCxnSpPr/>
            <p:nvPr userDrawn="1"/>
          </p:nvCxnSpPr>
          <p:spPr bwMode="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716D3477-104A-45EC-ABA6-46CC43BAB1CA}"/>
                </a:ext>
              </a:extLst>
            </p:cNvPr>
            <p:cNvCxnSpPr/>
            <p:nvPr userDrawn="1"/>
          </p:nvCxnSpPr>
          <p:spPr bwMode="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25EC7B04-40CF-4499-BF37-9874AB2E42BC}"/>
                </a:ext>
              </a:extLst>
            </p:cNvPr>
            <p:cNvCxnSpPr/>
            <p:nvPr userDrawn="1"/>
          </p:nvCxnSpPr>
          <p:spPr bwMode="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A1B7D422-DF11-439B-AA7B-5AE071A4C7DC}"/>
                </a:ext>
              </a:extLst>
            </p:cNvPr>
            <p:cNvCxnSpPr/>
            <p:nvPr userDrawn="1"/>
          </p:nvCxnSpPr>
          <p:spPr bwMode="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21103B97-22A5-4A41-A8B4-4FBC1AB3251F}"/>
                </a:ext>
              </a:extLst>
            </p:cNvPr>
            <p:cNvCxnSpPr/>
            <p:nvPr userDrawn="1"/>
          </p:nvCxnSpPr>
          <p:spPr bwMode="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706654E2-EE76-422E-8306-19CDD004E451}"/>
                </a:ext>
              </a:extLst>
            </p:cNvPr>
            <p:cNvCxnSpPr/>
            <p:nvPr userDrawn="1"/>
          </p:nvCxnSpPr>
          <p:spPr bwMode="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61A46DB1-E3F1-48B8-8CD6-686C08337E3D}"/>
                </a:ext>
              </a:extLst>
            </p:cNvPr>
            <p:cNvCxnSpPr/>
            <p:nvPr userDrawn="1"/>
          </p:nvCxnSpPr>
          <p:spPr bwMode="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C7EB58E3-EE98-4C63-A5FA-31A1F31261BD}"/>
                </a:ext>
              </a:extLst>
            </p:cNvPr>
            <p:cNvCxnSpPr/>
            <p:nvPr userDrawn="1"/>
          </p:nvCxnSpPr>
          <p:spPr bwMode="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FDF83986-66A6-442D-9688-89B353D5848C}"/>
                </a:ext>
              </a:extLst>
            </p:cNvPr>
            <p:cNvCxnSpPr/>
            <p:nvPr userDrawn="1"/>
          </p:nvCxnSpPr>
          <p:spPr bwMode="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AC32EE19-D046-4DA8-83C8-C7090C2032B7}"/>
                </a:ext>
              </a:extLst>
            </p:cNvPr>
            <p:cNvCxnSpPr/>
            <p:nvPr userDrawn="1"/>
          </p:nvCxnSpPr>
          <p:spPr bwMode="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AE9073FA-D009-4B43-AE1C-76B2371EDB72}"/>
                </a:ext>
              </a:extLst>
            </p:cNvPr>
            <p:cNvCxnSpPr/>
            <p:nvPr userDrawn="1"/>
          </p:nvCxnSpPr>
          <p:spPr bwMode="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A37EEEBC-9035-46B4-859D-8637EB5F71E7}"/>
                </a:ext>
              </a:extLst>
            </p:cNvPr>
            <p:cNvCxnSpPr/>
            <p:nvPr userDrawn="1"/>
          </p:nvCxnSpPr>
          <p:spPr bwMode="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1" name="main body box">
              <a:extLst>
                <a:ext uri="{FF2B5EF4-FFF2-40B4-BE49-F238E27FC236}">
                  <a16:creationId xmlns:a16="http://schemas.microsoft.com/office/drawing/2014/main" id="{5A4E68D2-98C2-4107-A058-DD36C69DD1BD}"/>
                </a:ext>
              </a:extLst>
            </p:cNvPr>
            <p:cNvSpPr/>
            <p:nvPr userDrawn="1"/>
          </p:nvSpPr>
          <p:spPr bwMode="gray">
            <a:xfrm>
              <a:off x="554736" y="1405610"/>
              <a:ext cx="11082528" cy="4652290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CD320E2E-9A90-4FBD-95ED-547D38976E3C}"/>
                </a:ext>
              </a:extLst>
            </p:cNvPr>
            <p:cNvCxnSpPr/>
            <p:nvPr userDrawn="1"/>
          </p:nvCxnSpPr>
          <p:spPr bwMode="gray">
            <a:xfrm>
              <a:off x="554736" y="186537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70454B89-8DFA-4EF3-83A9-38CF648F4CD1}"/>
                </a:ext>
              </a:extLst>
            </p:cNvPr>
            <p:cNvCxnSpPr/>
            <p:nvPr userDrawn="1"/>
          </p:nvCxnSpPr>
          <p:spPr bwMode="gray">
            <a:xfrm>
              <a:off x="554736" y="1408557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0"/>
            </p:custDataLst>
          </p:nvPr>
        </p:nvSpPr>
        <p:spPr>
          <a:xfrm>
            <a:off x="553972" y="6085360"/>
            <a:ext cx="7278624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rtlCol="0" anchor="b" anchorCtr="0">
            <a:sp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987738" y="2170800"/>
            <a:ext cx="3049253" cy="53860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Above Chart Exhibit Title</a:t>
            </a:r>
          </a:p>
          <a:p>
            <a:pPr lvl="0"/>
            <a:r>
              <a:rPr lang="en-US" sz="1400" b="0" dirty="0"/>
              <a:t>Unit of Measure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879250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5" name="Sticker" hidden="1">
            <a:extLst>
              <a:ext uri="{FF2B5EF4-FFF2-40B4-BE49-F238E27FC236}">
                <a16:creationId xmlns:a16="http://schemas.microsoft.com/office/drawing/2014/main" id="{97ED2832-F2D3-4BBC-B741-D13502E9DAA9}"/>
              </a:ext>
            </a:extLst>
          </p:cNvPr>
          <p:cNvSpPr txBox="1"/>
          <p:nvPr userDrawn="1"/>
        </p:nvSpPr>
        <p:spPr>
          <a:xfrm>
            <a:off x="558489" y="964729"/>
            <a:ext cx="325410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dirty="0"/>
              <a:t>STICKER</a:t>
            </a:r>
          </a:p>
        </p:txBody>
      </p:sp>
      <p:grpSp>
        <p:nvGrpSpPr>
          <p:cNvPr id="46" name="LegendLines" hidden="1">
            <a:extLst>
              <a:ext uri="{FF2B5EF4-FFF2-40B4-BE49-F238E27FC236}">
                <a16:creationId xmlns:a16="http://schemas.microsoft.com/office/drawing/2014/main" id="{C65030F2-29B7-ABCD-1108-7B2C37D9C421}"/>
              </a:ext>
            </a:extLst>
          </p:cNvPr>
          <p:cNvGrpSpPr/>
          <p:nvPr userDrawn="1"/>
        </p:nvGrpSpPr>
        <p:grpSpPr>
          <a:xfrm>
            <a:off x="10317304" y="3355023"/>
            <a:ext cx="1244876" cy="958286"/>
            <a:chOff x="10162879" y="3243772"/>
            <a:chExt cx="1244876" cy="958286"/>
          </a:xfrm>
        </p:grpSpPr>
        <p:sp>
          <p:nvSpPr>
            <p:cNvPr id="47" name="Legend1" hidden="1">
              <a:extLst>
                <a:ext uri="{FF2B5EF4-FFF2-40B4-BE49-F238E27FC236}">
                  <a16:creationId xmlns:a16="http://schemas.microsoft.com/office/drawing/2014/main" id="{8579FCCB-0075-3E72-3AB7-6F2C8A7567D7}"/>
                </a:ext>
              </a:extLst>
            </p:cNvPr>
            <p:cNvSpPr txBox="1"/>
            <p:nvPr/>
          </p:nvSpPr>
          <p:spPr>
            <a:xfrm>
              <a:off x="10886522" y="3243772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48" name="Legend2" hidden="1">
              <a:extLst>
                <a:ext uri="{FF2B5EF4-FFF2-40B4-BE49-F238E27FC236}">
                  <a16:creationId xmlns:a16="http://schemas.microsoft.com/office/drawing/2014/main" id="{6D8FADD4-58B2-56F8-188D-FF097594B24E}"/>
                </a:ext>
              </a:extLst>
            </p:cNvPr>
            <p:cNvSpPr txBox="1"/>
            <p:nvPr/>
          </p:nvSpPr>
          <p:spPr>
            <a:xfrm>
              <a:off x="10886522" y="3615193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49" name="Legend3" hidden="1">
              <a:extLst>
                <a:ext uri="{FF2B5EF4-FFF2-40B4-BE49-F238E27FC236}">
                  <a16:creationId xmlns:a16="http://schemas.microsoft.com/office/drawing/2014/main" id="{C581C03E-7AAA-A7B8-43E1-F3A6D700BB5C}"/>
                </a:ext>
              </a:extLst>
            </p:cNvPr>
            <p:cNvSpPr txBox="1"/>
            <p:nvPr/>
          </p:nvSpPr>
          <p:spPr>
            <a:xfrm>
              <a:off x="10886522" y="398661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0" name="LineLegend3" hidden="1">
              <a:extLst>
                <a:ext uri="{FF2B5EF4-FFF2-40B4-BE49-F238E27FC236}">
                  <a16:creationId xmlns:a16="http://schemas.microsoft.com/office/drawing/2014/main" id="{886EAFAC-F4A8-6357-909A-075B332856A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51" name="LineLegend2" hidden="1">
              <a:extLst>
                <a:ext uri="{FF2B5EF4-FFF2-40B4-BE49-F238E27FC236}">
                  <a16:creationId xmlns:a16="http://schemas.microsoft.com/office/drawing/2014/main" id="{B7155F13-288E-F654-2C20-70E0043DFCFB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52" name="LineLegend1" hidden="1">
              <a:extLst>
                <a:ext uri="{FF2B5EF4-FFF2-40B4-BE49-F238E27FC236}">
                  <a16:creationId xmlns:a16="http://schemas.microsoft.com/office/drawing/2014/main" id="{383BD987-F44E-10E8-5738-C612A18A6E3D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</p:grpSp>
      <p:grpSp>
        <p:nvGrpSpPr>
          <p:cNvPr id="53" name="LegendMoons" hidden="1">
            <a:extLst>
              <a:ext uri="{FF2B5EF4-FFF2-40B4-BE49-F238E27FC236}">
                <a16:creationId xmlns:a16="http://schemas.microsoft.com/office/drawing/2014/main" id="{70B6863B-DBD0-1F28-1F50-0AE1847A2577}"/>
              </a:ext>
            </a:extLst>
          </p:cNvPr>
          <p:cNvGrpSpPr/>
          <p:nvPr userDrawn="1"/>
        </p:nvGrpSpPr>
        <p:grpSpPr>
          <a:xfrm>
            <a:off x="10688315" y="1415983"/>
            <a:ext cx="873865" cy="1731859"/>
            <a:chOff x="7723680" y="1702457"/>
            <a:chExt cx="873865" cy="1731859"/>
          </a:xfrm>
        </p:grpSpPr>
        <p:sp>
          <p:nvSpPr>
            <p:cNvPr id="54" name="Legend1" hidden="1">
              <a:extLst>
                <a:ext uri="{FF2B5EF4-FFF2-40B4-BE49-F238E27FC236}">
                  <a16:creationId xmlns:a16="http://schemas.microsoft.com/office/drawing/2014/main" id="{CBA68C11-DF39-3B72-5778-ED09A6CFAD91}"/>
                </a:ext>
              </a:extLst>
            </p:cNvPr>
            <p:cNvSpPr txBox="1"/>
            <p:nvPr/>
          </p:nvSpPr>
          <p:spPr>
            <a:xfrm>
              <a:off x="8076312" y="1709816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5" name="Legend2" hidden="1">
              <a:extLst>
                <a:ext uri="{FF2B5EF4-FFF2-40B4-BE49-F238E27FC236}">
                  <a16:creationId xmlns:a16="http://schemas.microsoft.com/office/drawing/2014/main" id="{FD62D831-C9E9-D49D-0BCF-8A8269D0FA76}"/>
                </a:ext>
              </a:extLst>
            </p:cNvPr>
            <p:cNvSpPr txBox="1"/>
            <p:nvPr/>
          </p:nvSpPr>
          <p:spPr>
            <a:xfrm>
              <a:off x="8076312" y="2085275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6" name="Legend3" hidden="1">
              <a:extLst>
                <a:ext uri="{FF2B5EF4-FFF2-40B4-BE49-F238E27FC236}">
                  <a16:creationId xmlns:a16="http://schemas.microsoft.com/office/drawing/2014/main" id="{46F44DEE-5F9C-9DCB-8F92-D11E7CACBE9D}"/>
                </a:ext>
              </a:extLst>
            </p:cNvPr>
            <p:cNvSpPr txBox="1"/>
            <p:nvPr/>
          </p:nvSpPr>
          <p:spPr>
            <a:xfrm>
              <a:off x="8076312" y="246073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8" name="Legend4" hidden="1">
              <a:extLst>
                <a:ext uri="{FF2B5EF4-FFF2-40B4-BE49-F238E27FC236}">
                  <a16:creationId xmlns:a16="http://schemas.microsoft.com/office/drawing/2014/main" id="{1B7326E4-23A3-C9E6-3A7B-33AEB68750EF}"/>
                </a:ext>
              </a:extLst>
            </p:cNvPr>
            <p:cNvSpPr txBox="1"/>
            <p:nvPr/>
          </p:nvSpPr>
          <p:spPr>
            <a:xfrm>
              <a:off x="8076312" y="2836193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9" name="Legend5" hidden="1">
              <a:extLst>
                <a:ext uri="{FF2B5EF4-FFF2-40B4-BE49-F238E27FC236}">
                  <a16:creationId xmlns:a16="http://schemas.microsoft.com/office/drawing/2014/main" id="{30ADF6B0-9A54-76F3-8E4A-373C927625CA}"/>
                </a:ext>
              </a:extLst>
            </p:cNvPr>
            <p:cNvSpPr txBox="1"/>
            <p:nvPr/>
          </p:nvSpPr>
          <p:spPr>
            <a:xfrm>
              <a:off x="8076312" y="321165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grpSp>
          <p:nvGrpSpPr>
            <p:cNvPr id="60" name="MoonLegend1" hidden="1">
              <a:extLst>
                <a:ext uri="{FF2B5EF4-FFF2-40B4-BE49-F238E27FC236}">
                  <a16:creationId xmlns:a16="http://schemas.microsoft.com/office/drawing/2014/main" id="{12768B86-74BA-87AF-F236-1356FDAB4A27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137" name="Oval 136" hidden="1">
                <a:extLst>
                  <a:ext uri="{FF2B5EF4-FFF2-40B4-BE49-F238E27FC236}">
                    <a16:creationId xmlns:a16="http://schemas.microsoft.com/office/drawing/2014/main" id="{50214AF7-8E4B-9058-D8AB-7419D9776164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8" name="Arc 137" hidden="1">
                <a:extLst>
                  <a:ext uri="{FF2B5EF4-FFF2-40B4-BE49-F238E27FC236}">
                    <a16:creationId xmlns:a16="http://schemas.microsoft.com/office/drawing/2014/main" id="{207E8B91-12FD-5839-5023-0BD8BF364F6F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61" name="MoonLegend2" hidden="1">
              <a:extLst>
                <a:ext uri="{FF2B5EF4-FFF2-40B4-BE49-F238E27FC236}">
                  <a16:creationId xmlns:a16="http://schemas.microsoft.com/office/drawing/2014/main" id="{D36DB8C8-2037-9A50-4835-C85BB8904EC7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135" name="Oval 134" hidden="1">
                <a:extLst>
                  <a:ext uri="{FF2B5EF4-FFF2-40B4-BE49-F238E27FC236}">
                    <a16:creationId xmlns:a16="http://schemas.microsoft.com/office/drawing/2014/main" id="{ED6503EC-A53B-5622-B96F-961403C1A6D2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6" name="Arc 135" hidden="1">
                <a:extLst>
                  <a:ext uri="{FF2B5EF4-FFF2-40B4-BE49-F238E27FC236}">
                    <a16:creationId xmlns:a16="http://schemas.microsoft.com/office/drawing/2014/main" id="{061DA022-64D3-F180-2B29-DB70E63DF05A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62" name="MoonLegend3" hidden="1">
              <a:extLst>
                <a:ext uri="{FF2B5EF4-FFF2-40B4-BE49-F238E27FC236}">
                  <a16:creationId xmlns:a16="http://schemas.microsoft.com/office/drawing/2014/main" id="{FB26857F-7AD6-4C04-4687-45ADEB130F23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133" name="Oval 132" hidden="1">
                <a:extLst>
                  <a:ext uri="{FF2B5EF4-FFF2-40B4-BE49-F238E27FC236}">
                    <a16:creationId xmlns:a16="http://schemas.microsoft.com/office/drawing/2014/main" id="{8A95E3B8-B9F9-1B81-6D4F-67D7DEA02384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4" name="Arc 133" hidden="1">
                <a:extLst>
                  <a:ext uri="{FF2B5EF4-FFF2-40B4-BE49-F238E27FC236}">
                    <a16:creationId xmlns:a16="http://schemas.microsoft.com/office/drawing/2014/main" id="{A3DEF716-3FD6-6C74-0893-969FCE237F3F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63" name="MoonLegend4" hidden="1">
              <a:extLst>
                <a:ext uri="{FF2B5EF4-FFF2-40B4-BE49-F238E27FC236}">
                  <a16:creationId xmlns:a16="http://schemas.microsoft.com/office/drawing/2014/main" id="{DFBACA77-2689-6943-FBC5-6BBFBC7EE6F9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131" name="Oval 130" hidden="1">
                <a:extLst>
                  <a:ext uri="{FF2B5EF4-FFF2-40B4-BE49-F238E27FC236}">
                    <a16:creationId xmlns:a16="http://schemas.microsoft.com/office/drawing/2014/main" id="{D92C2873-B891-4DC9-3E26-660AA7FDA94F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2" name="Arc 131" hidden="1">
                <a:extLst>
                  <a:ext uri="{FF2B5EF4-FFF2-40B4-BE49-F238E27FC236}">
                    <a16:creationId xmlns:a16="http://schemas.microsoft.com/office/drawing/2014/main" id="{DFECABCD-8321-18D8-1808-C63395FD9AF5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128" name="MoonLegend5" hidden="1">
              <a:extLst>
                <a:ext uri="{FF2B5EF4-FFF2-40B4-BE49-F238E27FC236}">
                  <a16:creationId xmlns:a16="http://schemas.microsoft.com/office/drawing/2014/main" id="{91376D74-0C50-C7AB-99BF-D022D4DF8368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129" name="Oval 128" hidden="1">
                <a:extLst>
                  <a:ext uri="{FF2B5EF4-FFF2-40B4-BE49-F238E27FC236}">
                    <a16:creationId xmlns:a16="http://schemas.microsoft.com/office/drawing/2014/main" id="{8481CC45-1C7F-3890-5225-72184FB4A6FA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0" name="Arc 129" hidden="1">
                <a:extLst>
                  <a:ext uri="{FF2B5EF4-FFF2-40B4-BE49-F238E27FC236}">
                    <a16:creationId xmlns:a16="http://schemas.microsoft.com/office/drawing/2014/main" id="{0D16233B-BDAE-4D7B-E74C-C461A0D4E4AA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</p:grpSp>
      <p:grpSp>
        <p:nvGrpSpPr>
          <p:cNvPr id="139" name="LegendBoxes" hidden="1">
            <a:extLst>
              <a:ext uri="{FF2B5EF4-FFF2-40B4-BE49-F238E27FC236}">
                <a16:creationId xmlns:a16="http://schemas.microsoft.com/office/drawing/2014/main" id="{26B74DBE-F7C0-031C-97FF-EE75E7D429AF}"/>
              </a:ext>
            </a:extLst>
          </p:cNvPr>
          <p:cNvGrpSpPr/>
          <p:nvPr userDrawn="1"/>
        </p:nvGrpSpPr>
        <p:grpSpPr>
          <a:xfrm>
            <a:off x="10714801" y="4520490"/>
            <a:ext cx="847379" cy="1717282"/>
            <a:chOff x="10652400" y="4322824"/>
            <a:chExt cx="847379" cy="1717282"/>
          </a:xfrm>
        </p:grpSpPr>
        <p:sp>
          <p:nvSpPr>
            <p:cNvPr id="140" name="RectangleLegend1" hidden="1">
              <a:extLst>
                <a:ext uri="{FF2B5EF4-FFF2-40B4-BE49-F238E27FC236}">
                  <a16:creationId xmlns:a16="http://schemas.microsoft.com/office/drawing/2014/main" id="{6E734A24-B018-8104-58B1-D6ADE9D5C2DE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1" name="RectangleLegend2" hidden="1">
              <a:extLst>
                <a:ext uri="{FF2B5EF4-FFF2-40B4-BE49-F238E27FC236}">
                  <a16:creationId xmlns:a16="http://schemas.microsoft.com/office/drawing/2014/main" id="{7A749F8D-94A7-92E3-4DD3-37F9B67BDCC1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2" name="RectangleLegend3" hidden="1">
              <a:extLst>
                <a:ext uri="{FF2B5EF4-FFF2-40B4-BE49-F238E27FC236}">
                  <a16:creationId xmlns:a16="http://schemas.microsoft.com/office/drawing/2014/main" id="{DAAB6401-D9DF-D536-7961-203E34F5E676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3" name="RectangleLegend4" hidden="1">
              <a:extLst>
                <a:ext uri="{FF2B5EF4-FFF2-40B4-BE49-F238E27FC236}">
                  <a16:creationId xmlns:a16="http://schemas.microsoft.com/office/drawing/2014/main" id="{FEA5B9C4-878A-47AC-9A47-0A5FC382DC3A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4" name="RectangleLegend5" hidden="1">
              <a:extLst>
                <a:ext uri="{FF2B5EF4-FFF2-40B4-BE49-F238E27FC236}">
                  <a16:creationId xmlns:a16="http://schemas.microsoft.com/office/drawing/2014/main" id="{9C72232C-FB8B-00CB-B824-C1C053463FF6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5" name="Legend1" hidden="1">
              <a:extLst>
                <a:ext uri="{FF2B5EF4-FFF2-40B4-BE49-F238E27FC236}">
                  <a16:creationId xmlns:a16="http://schemas.microsoft.com/office/drawing/2014/main" id="{DCEC8D53-4041-1240-E086-8477382AB560}"/>
                </a:ext>
              </a:extLst>
            </p:cNvPr>
            <p:cNvSpPr txBox="1"/>
            <p:nvPr/>
          </p:nvSpPr>
          <p:spPr>
            <a:xfrm>
              <a:off x="10978546" y="432282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6" name="Legend2" hidden="1">
              <a:extLst>
                <a:ext uri="{FF2B5EF4-FFF2-40B4-BE49-F238E27FC236}">
                  <a16:creationId xmlns:a16="http://schemas.microsoft.com/office/drawing/2014/main" id="{3A65671E-B7C1-8D27-E983-F66B234F3909}"/>
                </a:ext>
              </a:extLst>
            </p:cNvPr>
            <p:cNvSpPr txBox="1"/>
            <p:nvPr/>
          </p:nvSpPr>
          <p:spPr>
            <a:xfrm>
              <a:off x="10978546" y="4702322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7" name="Legend3" hidden="1">
              <a:extLst>
                <a:ext uri="{FF2B5EF4-FFF2-40B4-BE49-F238E27FC236}">
                  <a16:creationId xmlns:a16="http://schemas.microsoft.com/office/drawing/2014/main" id="{931B1CC4-CCAC-27B5-CBFD-0135DA4D0977}"/>
                </a:ext>
              </a:extLst>
            </p:cNvPr>
            <p:cNvSpPr txBox="1"/>
            <p:nvPr/>
          </p:nvSpPr>
          <p:spPr>
            <a:xfrm>
              <a:off x="10978546" y="5081820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8" name="Legend4" hidden="1">
              <a:extLst>
                <a:ext uri="{FF2B5EF4-FFF2-40B4-BE49-F238E27FC236}">
                  <a16:creationId xmlns:a16="http://schemas.microsoft.com/office/drawing/2014/main" id="{89ED4418-40A5-14C7-D4F2-7EFBCF5C1CCC}"/>
                </a:ext>
              </a:extLst>
            </p:cNvPr>
            <p:cNvSpPr txBox="1"/>
            <p:nvPr/>
          </p:nvSpPr>
          <p:spPr>
            <a:xfrm>
              <a:off x="10978546" y="5453241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9" name="Legend5" hidden="1">
              <a:extLst>
                <a:ext uri="{FF2B5EF4-FFF2-40B4-BE49-F238E27FC236}">
                  <a16:creationId xmlns:a16="http://schemas.microsoft.com/office/drawing/2014/main" id="{D99C22E5-CBAB-9085-15A7-D631B4426FA7}"/>
                </a:ext>
              </a:extLst>
            </p:cNvPr>
            <p:cNvSpPr txBox="1"/>
            <p:nvPr/>
          </p:nvSpPr>
          <p:spPr>
            <a:xfrm>
              <a:off x="10978545" y="5824662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3FCDB09-9667-2381-B685-0D737AF0A8A3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B01DF2B-E4EF-2D78-AA8E-655F8F6C64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AB48F42-A5D2-20E9-F0E0-97331A5A87A7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spc="300" dirty="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BF77AFD-5448-4957-76A8-9BD67B582A9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023626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  <p:sldLayoutId id="2147484004" r:id="rId12"/>
    <p:sldLayoutId id="2147484005" r:id="rId13"/>
    <p:sldLayoutId id="2147484006" r:id="rId14"/>
    <p:sldLayoutId id="2147484007" r:id="rId15"/>
    <p:sldLayoutId id="2147484008" r:id="rId16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0" i="0" kern="1200" spc="0" baseline="0" dirty="0">
          <a:ln w="6350" cap="flat">
            <a:noFill/>
            <a:miter lim="800000"/>
          </a:ln>
          <a:solidFill>
            <a:schemeClr val="tx1"/>
          </a:solidFill>
          <a:latin typeface="Aptos" panose="020B00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kern="1200" dirty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30396" indent="-226796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442793" indent="-215997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597590" indent="-1511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817187" indent="-1475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78">
          <p15:clr>
            <a:srgbClr val="5ACBF0"/>
          </p15:clr>
        </p15:guide>
        <p15:guide id="3" orient="horz" pos="3816">
          <p15:clr>
            <a:srgbClr val="5ACBF0"/>
          </p15:clr>
        </p15:guide>
        <p15:guide id="4" orient="horz" pos="890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A6613B7-E4D5-9DC6-D572-E66C6BC7DF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1"/>
            </p:custDataLst>
            <p:extLst>
              <p:ext uri="{D42A27DB-BD31-4B8C-83A1-F6EECF244321}">
                <p14:modId xmlns:p14="http://schemas.microsoft.com/office/powerpoint/2010/main" val="13042935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2" imgW="404" imgH="405" progId="TCLayout.ActiveDocument.1">
                  <p:embed/>
                </p:oleObj>
              </mc:Choice>
              <mc:Fallback>
                <p:oleObj name="think-cell Slide" r:id="rId52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6613B7-E4D5-9DC6-D572-E66C6BC7DF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26" name="Slide Number Placeholder 24"/>
          <p:cNvSpPr txBox="1"/>
          <p:nvPr userDrawn="1"/>
        </p:nvSpPr>
        <p:spPr>
          <a:xfrm>
            <a:off x="0" y="6465288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6C48702-E445-134E-B960-6F692773524F}" type="slidenum">
              <a:rPr lang="en-US" sz="800" b="0" i="0" smtClean="0">
                <a:solidFill>
                  <a:schemeClr val="tx1"/>
                </a:solidFill>
                <a:latin typeface="Aptos" panose="020B0004020202020204" pitchFamily="34" charset="0"/>
                <a:ea typeface="Open Sans Semibold" panose="020B0706030804020204" charset="0"/>
                <a:cs typeface="Calibri" panose="020F0502020204030204" pitchFamily="34" charset="0"/>
              </a:rPr>
              <a:t>‹#›</a:t>
            </a:fld>
            <a:endParaRPr lang="en-US" sz="800" b="0" i="0" dirty="0">
              <a:solidFill>
                <a:schemeClr val="tx1"/>
              </a:solidFill>
              <a:latin typeface="Aptos" panose="020B0004020202020204" pitchFamily="34" charset="0"/>
              <a:ea typeface="Open Sans Semibold" panose="020B070603080402020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B9F4B013-1231-7B19-E26C-2746AA58A8C2}"/>
              </a:ext>
            </a:extLst>
          </p:cNvPr>
          <p:cNvPicPr>
            <a:picLocks noChangeAspect="1"/>
          </p:cNvPicPr>
          <p:nvPr userDrawn="1"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793" y="6518449"/>
            <a:ext cx="666774" cy="178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C7B887-17A3-CF3E-0F98-D27FA5DAB482}"/>
              </a:ext>
            </a:extLst>
          </p:cNvPr>
          <p:cNvSpPr txBox="1"/>
          <p:nvPr userDrawn="1"/>
        </p:nvSpPr>
        <p:spPr>
          <a:xfrm>
            <a:off x="1003852" y="6548432"/>
            <a:ext cx="28545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lang="en-US" sz="7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lang="en-IE" altLang="en-US" sz="700" b="0" i="0" kern="1200" spc="300" dirty="0">
              <a:solidFill>
                <a:srgbClr val="1B72D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946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  <p:sldLayoutId id="2147484021" r:id="rId12"/>
    <p:sldLayoutId id="2147484022" r:id="rId13"/>
    <p:sldLayoutId id="2147484023" r:id="rId14"/>
    <p:sldLayoutId id="2147484024" r:id="rId15"/>
    <p:sldLayoutId id="2147484025" r:id="rId16"/>
    <p:sldLayoutId id="2147484026" r:id="rId17"/>
    <p:sldLayoutId id="2147484027" r:id="rId18"/>
    <p:sldLayoutId id="2147484028" r:id="rId19"/>
    <p:sldLayoutId id="2147484029" r:id="rId20"/>
    <p:sldLayoutId id="2147484030" r:id="rId21"/>
    <p:sldLayoutId id="2147484031" r:id="rId22"/>
    <p:sldLayoutId id="2147484032" r:id="rId23"/>
    <p:sldLayoutId id="2147484033" r:id="rId24"/>
    <p:sldLayoutId id="2147484034" r:id="rId25"/>
    <p:sldLayoutId id="2147484035" r:id="rId26"/>
    <p:sldLayoutId id="2147484036" r:id="rId27"/>
    <p:sldLayoutId id="2147484037" r:id="rId28"/>
    <p:sldLayoutId id="2147484038" r:id="rId29"/>
    <p:sldLayoutId id="2147484039" r:id="rId30"/>
    <p:sldLayoutId id="2147484040" r:id="rId31"/>
    <p:sldLayoutId id="2147484041" r:id="rId32"/>
    <p:sldLayoutId id="2147484042" r:id="rId33"/>
    <p:sldLayoutId id="2147484043" r:id="rId34"/>
    <p:sldLayoutId id="2147484044" r:id="rId35"/>
    <p:sldLayoutId id="2147484045" r:id="rId36"/>
    <p:sldLayoutId id="2147484046" r:id="rId37"/>
    <p:sldLayoutId id="2147484047" r:id="rId38"/>
    <p:sldLayoutId id="2147484048" r:id="rId39"/>
    <p:sldLayoutId id="2147484049" r:id="rId40"/>
    <p:sldLayoutId id="2147484050" r:id="rId41"/>
    <p:sldLayoutId id="2147484051" r:id="rId42"/>
    <p:sldLayoutId id="2147484052" r:id="rId43"/>
    <p:sldLayoutId id="2147484053" r:id="rId44"/>
    <p:sldLayoutId id="2147484054" r:id="rId45"/>
    <p:sldLayoutId id="2147484055" r:id="rId46"/>
    <p:sldLayoutId id="2147484056" r:id="rId47"/>
    <p:sldLayoutId id="2147484057" r:id="rId48"/>
    <p:sldLayoutId id="2147484058" r:id="rId49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i="0" kern="1200" spc="-100" baseline="0">
          <a:solidFill>
            <a:schemeClr val="tx1"/>
          </a:solidFill>
          <a:latin typeface="Aptos" panose="020B0004020202020204" pitchFamily="34" charset="0"/>
          <a:ea typeface="Aptos" panose="020B000402020202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737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736.xml"/><Relationship Id="rId1" Type="http://schemas.openxmlformats.org/officeDocument/2006/relationships/tags" Target="../tags/tag735.xml"/><Relationship Id="rId6" Type="http://schemas.openxmlformats.org/officeDocument/2006/relationships/tags" Target="../tags/tag740.xml"/><Relationship Id="rId5" Type="http://schemas.openxmlformats.org/officeDocument/2006/relationships/tags" Target="../tags/tag739.xml"/><Relationship Id="rId10" Type="http://schemas.openxmlformats.org/officeDocument/2006/relationships/image" Target="../media/image3.emf"/><Relationship Id="rId4" Type="http://schemas.openxmlformats.org/officeDocument/2006/relationships/tags" Target="../tags/tag738.xml"/><Relationship Id="rId9" Type="http://schemas.openxmlformats.org/officeDocument/2006/relationships/oleObject" Target="../embeddings/oleObject6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42.xml"/><Relationship Id="rId1" Type="http://schemas.openxmlformats.org/officeDocument/2006/relationships/tags" Target="../tags/tag741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4.bin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44.xml"/><Relationship Id="rId1" Type="http://schemas.openxmlformats.org/officeDocument/2006/relationships/tags" Target="../tags/tag743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46.xml"/><Relationship Id="rId1" Type="http://schemas.openxmlformats.org/officeDocument/2006/relationships/tags" Target="../tags/tag745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48.xml"/><Relationship Id="rId1" Type="http://schemas.openxmlformats.org/officeDocument/2006/relationships/tags" Target="../tags/tag747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4.bin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0.xml"/><Relationship Id="rId1" Type="http://schemas.openxmlformats.org/officeDocument/2006/relationships/tags" Target="../tags/tag749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2.xml"/><Relationship Id="rId1" Type="http://schemas.openxmlformats.org/officeDocument/2006/relationships/tags" Target="../tags/tag751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4.xml"/><Relationship Id="rId1" Type="http://schemas.openxmlformats.org/officeDocument/2006/relationships/tags" Target="../tags/tag753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6.xml"/><Relationship Id="rId1" Type="http://schemas.openxmlformats.org/officeDocument/2006/relationships/tags" Target="../tags/tag755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8.xml"/><Relationship Id="rId1" Type="http://schemas.openxmlformats.org/officeDocument/2006/relationships/tags" Target="../tags/tag757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60.xml"/><Relationship Id="rId1" Type="http://schemas.openxmlformats.org/officeDocument/2006/relationships/tags" Target="../tags/tag759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62.xml"/><Relationship Id="rId1" Type="http://schemas.openxmlformats.org/officeDocument/2006/relationships/tags" Target="../tags/tag761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64.xml"/><Relationship Id="rId1" Type="http://schemas.openxmlformats.org/officeDocument/2006/relationships/tags" Target="../tags/tag763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765.x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6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6" hidden="1">
            <a:extLst>
              <a:ext uri="{FF2B5EF4-FFF2-40B4-BE49-F238E27FC236}">
                <a16:creationId xmlns:a16="http://schemas.microsoft.com/office/drawing/2014/main" id="{B0E17E90-3C4E-4F37-9FA4-FC779C25087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604779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6" name="Object 6" hidden="1">
                        <a:extLst>
                          <a:ext uri="{FF2B5EF4-FFF2-40B4-BE49-F238E27FC236}">
                            <a16:creationId xmlns:a16="http://schemas.microsoft.com/office/drawing/2014/main" id="{B0E17E90-3C4E-4F37-9FA4-FC779C250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9" hidden="1">
            <a:extLst>
              <a:ext uri="{FF2B5EF4-FFF2-40B4-BE49-F238E27FC236}">
                <a16:creationId xmlns:a16="http://schemas.microsoft.com/office/drawing/2014/main" id="{EB9340E2-D95A-4545-81E1-3AD07AB3A01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Documenttype">
            <a:extLst>
              <a:ext uri="{FF2B5EF4-FFF2-40B4-BE49-F238E27FC236}">
                <a16:creationId xmlns:a16="http://schemas.microsoft.com/office/drawing/2014/main" id="{11D06D31-577C-468F-A315-4B1A48E07A2C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972831" y="4510168"/>
            <a:ext cx="9726795" cy="21544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en-US" i="1" dirty="0"/>
              <a:t>Approved by the Board of Directors</a:t>
            </a:r>
            <a:endParaRPr lang="en-US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9D165D28-4E2C-4E35-98E6-6B5023BBA057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973972" y="4092559"/>
            <a:ext cx="9726795" cy="30777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pPr>
              <a:buNone/>
            </a:pPr>
            <a:r>
              <a:rPr lang="en-US" dirty="0"/>
              <a:t>Corporate Governance &amp; Compliance Manual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806FD97B-691F-4513-92F7-37A1FAC29B8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73972" y="2617296"/>
            <a:ext cx="9726795" cy="135421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anchor="b" anchorCtr="0">
            <a:normAutofit/>
          </a:bodyPr>
          <a:lstStyle/>
          <a:p>
            <a:r>
              <a:rPr lang="en-US" dirty="0"/>
              <a:t>Digitus Group – Dividend Distribution Policy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921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6" hidden="1">
            <a:extLst>
              <a:ext uri="{FF2B5EF4-FFF2-40B4-BE49-F238E27FC236}">
                <a16:creationId xmlns:a16="http://schemas.microsoft.com/office/drawing/2014/main" id="{97CF960C-D177-4433-B006-2BB31EE4CD9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862921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27" imgH="327" progId="TCLayout.ActiveDocument.1">
                  <p:embed/>
                </p:oleObj>
              </mc:Choice>
              <mc:Fallback>
                <p:oleObj name="think-cell Slide" r:id="rId5" imgW="327" imgH="327" progId="TCLayout.ActiveDocument.1">
                  <p:embed/>
                  <p:pic>
                    <p:nvPicPr>
                      <p:cNvPr id="5" name="Object 6" hidden="1">
                        <a:extLst>
                          <a:ext uri="{FF2B5EF4-FFF2-40B4-BE49-F238E27FC236}">
                            <a16:creationId xmlns:a16="http://schemas.microsoft.com/office/drawing/2014/main" id="{97CF960C-D177-4433-B006-2BB31EE4CD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1. On-page tracker">
            <a:extLst>
              <a:ext uri="{FF2B5EF4-FFF2-40B4-BE49-F238E27FC236}">
                <a16:creationId xmlns:a16="http://schemas.microsoft.com/office/drawing/2014/main" id="{4725BDAF-EC33-4DCB-BC73-0FA3EAA02F32}"/>
              </a:ext>
            </a:extLst>
          </p:cNvPr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>
          <a:xfrm>
            <a:off x="554735" y="41597"/>
            <a:ext cx="3843338" cy="12311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en-US" dirty="0"/>
              <a:t>Digitus Group –Dividend Distribution Policy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BC658F-1613-CCA2-6AE7-0848A5402EDC}"/>
              </a:ext>
            </a:extLst>
          </p:cNvPr>
          <p:cNvSpPr txBox="1"/>
          <p:nvPr/>
        </p:nvSpPr>
        <p:spPr>
          <a:xfrm>
            <a:off x="554735" y="1850713"/>
            <a:ext cx="11108178" cy="313932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1. Purpose</a:t>
            </a:r>
          </a:p>
          <a:p>
            <a:pPr>
              <a:buNone/>
            </a:pPr>
            <a:r>
              <a:rPr lang="en-US" dirty="0"/>
              <a:t>This Dividend Distribution Policy (“the Policy”) sets out the guiding principles, framework, and procedures for the declaration and payment of dividends to shareholders of </a:t>
            </a:r>
            <a:r>
              <a:rPr lang="en-US" b="1" dirty="0"/>
              <a:t>Digitus Group K.S.C.P.</a:t>
            </a:r>
            <a:r>
              <a:rPr lang="en-US" dirty="0"/>
              <a:t> (“the Company”).</a:t>
            </a:r>
          </a:p>
          <a:p>
            <a:pPr>
              <a:buNone/>
            </a:pPr>
            <a:r>
              <a:rPr lang="en-US" dirty="0"/>
              <a:t>The Policy aims to ensure that the Company’s approach to dividends is </a:t>
            </a:r>
            <a:r>
              <a:rPr lang="en-US" b="1" dirty="0"/>
              <a:t>transparent, consistent, and aligned with the long-term interests of shareholders</a:t>
            </a:r>
            <a:r>
              <a:rPr lang="en-US" dirty="0"/>
              <a:t>, while balancing the Company’s need for </a:t>
            </a:r>
            <a:r>
              <a:rPr lang="en-US" b="1" dirty="0"/>
              <a:t>strategic reinvestment, financial stability, and sustainable growth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dirty="0"/>
              <a:t>This Policy is prepared in accordance with: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Capital Markets Authority (CMA) Corporate Governance Regulations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Kuwait Companies Law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Company’s </a:t>
            </a:r>
            <a:r>
              <a:rPr lang="en-US" b="1" dirty="0"/>
              <a:t>Articles of Association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Best practices in dividend governance and listed company disclosure.</a:t>
            </a:r>
          </a:p>
        </p:txBody>
      </p:sp>
    </p:spTree>
    <p:extLst>
      <p:ext uri="{BB962C8B-B14F-4D97-AF65-F5344CB8AC3E}">
        <p14:creationId xmlns:p14="http://schemas.microsoft.com/office/powerpoint/2010/main" val="2831486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94DA3-4B33-5497-ED71-B419E3B87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B5B28BE1-9903-6646-CA5F-4407D380F08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5B28BE1-9903-6646-CA5F-4407D380F08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7">
            <a:extLst>
              <a:ext uri="{FF2B5EF4-FFF2-40B4-BE49-F238E27FC236}">
                <a16:creationId xmlns:a16="http://schemas.microsoft.com/office/drawing/2014/main" id="{FDB2B608-32BF-F825-E7BC-2747AB3731FD}"/>
              </a:ext>
            </a:extLst>
          </p:cNvPr>
          <p:cNvSpPr txBox="1">
            <a:spLocks/>
          </p:cNvSpPr>
          <p:nvPr/>
        </p:nvSpPr>
        <p:spPr>
          <a:xfrm>
            <a:off x="590550" y="259783"/>
            <a:ext cx="10991849" cy="648191"/>
          </a:xfrm>
          <a:prstGeom prst="rect">
            <a:avLst/>
          </a:prstGeom>
        </p:spPr>
        <p:txBody>
          <a:bodyPr vert="horz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-1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u="none" strike="noStrike" kern="1200" cap="none" spc="-100" normalizeH="0" baseline="0" noProof="0" dirty="0">
              <a:ln>
                <a:noFill/>
              </a:ln>
              <a:solidFill>
                <a:srgbClr val="EA0028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B1F13C-A9C8-F4CC-41F2-0CEE9D1D606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8CE0476-BA02-16B8-60EC-B97CA6B5EA23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09FBB363-B964-35DA-37A4-0D1F0C309D47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609599" y="2851919"/>
            <a:ext cx="2659811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2. Objectives</a:t>
            </a:r>
            <a:endParaRPr kumimoji="0" lang="en-US" sz="2500" b="0" u="none" strike="noStrike" kern="1200" cap="none" spc="0" normalizeH="0" baseline="0" noProof="0" dirty="0">
              <a:ln>
                <a:noFill/>
              </a:ln>
              <a:solidFill>
                <a:srgbClr val="53565A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F3112C-68AC-7FBC-9F2D-E84069B6F1EB}"/>
              </a:ext>
            </a:extLst>
          </p:cNvPr>
          <p:cNvSpPr txBox="1"/>
          <p:nvPr/>
        </p:nvSpPr>
        <p:spPr>
          <a:xfrm>
            <a:off x="4377455" y="1627645"/>
            <a:ext cx="6585034" cy="2862322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dirty="0"/>
              <a:t>The objectives of this Policy are to: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Provide clarity and predictability regarding the Company’s dividend approach.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Ensure equitable and fair treatment of all shareholders.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Support sustainable shareholder returns while preserving the Company’s financial flexibility.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Align dividend decisions with the Company’s strategic objectives and capital requirements.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Strengthen shareholder confidence and enhance market transparency.</a:t>
            </a:r>
          </a:p>
        </p:txBody>
      </p:sp>
    </p:spTree>
    <p:extLst>
      <p:ext uri="{BB962C8B-B14F-4D97-AF65-F5344CB8AC3E}">
        <p14:creationId xmlns:p14="http://schemas.microsoft.com/office/powerpoint/2010/main" val="3619278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D8BE9-974D-4C9E-6868-44E168555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73223891-5FFF-0370-3ACD-E97CF3C78F6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3223891-5FFF-0370-3ACD-E97CF3C78F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7">
            <a:extLst>
              <a:ext uri="{FF2B5EF4-FFF2-40B4-BE49-F238E27FC236}">
                <a16:creationId xmlns:a16="http://schemas.microsoft.com/office/drawing/2014/main" id="{2207B119-BF3E-7F10-E295-5D2D74824385}"/>
              </a:ext>
            </a:extLst>
          </p:cNvPr>
          <p:cNvSpPr txBox="1">
            <a:spLocks/>
          </p:cNvSpPr>
          <p:nvPr/>
        </p:nvSpPr>
        <p:spPr>
          <a:xfrm>
            <a:off x="590550" y="259783"/>
            <a:ext cx="10991849" cy="648191"/>
          </a:xfrm>
          <a:prstGeom prst="rect">
            <a:avLst/>
          </a:prstGeom>
        </p:spPr>
        <p:txBody>
          <a:bodyPr vert="horz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-1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u="none" strike="noStrike" kern="1200" cap="none" spc="-100" normalizeH="0" baseline="0" noProof="0" dirty="0">
              <a:ln>
                <a:noFill/>
              </a:ln>
              <a:solidFill>
                <a:srgbClr val="EA0028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5899B51-16FC-162B-B8BA-8F4D86560D2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C0D74E2-78EF-5A03-9134-366FA2B76F5B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85036143-6899-0A26-0392-4F21A5D50252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25630" y="2851919"/>
            <a:ext cx="3352260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3. Guiding Principles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209E92-9B26-3853-78C9-CEC9F39251A1}"/>
              </a:ext>
            </a:extLst>
          </p:cNvPr>
          <p:cNvSpPr txBox="1"/>
          <p:nvPr/>
        </p:nvSpPr>
        <p:spPr>
          <a:xfrm>
            <a:off x="4463180" y="1961020"/>
            <a:ext cx="6094562" cy="4247317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Dividend decisions at Digitus Group are guided by the following principles: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Shareholder Value Creation:</a:t>
            </a:r>
            <a:r>
              <a:rPr lang="en-US" dirty="0"/>
              <a:t> Dividends reflect the Company’s commitment to delivering long-term returns.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Financial Stability:</a:t>
            </a:r>
            <a:r>
              <a:rPr lang="en-US" dirty="0"/>
              <a:t> Dividend decisions must safeguard the Company’s solvency, liquidity, and capital adequacy.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Strategic Balance:</a:t>
            </a:r>
            <a:r>
              <a:rPr lang="en-US" dirty="0"/>
              <a:t> The Company will balance dividend payments with reinvestment needs for future growth (e.g., digital infrastructure, data centers, and regional expansion).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Transparency:</a:t>
            </a:r>
            <a:r>
              <a:rPr lang="en-US" dirty="0"/>
              <a:t> Dividend decisions will be communicated clearly, promptly, and in compliance with disclosure requirements.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Compliance:</a:t>
            </a:r>
            <a:r>
              <a:rPr lang="en-US" dirty="0"/>
              <a:t> All dividend actions will comply with CMA regulations, the Companies Law, and the Company’s Articles.</a:t>
            </a:r>
          </a:p>
        </p:txBody>
      </p:sp>
    </p:spTree>
    <p:extLst>
      <p:ext uri="{BB962C8B-B14F-4D97-AF65-F5344CB8AC3E}">
        <p14:creationId xmlns:p14="http://schemas.microsoft.com/office/powerpoint/2010/main" val="3643358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E61ED-7F24-72D9-2299-27159601F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6" hidden="1">
            <a:extLst>
              <a:ext uri="{FF2B5EF4-FFF2-40B4-BE49-F238E27FC236}">
                <a16:creationId xmlns:a16="http://schemas.microsoft.com/office/drawing/2014/main" id="{CEF4FAB8-5272-BF77-755A-932668BE93D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27" imgH="327" progId="TCLayout.ActiveDocument.1">
                  <p:embed/>
                </p:oleObj>
              </mc:Choice>
              <mc:Fallback>
                <p:oleObj name="think-cell Slide" r:id="rId5" imgW="327" imgH="327" progId="TCLayout.ActiveDocument.1">
                  <p:embed/>
                  <p:pic>
                    <p:nvPicPr>
                      <p:cNvPr id="5" name="Object 6" hidden="1">
                        <a:extLst>
                          <a:ext uri="{FF2B5EF4-FFF2-40B4-BE49-F238E27FC236}">
                            <a16:creationId xmlns:a16="http://schemas.microsoft.com/office/drawing/2014/main" id="{CEF4FAB8-5272-BF77-755A-932668BE93D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1. On-page tracker">
            <a:extLst>
              <a:ext uri="{FF2B5EF4-FFF2-40B4-BE49-F238E27FC236}">
                <a16:creationId xmlns:a16="http://schemas.microsoft.com/office/drawing/2014/main" id="{BA886AD5-E93D-E1F2-2C94-B85086C77502}"/>
              </a:ext>
            </a:extLst>
          </p:cNvPr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>
          <a:xfrm>
            <a:off x="554735" y="41597"/>
            <a:ext cx="3843338" cy="12311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en-US" dirty="0"/>
              <a:t>Digitus Group – Board Charter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AFB5DB-308D-CD0D-2E53-91432F65E45E}"/>
              </a:ext>
            </a:extLst>
          </p:cNvPr>
          <p:cNvSpPr txBox="1"/>
          <p:nvPr/>
        </p:nvSpPr>
        <p:spPr>
          <a:xfrm>
            <a:off x="1061049" y="465718"/>
            <a:ext cx="9946258" cy="470898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b="1" dirty="0"/>
              <a:t>4. Dividend Policy Framework</a:t>
            </a:r>
          </a:p>
          <a:p>
            <a:pPr algn="just">
              <a:buNone/>
            </a:pPr>
            <a:r>
              <a:rPr lang="en-US" dirty="0"/>
              <a:t>Digitus Group recognizes the following fundamental rights of shareholders:</a:t>
            </a:r>
          </a:p>
          <a:p>
            <a:pPr algn="just">
              <a:buNone/>
            </a:pPr>
            <a:endParaRPr lang="en-US" dirty="0"/>
          </a:p>
          <a:p>
            <a:pPr algn="just">
              <a:buNone/>
            </a:pPr>
            <a:r>
              <a:rPr lang="en-US" b="1" dirty="0"/>
              <a:t>A. Eligibility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All shareholders listed in the Company’s shareholder register on the record date announced by the Board are entitled to receive dividends.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Dividends are paid in proportion to the number of shares held.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n-US" dirty="0"/>
          </a:p>
          <a:p>
            <a:pPr algn="just">
              <a:buNone/>
            </a:pPr>
            <a:r>
              <a:rPr lang="en-US" b="1" dirty="0"/>
              <a:t>B. Types of Dividends</a:t>
            </a:r>
          </a:p>
          <a:p>
            <a:pPr algn="just">
              <a:buNone/>
            </a:pPr>
            <a:r>
              <a:rPr lang="en-US" dirty="0"/>
              <a:t>The Company may distribute dividends in any of the following forms:</a:t>
            </a:r>
          </a:p>
          <a:p>
            <a:pPr algn="just">
              <a:buFont typeface="+mj-lt"/>
              <a:buAutoNum type="arabicPeriod"/>
            </a:pPr>
            <a:r>
              <a:rPr lang="en-US" b="1" dirty="0"/>
              <a:t>Cash Dividends</a:t>
            </a:r>
            <a:r>
              <a:rPr lang="en-US" dirty="0"/>
              <a:t> – Periodic cash payments made directly to shareholders.</a:t>
            </a:r>
          </a:p>
          <a:p>
            <a:pPr algn="just">
              <a:buFont typeface="+mj-lt"/>
              <a:buAutoNum type="arabicPeriod"/>
            </a:pPr>
            <a:r>
              <a:rPr lang="en-US" b="1" dirty="0"/>
              <a:t>Stock Dividends (Bonus Shares)</a:t>
            </a:r>
            <a:r>
              <a:rPr lang="en-US" dirty="0"/>
              <a:t> – Additional shares issued to shareholders from retained earnings.</a:t>
            </a:r>
          </a:p>
          <a:p>
            <a:pPr algn="just">
              <a:buFont typeface="+mj-lt"/>
              <a:buAutoNum type="arabicPeriod"/>
            </a:pPr>
            <a:r>
              <a:rPr lang="en-US" b="1" dirty="0"/>
              <a:t>Combination of Cash and Stock Dividends</a:t>
            </a:r>
            <a:r>
              <a:rPr lang="en-US" dirty="0"/>
              <a:t> – Based on Board and shareholder approval.</a:t>
            </a:r>
          </a:p>
          <a:p>
            <a:pPr algn="just">
              <a:buFont typeface="+mj-lt"/>
              <a:buAutoNum type="arabicPeriod"/>
            </a:pPr>
            <a:r>
              <a:rPr lang="en-US" b="1" dirty="0"/>
              <a:t>Interim Dividends</a:t>
            </a:r>
            <a:r>
              <a:rPr lang="en-US" dirty="0"/>
              <a:t> – Declared and paid during the fiscal year, subject to Board approval and statutory conditions.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4187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733F7-F6F6-8136-9BBB-15A0F9D55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CDC277BF-45AC-0731-14B3-E9A9198A149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DC277BF-45AC-0731-14B3-E9A9198A14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F4E56EBC-42B5-977E-F790-CC90391D48B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C75B75D-5E4E-5C06-068C-8F98F2E60142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D33A84AB-4302-BA44-9FAE-E96391EDE7BD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86266" y="2836813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5. Factors Considered in Dividend Decisions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6454E8-EC4E-AE42-2348-AE36394A91DB}"/>
              </a:ext>
            </a:extLst>
          </p:cNvPr>
          <p:cNvSpPr txBox="1"/>
          <p:nvPr/>
        </p:nvSpPr>
        <p:spPr>
          <a:xfrm>
            <a:off x="4394169" y="1645802"/>
            <a:ext cx="6094562" cy="4801314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The Board shall consider, among others, the following factors when proposing dividends: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Profitability:</a:t>
            </a:r>
            <a:r>
              <a:rPr lang="en-US" dirty="0"/>
              <a:t> Net income, free cash flow, and retained earnings for the financial year.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Financial Position:</a:t>
            </a:r>
            <a:r>
              <a:rPr lang="en-US" dirty="0"/>
              <a:t> Capital structure, liquidity, leverage, and credit metrics.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Strategic Investments:</a:t>
            </a:r>
            <a:r>
              <a:rPr lang="en-US" dirty="0"/>
              <a:t> Funding needs for growth initiatives, expansion projects, acquisitions, and R&amp;D.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Regulatory Requirements:</a:t>
            </a:r>
            <a:r>
              <a:rPr lang="en-US" dirty="0"/>
              <a:t> Legal reserves, capital adequacy ratios, and statutory obligations.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Macroeconomic Conditions:</a:t>
            </a:r>
            <a:r>
              <a:rPr lang="en-US" dirty="0"/>
              <a:t> Market outlook, interest rates, inflation, and business environment.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Future Commitments:</a:t>
            </a:r>
            <a:r>
              <a:rPr lang="en-US" dirty="0"/>
              <a:t> Debt repayments, capital expenditures, and potential contingencies.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ESG and Sustainability Goals:</a:t>
            </a:r>
            <a:r>
              <a:rPr lang="en-US" dirty="0"/>
              <a:t> Capital requirements for ESG initiatives, energy efficiency, and digital transformation programs.</a:t>
            </a:r>
          </a:p>
        </p:txBody>
      </p:sp>
    </p:spTree>
    <p:extLst>
      <p:ext uri="{BB962C8B-B14F-4D97-AF65-F5344CB8AC3E}">
        <p14:creationId xmlns:p14="http://schemas.microsoft.com/office/powerpoint/2010/main" val="813943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16995-879A-1C94-CF29-4815CC079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877B98AB-5C7C-A949-DEC5-19B81C6E79E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77B98AB-5C7C-A949-DEC5-19B81C6E79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D51F7CCD-C384-C9BF-20B6-4EBE5DA4F60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EDFAE50-42C3-ABAF-2A7B-83298E738086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91EB83D0-876F-E9A2-7FD7-D66C6B3DB0F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59643" y="2856943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6. Dividend Decision Process</a:t>
            </a: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3B332A42-2481-9443-B4B9-460B927A3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547" y="1761768"/>
            <a:ext cx="7381876" cy="480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Board Review: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The Board, based on recommendations from the CEO and CFO, reviews the financial results, capital requirements, and cash position after the close of the financial year.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Dividend Recommendation: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The Board proposes the amount, type, and timing of the dividend distribution.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General Assembly Approval: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The proposed dividend is submitted to the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Ordinary General Assembly (OGA)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for shareholder approval.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Disclosure and Payment: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Upon approval, the Company discloses the dividend details through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Boursa Kuwait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,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CMA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, and its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Investor Relations portal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Dividends are paid within the period specified by law and announced to shareholders.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453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6F306-7DF6-C0E9-8167-64D50624D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442971CF-BD28-CF2E-E1FA-EA7C9C9C745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42971CF-BD28-CF2E-E1FA-EA7C9C9C74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210367B8-91AF-CFD5-33E2-333B21FAA77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EA3F35A-7164-3741-FC64-56488E8F9E95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CA8BB5DE-FD24-F888-4346-05C16E66E469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59643" y="2856943"/>
            <a:ext cx="3352260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7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Interim Dividends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D9C6F145-3CD1-3518-5587-9841E5F61B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747" y="2806360"/>
            <a:ext cx="7004649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Board may approve interim dividends during the fiscal year if financial conditions permit and provided that such payments comply with the Companies Law and CMA requirements.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Interim dividends are subject to review of unaudited financials, available reserves, and cash flow forecasts.</a:t>
            </a:r>
            <a:br>
              <a:rPr lang="en-US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91554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4212-FB27-8802-163C-2D61CF3F8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B56762B3-E82A-9660-E3CD-56F1D460E5A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56762B3-E82A-9660-E3CD-56F1D460E5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F65D4B3C-6C55-F7D8-7C7D-74FE532F0B5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D0E1273-0134-89C1-DF76-25F7103FDB6C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8118C205-1489-7A0D-2F6D-EC2659E43A85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97718" y="2856943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8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Communication and Disclosure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AB566ECE-D1DE-F651-242B-8DFE871E68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747" y="2314661"/>
            <a:ext cx="7004649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buNone/>
            </a:pPr>
            <a:r>
              <a:rPr lang="en-US" dirty="0"/>
              <a:t>Digitus Group is committed to transparent communication of its dividend policy and decisions. The Company will: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Publish its dividend policy on the corporate website and disclose any amendments.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Announce dividend proposals, approvals, record dates, and payment dates through official regulatory channels.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Disclose historical dividend distributions in the annual report and governance disclosures.</a:t>
            </a:r>
            <a:br>
              <a:rPr lang="en-US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0638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30AB8-9604-1CD6-0832-EE1E0BB94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1FB63965-3E0C-4108-AD77-E9E5B55C314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FB63965-3E0C-4108-AD77-E9E5B55C31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5663A191-C8A5-BA4D-508B-A8F63740535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56BEE00-A553-E924-A4CE-889F7AF4C4FD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132A09C5-DA7B-AE2B-AF00-3692D54EA0D3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226293" y="2856943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9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Minority Shareholder Protection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084F8193-3091-C824-A6AA-B819F7133E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747" y="2730160"/>
            <a:ext cx="7004649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All shareholders are treated equally and fairly in the distribution of dividends, regardless of their ownership percentage or nationality.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Any variation from the approved policy or special dividend arrangements must be subject to </a:t>
            </a:r>
            <a:r>
              <a:rPr lang="en-US" b="1" dirty="0"/>
              <a:t>shareholder approval</a:t>
            </a:r>
            <a:r>
              <a:rPr lang="en-US" dirty="0"/>
              <a:t> in a General Assembly.</a:t>
            </a:r>
            <a:br>
              <a:rPr lang="en-US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86284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47628-C0D0-C4C5-AD83-7866AFBE4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13DC5BB3-531C-FDB7-31E8-1CB606A9E49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3DC5BB3-531C-FDB7-31E8-1CB606A9E4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2E6D0B91-B887-42B4-A6B2-984BA201131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6A14197-F877-42DE-A96E-23B1E8078ACF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CBD4D344-8C08-1069-32A5-BCD107A7C1EB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59643" y="2856943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10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Amendments and Flexibility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BAA05180-022A-2703-A306-4D180E603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747" y="2868659"/>
            <a:ext cx="7004649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While the Company is committed to maintaining a stable dividend policy, it reserves the right to adjust the dividend payout ratio in response to strategic priorities, capital needs, or significant changes in the business environment.</a:t>
            </a:r>
            <a:br>
              <a:rPr lang="en-US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90007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43946-596B-038C-6099-F2E56C124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524BF29C-1B0E-2C63-0983-173B7BB3596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24BF29C-1B0E-2C63-0983-173B7BB359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02224EDE-0601-6648-48EF-1EB8B4EB4EC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567D700-A467-E6C7-43F2-D4C11A86B25B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69E51E6A-4B8F-0999-C647-B9012BB85986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59643" y="2856943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11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Oversight and Responsibility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068C62DB-6828-9104-DCD0-03D31E58A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747" y="3284157"/>
            <a:ext cx="70046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br>
              <a:rPr lang="en-US" dirty="0"/>
            </a:br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F81BC3-4CD2-EE35-B9A0-52C74EBD68FD}"/>
              </a:ext>
            </a:extLst>
          </p:cNvPr>
          <p:cNvSpPr txBox="1"/>
          <p:nvPr/>
        </p:nvSpPr>
        <p:spPr>
          <a:xfrm>
            <a:off x="4371975" y="2413337"/>
            <a:ext cx="6096000" cy="2585323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The Board of Directors is responsible for recommending dividends, ensuring compliance with this policy, and overseeing the payout process.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The CFO ensures that the Company has sufficient liquidity and financial capacity to support dividend payments.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The Governance &amp; Compliance officer ensures that shareholder communications and regulatory disclosures are completed accurately and on time.</a:t>
            </a:r>
          </a:p>
        </p:txBody>
      </p:sp>
    </p:spTree>
    <p:extLst>
      <p:ext uri="{BB962C8B-B14F-4D97-AF65-F5344CB8AC3E}">
        <p14:creationId xmlns:p14="http://schemas.microsoft.com/office/powerpoint/2010/main" val="37654540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65B43-84AF-64B7-00A4-5325AF752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A5CB6863-AD5B-D6F8-3E5F-ABC0EFE41EB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5CB6863-AD5B-D6F8-3E5F-ABC0EFE41E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705CE855-B1F6-8621-BDFA-9C6202F144D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40BCD9C-0938-44F7-C273-F2B33947601D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7D1705B1-E25D-A779-A6E2-DD55600AD95F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59643" y="2856943"/>
            <a:ext cx="3352260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12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Review of Policy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2B882862-1620-7C8D-0808-612D02452B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747" y="2730160"/>
            <a:ext cx="7004649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buNone/>
            </a:pPr>
            <a:r>
              <a:rPr lang="en-US" dirty="0"/>
              <a:t>This policy shall be reviewed at least </a:t>
            </a:r>
            <a:r>
              <a:rPr lang="en-US" b="1" dirty="0"/>
              <a:t>every two (2) years</a:t>
            </a:r>
            <a:r>
              <a:rPr lang="en-US" dirty="0"/>
              <a:t>, or earlier if required by changes in regulatory requirements, governance standards, or market practice. Any amendments must be approved by the Board of Directors.</a:t>
            </a:r>
          </a:p>
          <a:p>
            <a:pPr>
              <a:buNone/>
            </a:pPr>
            <a:br>
              <a:rPr lang="en-US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5483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" hidden="1">
            <a:extLst>
              <a:ext uri="{FF2B5EF4-FFF2-40B4-BE49-F238E27FC236}">
                <a16:creationId xmlns:a16="http://schemas.microsoft.com/office/drawing/2014/main" id="{97CF960C-D177-4433-B006-2BB31EE4CD9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27" imgH="327" progId="TCLayout.ActiveDocument.1">
                  <p:embed/>
                </p:oleObj>
              </mc:Choice>
              <mc:Fallback>
                <p:oleObj name="think-cell Slide" r:id="rId4" imgW="327" imgH="327" progId="TCLayout.ActiveDocument.1">
                  <p:embed/>
                  <p:pic>
                    <p:nvPicPr>
                      <p:cNvPr id="5" name="Object 1" hidden="1">
                        <a:extLst>
                          <a:ext uri="{FF2B5EF4-FFF2-40B4-BE49-F238E27FC236}">
                            <a16:creationId xmlns:a16="http://schemas.microsoft.com/office/drawing/2014/main" id="{97CF960C-D177-4433-B006-2BB31EE4CD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82061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c90ee1e1-c015-415f-8aa1-dd21303cc84c"/>
  <p:tag name="NEWVI" val="true"/>
  <p:tag name="TEMPLATELASTEDITTED" val="2019-02-25 12:05 PM"/>
  <p:tag name="TEMPLATECREATED" val="2019-02-27 01:18 PM"/>
  <p:tag name="TEMPLATEVERSION" val="3"/>
  <p:tag name="BLUEONEFOURTHTITLEFONTCOLORFIXED" val="true"/>
  <p:tag name="DARKLAYOUTNAMESCHANGEDTOCONTRAST" val="true"/>
  <p:tag name="CTFIXED" val="Yes"/>
  <p:tag name="THINKCELLPRESENTATIONDONOTDELETE" val="&lt;?xml version=&quot;1.0&quot; encoding=&quot;UTF-16&quot; standalone=&quot;yes&quot;?&gt;&lt;root reqver=&quot;25060&quot;&gt;&lt;version val=&quot;28094&quot;/&gt;&lt;CPresentation id=&quot;1&quot;&gt;&lt;m_precDefaultNumber&gt;&lt;m_yearfmt&gt;&lt;begin val=&quot;0&quot;/&gt;&lt;end val=&quot;4&quot;/&gt;&lt;/m_yearfmt&gt;&lt;/m_precDefaultNumber&gt;&lt;m_precDefaultPercent&gt;&lt;m_yearfmt&gt;&lt;begin val=&quot;0&quot;/&gt;&lt;end val=&quot;4&quot;/&gt;&lt;/m_yearfmt&gt;&lt;/m_precDefaultPercent&gt;&lt;m_precDefaultDate&gt;&lt;m_bNumberIsYear val=&quot;0&quot;/&gt;&lt;m_strFormatTime&gt;%d-%1-%Y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bNumberIsYear val=&quot;0&quot;/&gt;&lt;m_strFormatTime&gt;%1&lt;/m_strFormatTime&gt;&lt;m_yearfmt&gt;&lt;begin val=&quot;0&quot;/&gt;&lt;end val=&quot;4&quot;/&gt;&lt;/m_yearfmt&gt;&lt;/m_precDefaultMonth&gt;&lt;m_precDefaultWeek&gt;&lt;m_bNumberIsYear val=&quot;0&quot;/&gt;&lt;m_strFormatTime&gt;%4&lt;/m_strFormatTime&gt;&lt;m_yearfmt&gt;&lt;begin val=&quot;0&quot;/&gt;&lt;end val=&quot;4&quot;/&gt;&lt;/m_yearfmt&gt;&lt;/m_precDefaultWeek&gt;&lt;m_precDefaultDay&gt;&lt;m_bNumberIsYear val=&quot;0&quot;/&gt;&lt;m_strFormatTime&gt;%d&lt;/m_strFormatTime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  <p:tag name="TSCLIENT" val="True"/>
  <p:tag name="TEMPLATELASTEDITED" val="2021-12-13 05:24 PM"/>
  <p:tag name="TCCONTRASTACCENTS" val="4|5|6|7|8|9"/>
  <p:tag name="TCLIGHTACCENTS" val="4|5|6|7|8|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rJZYiK81Dqg3AKqhPXmQ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RLcqlXddAIBcoL4_FmkA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Ti586bxaRXNGLyq6cjUQ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nDxEIFDMpZ7XFucXEwcQ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pk7TYHRxaIHe6.SUx9jg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0evTD9FXplcSqw.av8MA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w4BZlnvKEO9ZCIa9.28.w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rJZYiK81Dqg3AKqhPXmQ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RLcqlXddAIBcoL4_FmkA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Ti586bxaRXNGLyq6cjUQ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nDxEIFDMpZ7XFucXEwcQ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pk7TYHRxaIHe6.SUx9jg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0evTD9FXplcSqw.av8MA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w4BZlnvKEO9ZCIa9.28.w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TitleWhite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Xr8WAgv0cG5g7IkN2Kntg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White">
  <a:themeElements>
    <a:clrScheme name="Scheme1">
      <a:dk1>
        <a:srgbClr val="54555A"/>
      </a:dk1>
      <a:lt1>
        <a:srgbClr val="FFFFFF"/>
      </a:lt1>
      <a:dk2>
        <a:srgbClr val="FFFFFF"/>
      </a:dk2>
      <a:lt2>
        <a:srgbClr val="FFFFFF"/>
      </a:lt2>
      <a:accent1>
        <a:srgbClr val="E00020"/>
      </a:accent1>
      <a:accent2>
        <a:srgbClr val="54555A"/>
      </a:accent2>
      <a:accent3>
        <a:srgbClr val="222222"/>
      </a:accent3>
      <a:accent4>
        <a:srgbClr val="ABACB1"/>
      </a:accent4>
      <a:accent5>
        <a:srgbClr val="73747B"/>
      </a:accent5>
      <a:accent6>
        <a:srgbClr val="CFD0D3"/>
      </a:accent6>
      <a:hlink>
        <a:srgbClr val="0000FF"/>
      </a:hlink>
      <a:folHlink>
        <a:srgbClr val="800080"/>
      </a:folHlink>
    </a:clrScheme>
    <a:fontScheme name="Custom 2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54555A"/>
        </a:dk1>
        <a:lt1>
          <a:srgbClr val="FFFFFF"/>
        </a:lt1>
        <a:dk2>
          <a:srgbClr val="FFFFFF"/>
        </a:dk2>
        <a:lt2>
          <a:srgbClr val="FFFFFF"/>
        </a:lt2>
        <a:accent1>
          <a:srgbClr val="E00020"/>
        </a:accent1>
        <a:accent2>
          <a:srgbClr val="54555A"/>
        </a:accent2>
        <a:accent3>
          <a:srgbClr val="222222"/>
        </a:accent3>
        <a:accent4>
          <a:srgbClr val="ABACB1"/>
        </a:accent4>
        <a:accent5>
          <a:srgbClr val="73747B"/>
        </a:accent5>
        <a:accent6>
          <a:srgbClr val="CFD0D3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</a:custClrLst>
  <a:extLst>
    <a:ext uri="{05A4C25C-085E-4340-85A3-A5531E510DB2}">
      <thm15:themeFamily xmlns:thm15="http://schemas.microsoft.com/office/thememl/2012/main" name="EN_BASEFORM_16x9_OF_TITLETOP(50)p" id="{C03E361F-AF35-4E02-8230-DF4C436580AE}" vid="{81B7F192-7BB0-4452-A4C0-70C86D8A3F33}"/>
    </a:ext>
  </a:extLst>
</a:theme>
</file>

<file path=ppt/theme/theme2.xml><?xml version="1.0" encoding="utf-8"?>
<a:theme xmlns:a="http://schemas.openxmlformats.org/drawingml/2006/main" name="1_唐峰设计：https://v.youku.com/v_show/id_XNTg4OTcwMDM3Ng==.html">
  <a:themeElements>
    <a:clrScheme name="digitus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EA0028"/>
      </a:accent1>
      <a:accent2>
        <a:srgbClr val="F1F7D3"/>
      </a:accent2>
      <a:accent3>
        <a:srgbClr val="E90028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>
          <a:lnSpc>
            <a:spcPct val="130000"/>
          </a:lnSpc>
          <a:spcBef>
            <a:spcPts val="1000"/>
          </a:spcBef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唐峰设计：https://v.youku.com/v_show/id_XNTg4OTcwMDM3Ng==.html">
  <a:themeElements>
    <a:clrScheme name="digitus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EA0028"/>
      </a:accent1>
      <a:accent2>
        <a:srgbClr val="F1F7D3"/>
      </a:accent2>
      <a:accent3>
        <a:srgbClr val="E90028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>
          <a:lnSpc>
            <a:spcPct val="130000"/>
          </a:lnSpc>
          <a:spcBef>
            <a:spcPts val="1000"/>
          </a:spcBef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White">
  <a:themeElements>
    <a:clrScheme name="Scheme1">
      <a:dk1>
        <a:srgbClr val="54555A"/>
      </a:dk1>
      <a:lt1>
        <a:srgbClr val="FFFFFF"/>
      </a:lt1>
      <a:dk2>
        <a:srgbClr val="FFFFFF"/>
      </a:dk2>
      <a:lt2>
        <a:srgbClr val="FFFFFF"/>
      </a:lt2>
      <a:accent1>
        <a:srgbClr val="E00020"/>
      </a:accent1>
      <a:accent2>
        <a:srgbClr val="54555A"/>
      </a:accent2>
      <a:accent3>
        <a:srgbClr val="222222"/>
      </a:accent3>
      <a:accent4>
        <a:srgbClr val="ABACB1"/>
      </a:accent4>
      <a:accent5>
        <a:srgbClr val="73747B"/>
      </a:accent5>
      <a:accent6>
        <a:srgbClr val="CFD0D3"/>
      </a:accent6>
      <a:hlink>
        <a:srgbClr val="0000FF"/>
      </a:hlink>
      <a:folHlink>
        <a:srgbClr val="800080"/>
      </a:folHlink>
    </a:clrScheme>
    <a:fontScheme name="Custom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54555A"/>
        </a:dk1>
        <a:lt1>
          <a:srgbClr val="FFFFFF"/>
        </a:lt1>
        <a:dk2>
          <a:srgbClr val="FFFFFF"/>
        </a:dk2>
        <a:lt2>
          <a:srgbClr val="FFFFFF"/>
        </a:lt2>
        <a:accent1>
          <a:srgbClr val="E00020"/>
        </a:accent1>
        <a:accent2>
          <a:srgbClr val="54555A"/>
        </a:accent2>
        <a:accent3>
          <a:srgbClr val="222222"/>
        </a:accent3>
        <a:accent4>
          <a:srgbClr val="ABACB1"/>
        </a:accent4>
        <a:accent5>
          <a:srgbClr val="73747B"/>
        </a:accent5>
        <a:accent6>
          <a:srgbClr val="CFD0D3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</a:custClrLst>
  <a:extLst>
    <a:ext uri="{05A4C25C-085E-4340-85A3-A5531E510DB2}">
      <thm15:themeFamily xmlns:thm15="http://schemas.microsoft.com/office/thememl/2012/main" name="EN_BASEFORM_16x9_OF_TITLETOP(50)p" id="{C03E361F-AF35-4E02-8230-DF4C436580AE}" vid="{81B7F192-7BB0-4452-A4C0-70C86D8A3F33}"/>
    </a:ext>
  </a:extLst>
</a:theme>
</file>

<file path=ppt/theme/theme5.xml><?xml version="1.0" encoding="utf-8"?>
<a:theme xmlns:a="http://schemas.openxmlformats.org/drawingml/2006/main" name="3_唐峰设计：https://v.youku.com/v_show/id_XNTg4OTcwMDM3Ng==.html">
  <a:themeElements>
    <a:clrScheme name="digitus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EA0028"/>
      </a:accent1>
      <a:accent2>
        <a:srgbClr val="F1F7D3"/>
      </a:accent2>
      <a:accent3>
        <a:srgbClr val="E90028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>
          <a:lnSpc>
            <a:spcPct val="130000"/>
          </a:lnSpc>
          <a:spcBef>
            <a:spcPts val="1000"/>
          </a:spcBef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2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ourceSystemTaxHTField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SPE</TermName>
          <TermId xmlns="http://schemas.microsoft.com/office/infopath/2007/PartnerControls">e1155322-03d8-4904-a51c-d7d7cbd8ca84</TermId>
        </TermInfo>
      </Terms>
    </SourceSystemTaxHTField>
    <DataSourceTaxHTField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External</TermName>
          <TermId xmlns="http://schemas.microsoft.com/office/infopath/2007/PartnerControls">eafa1bbf-f3a4-4780-bb10-622e35da404b</TermId>
        </TermInfo>
      </Terms>
    </DataSourceTaxHTField>
    <TaxCatchAll xmlns="c3a93be4-540f-449b-bc8e-9d2c54ac0ec4">
      <Value>2</Value>
      <Value>1</Value>
    </TaxCatchAl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E573CD00C1D6438BA407E9C99DA823" ma:contentTypeVersion="7" ma:contentTypeDescription="Create a new document." ma:contentTypeScope="" ma:versionID="452f3f976d92ffa7b241505e6dc9f1b6">
  <xsd:schema xmlns:xsd="http://www.w3.org/2001/XMLSchema" xmlns:xs="http://www.w3.org/2001/XMLSchema" xmlns:p="http://schemas.microsoft.com/office/2006/metadata/properties" xmlns:ns1="http://schemas.microsoft.com/sharepoint/v3" xmlns:ns2="c3a93be4-540f-449b-bc8e-9d2c54ac0ec4" xmlns:ns3="3c9e29f7-c66b-492b-bd48-087f99d01240" targetNamespace="http://schemas.microsoft.com/office/2006/metadata/properties" ma:root="true" ma:fieldsID="e4b6420ee06ac54220534f6fbdef5a60" ns1:_="" ns2:_="" ns3:_="">
    <xsd:import namespace="http://schemas.microsoft.com/sharepoint/v3"/>
    <xsd:import namespace="c3a93be4-540f-449b-bc8e-9d2c54ac0ec4"/>
    <xsd:import namespace="3c9e29f7-c66b-492b-bd48-087f99d01240"/>
    <xsd:element name="properties">
      <xsd:complexType>
        <xsd:sequence>
          <xsd:element name="documentManagement">
            <xsd:complexType>
              <xsd:all>
                <xsd:element ref="ns1:SourceSystemTaxHTField" minOccurs="0"/>
                <xsd:element ref="ns2:TaxCatchAll" minOccurs="0"/>
                <xsd:element ref="ns2:TaxCatchAllLabel" minOccurs="0"/>
                <xsd:element ref="ns1:DataSourceTaxHTFiel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SourceSystemTaxHTField" ma:index="8" nillable="true" ma:taxonomy="true" ma:internalName="SourceSystemTaxHTField" ma:taxonomyFieldName="SourceSystem" ma:displayName="SourceSystem" ma:default="1;#SPE|e1155322-03d8-4904-a51c-d7d7cbd8ca84" ma:fieldId="{023cd2bb-30d3-47eb-b414-867bf92272c7}" ma:sspId="c9369470-76d8-40bb-9f83-c9dbb6c0fac8" ma:termSetId="14dc3a28-f268-42f7-8f59-1ae69d4ade2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ataSourceTaxHTField" ma:index="12" nillable="true" ma:taxonomy="true" ma:internalName="DataSourceTaxHTField" ma:taxonomyFieldName="DataSource" ma:displayName="DataSource" ma:default="2;#External|eafa1bbf-f3a4-4780-bb10-622e35da404b" ma:fieldId="{8473f594-9b3f-43a3-9128-b2538f939266}" ma:sspId="c9369470-76d8-40bb-9f83-c9dbb6c0fac8" ma:termSetId="36ddf51e-868c-4a6e-ae2e-8e285ecab47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93be4-540f-449b-bc8e-9d2c54ac0ec4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d479ace2-8df7-41e7-80f7-4e5c612315d3}" ma:internalName="TaxCatchAll" ma:showField="CatchAllData" ma:web="c3a93be4-540f-449b-bc8e-9d2c54ac0e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d479ace2-8df7-41e7-80f7-4e5c612315d3}" ma:internalName="TaxCatchAllLabel" ma:readOnly="true" ma:showField="CatchAllDataLabel" ma:web="c3a93be4-540f-449b-bc8e-9d2c54ac0e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e29f7-c66b-492b-bd48-087f99d012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1AE8117-67ED-4B4E-B31E-080853EFE73D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c3a93be4-540f-449b-bc8e-9d2c54ac0ec4"/>
  </ds:schemaRefs>
</ds:datastoreItem>
</file>

<file path=customXml/itemProps2.xml><?xml version="1.0" encoding="utf-8"?>
<ds:datastoreItem xmlns:ds="http://schemas.openxmlformats.org/officeDocument/2006/customXml" ds:itemID="{4C3BDD5B-8D08-4F85-A0AE-FAA105D1B4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196316A-B4AF-42DE-9F40-798ED117D4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3a93be4-540f-449b-bc8e-9d2c54ac0ec4"/>
    <ds:schemaRef ds:uri="3c9e29f7-c66b-492b-bd48-087f99d012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Digitus Template V1</Template>
  <TotalTime>11590</TotalTime>
  <Words>1044</Words>
  <Application>Microsoft Office PowerPoint</Application>
  <PresentationFormat>Widescreen</PresentationFormat>
  <Paragraphs>98</Paragraphs>
  <Slides>14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7" baseType="lpstr">
      <vt:lpstr>Wingdings</vt:lpstr>
      <vt:lpstr>Calibri Light</vt:lpstr>
      <vt:lpstr>Arial</vt:lpstr>
      <vt:lpstr>Segoe UI</vt:lpstr>
      <vt:lpstr>Open Sans</vt:lpstr>
      <vt:lpstr>Aptos SemiBold</vt:lpstr>
      <vt:lpstr>Aptos</vt:lpstr>
      <vt:lpstr>White</vt:lpstr>
      <vt:lpstr>1_唐峰设计：https://v.youku.com/v_show/id_XNTg4OTcwMDM3Ng==.html</vt:lpstr>
      <vt:lpstr>2_唐峰设计：https://v.youku.com/v_show/id_XNTg4OTcwMDM3Ng==.html</vt:lpstr>
      <vt:lpstr>1_White</vt:lpstr>
      <vt:lpstr>3_唐峰设计：https://v.youku.com/v_show/id_XNTg4OTcwMDM3Ng==.html</vt:lpstr>
      <vt:lpstr>think-cell Slide</vt:lpstr>
      <vt:lpstr>Digitus Group – Dividend Distribution Policy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(Aptos 44 pt, Semibold bottom-aligned)</dc:title>
  <dc:subject/>
  <dc:creator>Afaf El Abed</dc:creator>
  <cp:keywords/>
  <dc:description/>
  <cp:lastModifiedBy>Nisreen Basiouny</cp:lastModifiedBy>
  <cp:revision>29</cp:revision>
  <dcterms:created xsi:type="dcterms:W3CDTF">2025-03-21T06:03:48Z</dcterms:created>
  <dcterms:modified xsi:type="dcterms:W3CDTF">2025-10-06T12:55:22Z</dcterms:modified>
  <cp:category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LastEdited">
    <vt:lpwstr>2021-12-13 05:24 PM</vt:lpwstr>
  </property>
  <property fmtid="{D5CDD505-2E9C-101B-9397-08002B2CF9AE}" pid="3" name="ContentTypeId">
    <vt:lpwstr>0x010100B8E573CD00C1D6438BA407E9C99DA823</vt:lpwstr>
  </property>
  <property fmtid="{D5CDD505-2E9C-101B-9397-08002B2CF9AE}" pid="4" name="DataSource">
    <vt:lpwstr>2;#External|eafa1bbf-f3a4-4780-bb10-622e35da404b</vt:lpwstr>
  </property>
  <property fmtid="{D5CDD505-2E9C-101B-9397-08002B2CF9AE}" pid="5" name="SourceSystem">
    <vt:lpwstr>1;#SPE|e1155322-03d8-4904-a51c-d7d7cbd8ca84</vt:lpwstr>
  </property>
  <property fmtid="{D5CDD505-2E9C-101B-9397-08002B2CF9AE}" pid="6" name="MSIP_Label_83303d7c-e5a3-4cc8-90eb-69bfd7570ac4_Enabled">
    <vt:lpwstr>True</vt:lpwstr>
  </property>
  <property fmtid="{D5CDD505-2E9C-101B-9397-08002B2CF9AE}" pid="7" name="MSIP_Label_83303d7c-e5a3-4cc8-90eb-69bfd7570ac4_SiteId">
    <vt:lpwstr>cc8936bc-9382-4fff-87cb-6f55999549e7</vt:lpwstr>
  </property>
  <property fmtid="{D5CDD505-2E9C-101B-9397-08002B2CF9AE}" pid="8" name="MSIP_Label_83303d7c-e5a3-4cc8-90eb-69bfd7570ac4_SetDate">
    <vt:lpwstr>2025-03-26T22:57:27Z</vt:lpwstr>
  </property>
  <property fmtid="{D5CDD505-2E9C-101B-9397-08002B2CF9AE}" pid="9" name="MSIP_Label_83303d7c-e5a3-4cc8-90eb-69bfd7570ac4_Name">
    <vt:lpwstr>Client Confidential</vt:lpwstr>
  </property>
  <property fmtid="{D5CDD505-2E9C-101B-9397-08002B2CF9AE}" pid="10" name="MSIP_Label_83303d7c-e5a3-4cc8-90eb-69bfd7570ac4_ActionId">
    <vt:lpwstr>ec4fd5dc-9dfe-4821-b012-f39ed269eb33</vt:lpwstr>
  </property>
  <property fmtid="{D5CDD505-2E9C-101B-9397-08002B2CF9AE}" pid="11" name="MSIP_Label_83303d7c-e5a3-4cc8-90eb-69bfd7570ac4_Removed">
    <vt:lpwstr>False</vt:lpwstr>
  </property>
  <property fmtid="{D5CDD505-2E9C-101B-9397-08002B2CF9AE}" pid="12" name="MSIP_Label_83303d7c-e5a3-4cc8-90eb-69bfd7570ac4_Extended_MSFT_Method">
    <vt:lpwstr>Standard</vt:lpwstr>
  </property>
  <property fmtid="{D5CDD505-2E9C-101B-9397-08002B2CF9AE}" pid="13" name="Sensitivity">
    <vt:lpwstr>Client Confidential</vt:lpwstr>
  </property>
</Properties>
</file>