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heme/theme2.xml" ContentType="application/vnd.openxmlformats-officedocument.theme+xml"/>
  <Override PartName="/ppt/tags/tag115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3.xml" ContentType="application/vnd.openxmlformats-officedocument.them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5.xml" ContentType="application/vnd.openxmlformats-officedocument.theme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notesSlides/notesSlide1.xml" ContentType="application/vnd.openxmlformats-officedocument.presentationml.notesSlide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notesSlides/notesSlide2.xml" ContentType="application/vnd.openxmlformats-officedocument.presentationml.notesSlide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notesSlides/notesSlide3.xml" ContentType="application/vnd.openxmlformats-officedocument.presentationml.notesSlide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notesSlides/notesSlide4.xml" ContentType="application/vnd.openxmlformats-officedocument.presentationml.notesSlide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notesSlides/notesSlide5.xml" ContentType="application/vnd.openxmlformats-officedocument.presentationml.notesSlide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notesSlides/notesSlide6.xml" ContentType="application/vnd.openxmlformats-officedocument.presentationml.notesSlide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notesSlides/notesSlide7.xml" ContentType="application/vnd.openxmlformats-officedocument.presentationml.notesSlide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notesSlides/notesSlide8.xml" ContentType="application/vnd.openxmlformats-officedocument.presentationml.notesSlide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notesSlides/notesSlide9.xml" ContentType="application/vnd.openxmlformats-officedocument.presentationml.notesSlide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notesSlides/notesSlide10.xml" ContentType="application/vnd.openxmlformats-officedocument.presentationml.notesSlide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notesSlides/notesSlide11.xml" ContentType="application/vnd.openxmlformats-officedocument.presentationml.notesSlide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notesSlides/notesSlide12.xml" ContentType="application/vnd.openxmlformats-officedocument.presentationml.notesSlide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notesSlides/notesSlide13.xml" ContentType="application/vnd.openxmlformats-officedocument.presentationml.notesSlide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notesSlides/notesSlide14.xml" ContentType="application/vnd.openxmlformats-officedocument.presentationml.notesSlide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notesSlides/notesSlide15.xml" ContentType="application/vnd.openxmlformats-officedocument.presentationml.notesSlide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notesSlides/notesSlide16.xml" ContentType="application/vnd.openxmlformats-officedocument.presentationml.notesSlide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notesSlides/notesSlide17.xml" ContentType="application/vnd.openxmlformats-officedocument.presentationml.notesSlide+xml"/>
  <Override PartName="/ppt/tags/tag773.xml" ContentType="application/vnd.openxmlformats-officedocument.presentationml.tags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  <p:sldMasterId id="2147483941" r:id="rId5"/>
    <p:sldMasterId id="2147483942" r:id="rId6"/>
    <p:sldMasterId id="2147483992" r:id="rId7"/>
    <p:sldMasterId id="2147484009" r:id="rId8"/>
  </p:sldMasterIdLst>
  <p:notesMasterIdLst>
    <p:notesMasterId r:id="rId27"/>
  </p:notesMasterIdLst>
  <p:handoutMasterIdLst>
    <p:handoutMasterId r:id="rId28"/>
  </p:handoutMasterIdLst>
  <p:sldIdLst>
    <p:sldId id="258" r:id="rId9"/>
    <p:sldId id="3722" r:id="rId10"/>
    <p:sldId id="1448943201" r:id="rId11"/>
    <p:sldId id="1448943203" r:id="rId12"/>
    <p:sldId id="1448943202" r:id="rId13"/>
    <p:sldId id="1448943205" r:id="rId14"/>
    <p:sldId id="1448943215" r:id="rId15"/>
    <p:sldId id="1448943206" r:id="rId16"/>
    <p:sldId id="1448943208" r:id="rId17"/>
    <p:sldId id="1448943209" r:id="rId18"/>
    <p:sldId id="1448943211" r:id="rId19"/>
    <p:sldId id="1448943212" r:id="rId20"/>
    <p:sldId id="1448943214" r:id="rId21"/>
    <p:sldId id="1448943216" r:id="rId22"/>
    <p:sldId id="1448943217" r:id="rId23"/>
    <p:sldId id="1448943218" r:id="rId24"/>
    <p:sldId id="1448943213" r:id="rId25"/>
    <p:sldId id="3734" r:id="rId26"/>
  </p:sldIdLst>
  <p:sldSz cx="12192000" cy="6858000"/>
  <p:notesSz cx="7102475" cy="9388475"/>
  <p:embeddedFontLst>
    <p:embeddedFont>
      <p:font typeface="Aptos SemiBold" panose="020B0004020202020204" pitchFamily="34" charset="0"/>
      <p:regular r:id="rId29"/>
      <p:bold r:id="rId30"/>
      <p:italic r:id="rId31"/>
      <p:boldItalic r:id="rId32"/>
    </p:embeddedFont>
    <p:embeddedFont>
      <p:font typeface="Open Sans" panose="020B0606030504020204" pitchFamily="34" charset="0"/>
      <p:regular r:id="rId33"/>
      <p:bold r:id="rId34"/>
      <p:italic r:id="rId35"/>
      <p:boldItalic r:id="rId36"/>
    </p:embeddedFont>
    <p:embeddedFont>
      <p:font typeface="Segoe UI" panose="020B0502040204020203" pitchFamily="34" charset="0"/>
      <p:regular r:id="rId37"/>
      <p:bold r:id="rId38"/>
      <p:italic r:id="rId39"/>
      <p:boldItalic r:id="rId40"/>
    </p:embeddedFont>
  </p:embeddedFontLst>
  <p:custDataLst>
    <p:tags r:id="rId4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555A"/>
    <a:srgbClr val="CFD0D3"/>
    <a:srgbClr val="ABACB1"/>
    <a:srgbClr val="73747B"/>
    <a:srgbClr val="800080"/>
    <a:srgbClr val="0000FF"/>
    <a:srgbClr val="DDDDDD"/>
    <a:srgbClr val="DD8080"/>
    <a:srgbClr val="808080"/>
    <a:srgbClr val="80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FFC656-E1BD-4E04-9B54-9CA624371CED}" v="20" dt="2025-10-06T13:12:21.3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53" autoAdjust="0"/>
    <p:restoredTop sz="94609" autoAdjust="0"/>
  </p:normalViewPr>
  <p:slideViewPr>
    <p:cSldViewPr snapToGrid="0" snapToObjects="1">
      <p:cViewPr>
        <p:scale>
          <a:sx n="100" d="100"/>
          <a:sy n="100" d="100"/>
        </p:scale>
        <p:origin x="1116" y="31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>
        <p:scale>
          <a:sx n="75" d="100"/>
          <a:sy n="75" d="100"/>
        </p:scale>
        <p:origin x="3204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font" Target="fonts/font11.fntdata"/><Relationship Id="rId21" Type="http://schemas.openxmlformats.org/officeDocument/2006/relationships/slide" Target="slides/slide13.xml"/><Relationship Id="rId34" Type="http://schemas.openxmlformats.org/officeDocument/2006/relationships/font" Target="fonts/font6.fntdata"/><Relationship Id="rId42" Type="http://schemas.openxmlformats.org/officeDocument/2006/relationships/commentAuthors" Target="commentAuthors.xml"/><Relationship Id="rId47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font" Target="fonts/font3.fntdata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tableStyles" Target="tableStyles.xml"/><Relationship Id="rId20" Type="http://schemas.openxmlformats.org/officeDocument/2006/relationships/slide" Target="slides/slide12.xml"/><Relationship Id="rId41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reen Basiouny" userId="483efea3410121a7" providerId="LiveId" clId="{96616AA6-13D8-4E3E-9D16-1D49396CAFEF}"/>
    <pc:docChg chg="undo custSel addSld modSld">
      <pc:chgData name="Nisreen Basiouny" userId="483efea3410121a7" providerId="LiveId" clId="{96616AA6-13D8-4E3E-9D16-1D49396CAFEF}" dt="2025-10-06T13:13:14.502" v="117" actId="20577"/>
      <pc:docMkLst>
        <pc:docMk/>
      </pc:docMkLst>
      <pc:sldChg chg="modSp mod">
        <pc:chgData name="Nisreen Basiouny" userId="483efea3410121a7" providerId="LiveId" clId="{96616AA6-13D8-4E3E-9D16-1D49396CAFEF}" dt="2025-10-06T13:00:30.561" v="0"/>
        <pc:sldMkLst>
          <pc:docMk/>
          <pc:sldMk cId="61921715" sldId="258"/>
        </pc:sldMkLst>
        <pc:spChg chg="mod">
          <ac:chgData name="Nisreen Basiouny" userId="483efea3410121a7" providerId="LiveId" clId="{96616AA6-13D8-4E3E-9D16-1D49396CAFEF}" dt="2025-10-06T13:00:30.561" v="0"/>
          <ac:spMkLst>
            <pc:docMk/>
            <pc:sldMk cId="61921715" sldId="258"/>
            <ac:spMk id="4" creationId="{806FD97B-691F-4513-92F7-37A1FAC29B8E}"/>
          </ac:spMkLst>
        </pc:spChg>
      </pc:sldChg>
      <pc:sldChg chg="modSp mod">
        <pc:chgData name="Nisreen Basiouny" userId="483efea3410121a7" providerId="LiveId" clId="{96616AA6-13D8-4E3E-9D16-1D49396CAFEF}" dt="2025-10-06T13:01:40.336" v="30" actId="13900"/>
        <pc:sldMkLst>
          <pc:docMk/>
          <pc:sldMk cId="2831486867" sldId="3722"/>
        </pc:sldMkLst>
        <pc:spChg chg="mod">
          <ac:chgData name="Nisreen Basiouny" userId="483efea3410121a7" providerId="LiveId" clId="{96616AA6-13D8-4E3E-9D16-1D49396CAFEF}" dt="2025-10-06T13:01:40.336" v="30" actId="13900"/>
          <ac:spMkLst>
            <pc:docMk/>
            <pc:sldMk cId="2831486867" sldId="3722"/>
            <ac:spMk id="9" creationId="{7FBC658F-1613-CCA2-6AE7-0848A5402EDC}"/>
          </ac:spMkLst>
        </pc:spChg>
        <pc:spChg chg="mod">
          <ac:chgData name="Nisreen Basiouny" userId="483efea3410121a7" providerId="LiveId" clId="{96616AA6-13D8-4E3E-9D16-1D49396CAFEF}" dt="2025-10-06T13:00:46.803" v="24"/>
          <ac:spMkLst>
            <pc:docMk/>
            <pc:sldMk cId="2831486867" sldId="3722"/>
            <ac:spMk id="17" creationId="{4725BDAF-EC33-4DCB-BC73-0FA3EAA02F32}"/>
          </ac:spMkLst>
        </pc:spChg>
      </pc:sldChg>
      <pc:sldChg chg="modSp mod">
        <pc:chgData name="Nisreen Basiouny" userId="483efea3410121a7" providerId="LiveId" clId="{96616AA6-13D8-4E3E-9D16-1D49396CAFEF}" dt="2025-10-06T13:01:35.870" v="29" actId="13900"/>
        <pc:sldMkLst>
          <pc:docMk/>
          <pc:sldMk cId="3619278310" sldId="1448943201"/>
        </pc:sldMkLst>
        <pc:spChg chg="mod">
          <ac:chgData name="Nisreen Basiouny" userId="483efea3410121a7" providerId="LiveId" clId="{96616AA6-13D8-4E3E-9D16-1D49396CAFEF}" dt="2025-10-06T13:01:35.870" v="29" actId="13900"/>
          <ac:spMkLst>
            <pc:docMk/>
            <pc:sldMk cId="3619278310" sldId="1448943201"/>
            <ac:spMk id="7" creationId="{A1F3112C-68AC-7FBC-9F2D-E84069B6F1EB}"/>
          </ac:spMkLst>
        </pc:spChg>
      </pc:sldChg>
      <pc:sldChg chg="modSp mod">
        <pc:chgData name="Nisreen Basiouny" userId="483efea3410121a7" providerId="LiveId" clId="{96616AA6-13D8-4E3E-9D16-1D49396CAFEF}" dt="2025-10-06T13:02:24.571" v="38" actId="20577"/>
        <pc:sldMkLst>
          <pc:docMk/>
          <pc:sldMk cId="214187892" sldId="1448943202"/>
        </pc:sldMkLst>
        <pc:spChg chg="mod">
          <ac:chgData name="Nisreen Basiouny" userId="483efea3410121a7" providerId="LiveId" clId="{96616AA6-13D8-4E3E-9D16-1D49396CAFEF}" dt="2025-10-06T13:02:24.571" v="38" actId="20577"/>
          <ac:spMkLst>
            <pc:docMk/>
            <pc:sldMk cId="214187892" sldId="1448943202"/>
            <ac:spMk id="3" creationId="{11AFB5DB-308D-CD0D-2E53-91432F65E45E}"/>
          </ac:spMkLst>
        </pc:spChg>
      </pc:sldChg>
      <pc:sldChg chg="modSp mod">
        <pc:chgData name="Nisreen Basiouny" userId="483efea3410121a7" providerId="LiveId" clId="{96616AA6-13D8-4E3E-9D16-1D49396CAFEF}" dt="2025-10-06T13:01:30.921" v="28" actId="13900"/>
        <pc:sldMkLst>
          <pc:docMk/>
          <pc:sldMk cId="3643358421" sldId="1448943203"/>
        </pc:sldMkLst>
        <pc:spChg chg="mod">
          <ac:chgData name="Nisreen Basiouny" userId="483efea3410121a7" providerId="LiveId" clId="{96616AA6-13D8-4E3E-9D16-1D49396CAFEF}" dt="2025-10-06T13:01:30.921" v="28" actId="13900"/>
          <ac:spMkLst>
            <pc:docMk/>
            <pc:sldMk cId="3643358421" sldId="1448943203"/>
            <ac:spMk id="7" creationId="{09209E92-9B26-3853-78C9-CEC9F39251A1}"/>
          </ac:spMkLst>
        </pc:spChg>
      </pc:sldChg>
      <pc:sldChg chg="modSp mod">
        <pc:chgData name="Nisreen Basiouny" userId="483efea3410121a7" providerId="LiveId" clId="{96616AA6-13D8-4E3E-9D16-1D49396CAFEF}" dt="2025-10-06T13:03:18.803" v="43" actId="13900"/>
        <pc:sldMkLst>
          <pc:docMk/>
          <pc:sldMk cId="813943183" sldId="1448943205"/>
        </pc:sldMkLst>
        <pc:spChg chg="mod">
          <ac:chgData name="Nisreen Basiouny" userId="483efea3410121a7" providerId="LiveId" clId="{96616AA6-13D8-4E3E-9D16-1D49396CAFEF}" dt="2025-10-06T13:02:44.576" v="39"/>
          <ac:spMkLst>
            <pc:docMk/>
            <pc:sldMk cId="813943183" sldId="1448943205"/>
            <ac:spMk id="5" creationId="{D33A84AB-4302-BA44-9FAE-E96391EDE7BD}"/>
          </ac:spMkLst>
        </pc:spChg>
        <pc:spChg chg="mod">
          <ac:chgData name="Nisreen Basiouny" userId="483efea3410121a7" providerId="LiveId" clId="{96616AA6-13D8-4E3E-9D16-1D49396CAFEF}" dt="2025-10-06T13:03:18.803" v="43" actId="13900"/>
          <ac:spMkLst>
            <pc:docMk/>
            <pc:sldMk cId="813943183" sldId="1448943205"/>
            <ac:spMk id="7" creationId="{286454E8-EC4E-AE42-2348-AE36394A91DB}"/>
          </ac:spMkLst>
        </pc:spChg>
      </pc:sldChg>
      <pc:sldChg chg="modSp mod">
        <pc:chgData name="Nisreen Basiouny" userId="483efea3410121a7" providerId="LiveId" clId="{96616AA6-13D8-4E3E-9D16-1D49396CAFEF}" dt="2025-10-06T13:07:21.027" v="49"/>
        <pc:sldMkLst>
          <pc:docMk/>
          <pc:sldMk cId="1334453509" sldId="1448943206"/>
        </pc:sldMkLst>
        <pc:spChg chg="mod">
          <ac:chgData name="Nisreen Basiouny" userId="483efea3410121a7" providerId="LiveId" clId="{96616AA6-13D8-4E3E-9D16-1D49396CAFEF}" dt="2025-10-06T13:03:46.913" v="47"/>
          <ac:spMkLst>
            <pc:docMk/>
            <pc:sldMk cId="1334453509" sldId="1448943206"/>
            <ac:spMk id="5" creationId="{91EB83D0-876F-E9A2-7FD7-D66C6B3DB0FE}"/>
          </ac:spMkLst>
        </pc:spChg>
        <pc:spChg chg="mod">
          <ac:chgData name="Nisreen Basiouny" userId="483efea3410121a7" providerId="LiveId" clId="{96616AA6-13D8-4E3E-9D16-1D49396CAFEF}" dt="2025-10-06T13:07:21.027" v="49"/>
          <ac:spMkLst>
            <pc:docMk/>
            <pc:sldMk cId="1334453509" sldId="1448943206"/>
            <ac:spMk id="12" creationId="{3B332A42-2481-9443-B4B9-460B927A3686}"/>
          </ac:spMkLst>
        </pc:spChg>
      </pc:sldChg>
      <pc:sldChg chg="modSp mod">
        <pc:chgData name="Nisreen Basiouny" userId="483efea3410121a7" providerId="LiveId" clId="{96616AA6-13D8-4E3E-9D16-1D49396CAFEF}" dt="2025-10-06T13:07:51.134" v="55" actId="20577"/>
        <pc:sldMkLst>
          <pc:docMk/>
          <pc:sldMk cId="3891554122" sldId="1448943208"/>
        </pc:sldMkLst>
        <pc:spChg chg="mod">
          <ac:chgData name="Nisreen Basiouny" userId="483efea3410121a7" providerId="LiveId" clId="{96616AA6-13D8-4E3E-9D16-1D49396CAFEF}" dt="2025-10-06T13:07:38.972" v="52"/>
          <ac:spMkLst>
            <pc:docMk/>
            <pc:sldMk cId="3891554122" sldId="1448943208"/>
            <ac:spMk id="5" creationId="{CA8BB5DE-FD24-F888-4346-05C16E66E469}"/>
          </ac:spMkLst>
        </pc:spChg>
        <pc:spChg chg="mod">
          <ac:chgData name="Nisreen Basiouny" userId="483efea3410121a7" providerId="LiveId" clId="{96616AA6-13D8-4E3E-9D16-1D49396CAFEF}" dt="2025-10-06T13:07:51.134" v="55" actId="20577"/>
          <ac:spMkLst>
            <pc:docMk/>
            <pc:sldMk cId="3891554122" sldId="1448943208"/>
            <ac:spMk id="11" creationId="{D9C6F145-3CD1-3518-5587-9841E5F61B12}"/>
          </ac:spMkLst>
        </pc:spChg>
      </pc:sldChg>
      <pc:sldChg chg="addSp delSp modSp mod">
        <pc:chgData name="Nisreen Basiouny" userId="483efea3410121a7" providerId="LiveId" clId="{96616AA6-13D8-4E3E-9D16-1D49396CAFEF}" dt="2025-10-06T13:08:57.044" v="67" actId="1076"/>
        <pc:sldMkLst>
          <pc:docMk/>
          <pc:sldMk cId="80638881" sldId="1448943209"/>
        </pc:sldMkLst>
        <pc:spChg chg="add mod">
          <ac:chgData name="Nisreen Basiouny" userId="483efea3410121a7" providerId="LiveId" clId="{96616AA6-13D8-4E3E-9D16-1D49396CAFEF}" dt="2025-10-06T13:08:57.044" v="67" actId="1076"/>
          <ac:spMkLst>
            <pc:docMk/>
            <pc:sldMk cId="80638881" sldId="1448943209"/>
            <ac:spMk id="3" creationId="{78951408-873C-19AE-2B5D-D06FAD5B817A}"/>
          </ac:spMkLst>
        </pc:spChg>
        <pc:spChg chg="mod">
          <ac:chgData name="Nisreen Basiouny" userId="483efea3410121a7" providerId="LiveId" clId="{96616AA6-13D8-4E3E-9D16-1D49396CAFEF}" dt="2025-10-06T13:08:05.080" v="56"/>
          <ac:spMkLst>
            <pc:docMk/>
            <pc:sldMk cId="80638881" sldId="1448943209"/>
            <ac:spMk id="5" creationId="{8118C205-1489-7A0D-2F6D-EC2659E43A85}"/>
          </ac:spMkLst>
        </pc:spChg>
        <pc:spChg chg="del">
          <ac:chgData name="Nisreen Basiouny" userId="483efea3410121a7" providerId="LiveId" clId="{96616AA6-13D8-4E3E-9D16-1D49396CAFEF}" dt="2025-10-06T13:08:21.028" v="58" actId="478"/>
          <ac:spMkLst>
            <pc:docMk/>
            <pc:sldMk cId="80638881" sldId="1448943209"/>
            <ac:spMk id="11" creationId="{AB566ECE-D1DE-F651-242B-8DFE871E68F4}"/>
          </ac:spMkLst>
        </pc:spChg>
      </pc:sldChg>
      <pc:sldChg chg="addSp modSp mod">
        <pc:chgData name="Nisreen Basiouny" userId="483efea3410121a7" providerId="LiveId" clId="{96616AA6-13D8-4E3E-9D16-1D49396CAFEF}" dt="2025-10-06T13:09:55.921" v="75" actId="20577"/>
        <pc:sldMkLst>
          <pc:docMk/>
          <pc:sldMk cId="1186284626" sldId="1448943211"/>
        </pc:sldMkLst>
        <pc:spChg chg="add">
          <ac:chgData name="Nisreen Basiouny" userId="483efea3410121a7" providerId="LiveId" clId="{96616AA6-13D8-4E3E-9D16-1D49396CAFEF}" dt="2025-10-06T13:09:30.563" v="70"/>
          <ac:spMkLst>
            <pc:docMk/>
            <pc:sldMk cId="1186284626" sldId="1448943211"/>
            <ac:spMk id="3" creationId="{32E37EF0-96D0-903F-06BD-D94C8062EF89}"/>
          </ac:spMkLst>
        </pc:spChg>
        <pc:spChg chg="mod">
          <ac:chgData name="Nisreen Basiouny" userId="483efea3410121a7" providerId="LiveId" clId="{96616AA6-13D8-4E3E-9D16-1D49396CAFEF}" dt="2025-10-06T13:09:20.931" v="69" actId="1076"/>
          <ac:spMkLst>
            <pc:docMk/>
            <pc:sldMk cId="1186284626" sldId="1448943211"/>
            <ac:spMk id="5" creationId="{132A09C5-DA7B-AE2B-AF00-3692D54EA0D3}"/>
          </ac:spMkLst>
        </pc:spChg>
        <pc:spChg chg="mod">
          <ac:chgData name="Nisreen Basiouny" userId="483efea3410121a7" providerId="LiveId" clId="{96616AA6-13D8-4E3E-9D16-1D49396CAFEF}" dt="2025-10-06T13:09:55.921" v="75" actId="20577"/>
          <ac:spMkLst>
            <pc:docMk/>
            <pc:sldMk cId="1186284626" sldId="1448943211"/>
            <ac:spMk id="11" creationId="{084F8193-3091-C824-A6AA-B819F7133E1F}"/>
          </ac:spMkLst>
        </pc:spChg>
      </pc:sldChg>
      <pc:sldChg chg="modSp mod">
        <pc:chgData name="Nisreen Basiouny" userId="483efea3410121a7" providerId="LiveId" clId="{96616AA6-13D8-4E3E-9D16-1D49396CAFEF}" dt="2025-10-06T13:10:36.166" v="84" actId="13900"/>
        <pc:sldMkLst>
          <pc:docMk/>
          <pc:sldMk cId="2690007274" sldId="1448943212"/>
        </pc:sldMkLst>
        <pc:spChg chg="mod">
          <ac:chgData name="Nisreen Basiouny" userId="483efea3410121a7" providerId="LiveId" clId="{96616AA6-13D8-4E3E-9D16-1D49396CAFEF}" dt="2025-10-06T13:10:13.340" v="79" actId="1076"/>
          <ac:spMkLst>
            <pc:docMk/>
            <pc:sldMk cId="2690007274" sldId="1448943212"/>
            <ac:spMk id="5" creationId="{CBD4D344-8C08-1069-32A5-BCD107A7C1EB}"/>
          </ac:spMkLst>
        </pc:spChg>
        <pc:spChg chg="mod">
          <ac:chgData name="Nisreen Basiouny" userId="483efea3410121a7" providerId="LiveId" clId="{96616AA6-13D8-4E3E-9D16-1D49396CAFEF}" dt="2025-10-06T13:10:36.166" v="84" actId="13900"/>
          <ac:spMkLst>
            <pc:docMk/>
            <pc:sldMk cId="2690007274" sldId="1448943212"/>
            <ac:spMk id="11" creationId="{BAA05180-022A-2703-A306-4D180E603299}"/>
          </ac:spMkLst>
        </pc:spChg>
      </pc:sldChg>
      <pc:sldChg chg="modSp mod">
        <pc:chgData name="Nisreen Basiouny" userId="483efea3410121a7" providerId="LiveId" clId="{96616AA6-13D8-4E3E-9D16-1D49396CAFEF}" dt="2025-10-06T13:13:14.502" v="117" actId="20577"/>
        <pc:sldMkLst>
          <pc:docMk/>
          <pc:sldMk cId="375483726" sldId="1448943213"/>
        </pc:sldMkLst>
        <pc:spChg chg="mod">
          <ac:chgData name="Nisreen Basiouny" userId="483efea3410121a7" providerId="LiveId" clId="{96616AA6-13D8-4E3E-9D16-1D49396CAFEF}" dt="2025-10-06T13:13:14.502" v="117" actId="20577"/>
          <ac:spMkLst>
            <pc:docMk/>
            <pc:sldMk cId="375483726" sldId="1448943213"/>
            <ac:spMk id="5" creationId="{7D1705B1-E25D-A779-A6E2-DD55600AD95F}"/>
          </ac:spMkLst>
        </pc:spChg>
      </pc:sldChg>
      <pc:sldChg chg="modSp mod">
        <pc:chgData name="Nisreen Basiouny" userId="483efea3410121a7" providerId="LiveId" clId="{96616AA6-13D8-4E3E-9D16-1D49396CAFEF}" dt="2025-10-06T13:11:03.488" v="87" actId="13900"/>
        <pc:sldMkLst>
          <pc:docMk/>
          <pc:sldMk cId="3765454085" sldId="1448943214"/>
        </pc:sldMkLst>
        <pc:spChg chg="mod">
          <ac:chgData name="Nisreen Basiouny" userId="483efea3410121a7" providerId="LiveId" clId="{96616AA6-13D8-4E3E-9D16-1D49396CAFEF}" dt="2025-10-06T13:10:47.703" v="85"/>
          <ac:spMkLst>
            <pc:docMk/>
            <pc:sldMk cId="3765454085" sldId="1448943214"/>
            <ac:spMk id="5" creationId="{69E51E6A-4B8F-0999-C647-B9012BB85986}"/>
          </ac:spMkLst>
        </pc:spChg>
        <pc:spChg chg="mod">
          <ac:chgData name="Nisreen Basiouny" userId="483efea3410121a7" providerId="LiveId" clId="{96616AA6-13D8-4E3E-9D16-1D49396CAFEF}" dt="2025-10-06T13:11:03.488" v="87" actId="13900"/>
          <ac:spMkLst>
            <pc:docMk/>
            <pc:sldMk cId="3765454085" sldId="1448943214"/>
            <ac:spMk id="7" creationId="{77F81BC3-4CD2-EE35-B9A0-52C74EBD68FD}"/>
          </ac:spMkLst>
        </pc:spChg>
      </pc:sldChg>
      <pc:sldChg chg="modSp add mod">
        <pc:chgData name="Nisreen Basiouny" userId="483efea3410121a7" providerId="LiveId" clId="{96616AA6-13D8-4E3E-9D16-1D49396CAFEF}" dt="2025-10-06T13:03:30.720" v="46" actId="1076"/>
        <pc:sldMkLst>
          <pc:docMk/>
          <pc:sldMk cId="2836186646" sldId="1448943215"/>
        </pc:sldMkLst>
        <pc:spChg chg="mod">
          <ac:chgData name="Nisreen Basiouny" userId="483efea3410121a7" providerId="LiveId" clId="{96616AA6-13D8-4E3E-9D16-1D49396CAFEF}" dt="2025-10-06T13:03:30.720" v="46" actId="1076"/>
          <ac:spMkLst>
            <pc:docMk/>
            <pc:sldMk cId="2836186646" sldId="1448943215"/>
            <ac:spMk id="7" creationId="{D59D3646-132A-DB9D-4B24-E2D532C45B5B}"/>
          </ac:spMkLst>
        </pc:spChg>
      </pc:sldChg>
      <pc:sldChg chg="addSp modSp add mod">
        <pc:chgData name="Nisreen Basiouny" userId="483efea3410121a7" providerId="LiveId" clId="{96616AA6-13D8-4E3E-9D16-1D49396CAFEF}" dt="2025-10-06T13:11:48.342" v="97" actId="20577"/>
        <pc:sldMkLst>
          <pc:docMk/>
          <pc:sldMk cId="2239744947" sldId="1448943216"/>
        </pc:sldMkLst>
        <pc:spChg chg="add">
          <ac:chgData name="Nisreen Basiouny" userId="483efea3410121a7" providerId="LiveId" clId="{96616AA6-13D8-4E3E-9D16-1D49396CAFEF}" dt="2025-10-06T13:11:39.145" v="93"/>
          <ac:spMkLst>
            <pc:docMk/>
            <pc:sldMk cId="2239744947" sldId="1448943216"/>
            <ac:spMk id="3" creationId="{59629117-6E01-B248-17E7-D9FE4C2AC776}"/>
          </ac:spMkLst>
        </pc:spChg>
        <pc:spChg chg="mod">
          <ac:chgData name="Nisreen Basiouny" userId="483efea3410121a7" providerId="LiveId" clId="{96616AA6-13D8-4E3E-9D16-1D49396CAFEF}" dt="2025-10-06T13:11:29.907" v="92" actId="1076"/>
          <ac:spMkLst>
            <pc:docMk/>
            <pc:sldMk cId="2239744947" sldId="1448943216"/>
            <ac:spMk id="5" creationId="{A761CFE2-DA23-0182-2CAE-EA124DC4927E}"/>
          </ac:spMkLst>
        </pc:spChg>
        <pc:spChg chg="mod">
          <ac:chgData name="Nisreen Basiouny" userId="483efea3410121a7" providerId="LiveId" clId="{96616AA6-13D8-4E3E-9D16-1D49396CAFEF}" dt="2025-10-06T13:11:48.342" v="97" actId="20577"/>
          <ac:spMkLst>
            <pc:docMk/>
            <pc:sldMk cId="2239744947" sldId="1448943216"/>
            <ac:spMk id="7" creationId="{15F0E861-9801-A006-46C3-5FE03BB1655E}"/>
          </ac:spMkLst>
        </pc:spChg>
      </pc:sldChg>
      <pc:sldChg chg="addSp modSp add mod">
        <pc:chgData name="Nisreen Basiouny" userId="483efea3410121a7" providerId="LiveId" clId="{96616AA6-13D8-4E3E-9D16-1D49396CAFEF}" dt="2025-10-06T13:12:26.749" v="107" actId="20577"/>
        <pc:sldMkLst>
          <pc:docMk/>
          <pc:sldMk cId="3434132766" sldId="1448943217"/>
        </pc:sldMkLst>
        <pc:spChg chg="add">
          <ac:chgData name="Nisreen Basiouny" userId="483efea3410121a7" providerId="LiveId" clId="{96616AA6-13D8-4E3E-9D16-1D49396CAFEF}" dt="2025-10-06T13:12:17.066" v="102"/>
          <ac:spMkLst>
            <pc:docMk/>
            <pc:sldMk cId="3434132766" sldId="1448943217"/>
            <ac:spMk id="3" creationId="{44544170-4FCE-B44A-FDD7-AA0F51B67777}"/>
          </ac:spMkLst>
        </pc:spChg>
        <pc:spChg chg="mod">
          <ac:chgData name="Nisreen Basiouny" userId="483efea3410121a7" providerId="LiveId" clId="{96616AA6-13D8-4E3E-9D16-1D49396CAFEF}" dt="2025-10-06T13:12:07.872" v="101"/>
          <ac:spMkLst>
            <pc:docMk/>
            <pc:sldMk cId="3434132766" sldId="1448943217"/>
            <ac:spMk id="5" creationId="{FDD69D49-3560-D131-1FC0-06E57A1E7B59}"/>
          </ac:spMkLst>
        </pc:spChg>
        <pc:spChg chg="mod">
          <ac:chgData name="Nisreen Basiouny" userId="483efea3410121a7" providerId="LiveId" clId="{96616AA6-13D8-4E3E-9D16-1D49396CAFEF}" dt="2025-10-06T13:12:26.749" v="107" actId="20577"/>
          <ac:spMkLst>
            <pc:docMk/>
            <pc:sldMk cId="3434132766" sldId="1448943217"/>
            <ac:spMk id="7" creationId="{9C3B9ABE-855D-856E-6E38-C5140FD70CF0}"/>
          </ac:spMkLst>
        </pc:spChg>
      </pc:sldChg>
      <pc:sldChg chg="modSp add mod">
        <pc:chgData name="Nisreen Basiouny" userId="483efea3410121a7" providerId="LiveId" clId="{96616AA6-13D8-4E3E-9D16-1D49396CAFEF}" dt="2025-10-06T13:13:04.706" v="115" actId="13900"/>
        <pc:sldMkLst>
          <pc:docMk/>
          <pc:sldMk cId="2050913843" sldId="1448943218"/>
        </pc:sldMkLst>
        <pc:spChg chg="mod">
          <ac:chgData name="Nisreen Basiouny" userId="483efea3410121a7" providerId="LiveId" clId="{96616AA6-13D8-4E3E-9D16-1D49396CAFEF}" dt="2025-10-06T13:12:43.528" v="111"/>
          <ac:spMkLst>
            <pc:docMk/>
            <pc:sldMk cId="2050913843" sldId="1448943218"/>
            <ac:spMk id="5" creationId="{973FC8FD-00C7-BF60-595B-74D31FFB398C}"/>
          </ac:spMkLst>
        </pc:spChg>
        <pc:spChg chg="mod">
          <ac:chgData name="Nisreen Basiouny" userId="483efea3410121a7" providerId="LiveId" clId="{96616AA6-13D8-4E3E-9D16-1D49396CAFEF}" dt="2025-10-06T13:13:04.706" v="115" actId="13900"/>
          <ac:spMkLst>
            <pc:docMk/>
            <pc:sldMk cId="2050913843" sldId="1448943218"/>
            <ac:spMk id="7" creationId="{A9CBDAB4-4C80-CE1D-354A-7D995EF7E0C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4BC41E-EAC0-4D88-BA59-21A53C68F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5C4BB-B13C-4942-8E14-023ED14A3D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D5B6C-20AF-4F0F-889A-7AADC7535123}" type="datetime3">
              <a:rPr lang="en-US" smtClean="0"/>
              <a:t>6 October 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21145-1027-4A39-B15A-DD84A26C20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47719-50F5-4089-8123-86F5AF9C88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10F73-99D1-48E7-A408-B5EB5C8393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965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14400" tIns="47114" rIns="94229" bIns="47114" rtlCol="0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14400" bIns="47114" rtlCol="0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1DF34805-1F01-4BDA-A8CA-FCEA2B4BC8D0}" type="datetime3">
              <a:rPr lang="en-US" smtClean="0"/>
              <a:pPr/>
              <a:t>6 October 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2" y="563563"/>
            <a:ext cx="5632450" cy="3168650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14400" tIns="47114" rIns="94229" bIns="47114" rtlCol="0" anchor="b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14400" bIns="47114" rtlCol="0" anchor="b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CF5EBCF4-26FC-4F76-8DA1-52FDDC328D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FEA09E-B533-4D4E-953A-87FE39076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5012" y="4518025"/>
            <a:ext cx="5632450" cy="100027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00666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lnSpc>
        <a:spcPct val="100000"/>
      </a:lnSpc>
      <a:spcBef>
        <a:spcPts val="300"/>
      </a:spcBef>
      <a:spcAft>
        <a:spcPts val="300"/>
      </a:spcAft>
      <a:defRPr lang="en-US" sz="11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144000" indent="-144000" algn="l" defTabSz="914400" rtl="0" eaLnBrk="1" latinLnBrk="0" hangingPunct="1">
      <a:spcAft>
        <a:spcPts val="300"/>
      </a:spcAft>
      <a:buSzPct val="110000"/>
      <a:buFont typeface="Wingdings" panose="05000000000000000000" pitchFamily="2" charset="2"/>
      <a:buChar char=""/>
      <a:defRPr lang="en-US" sz="11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SzPct val="110000"/>
      <a:buFont typeface="Arial" panose="020B0604020202020204" pitchFamily="34" charset="0"/>
      <a:buChar char="‒"/>
      <a:defRPr lang="en-US" sz="11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SzPct val="100000"/>
      <a:buFont typeface="Arial" panose="020B0604020202020204" pitchFamily="34" charset="0"/>
      <a:buChar char="•"/>
      <a:defRPr lang="en-US" sz="11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Font typeface="Arial" panose="020B0604020202020204" pitchFamily="34" charset="0"/>
      <a:buChar char="̶"/>
      <a:defRPr lang="en-US"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US" smtClean="0"/>
              <a:pPr/>
              <a:t>6 October 2025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1" name="Slide Image Placeholder 50">
            <a:extLst>
              <a:ext uri="{FF2B5EF4-FFF2-40B4-BE49-F238E27FC236}">
                <a16:creationId xmlns:a16="http://schemas.microsoft.com/office/drawing/2014/main" id="{DCE3710F-2356-44F5-A47E-3DFCE8CD48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3910783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6 October, 2025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85C319DC-DC12-4578-8A94-8FD22449AB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2133967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BEF84-88F0-A06A-2328-A04A366DA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0AB523-AF80-7EF9-0A74-251426A28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CB3844-5D74-6794-2F23-578BED2EFE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E1101-FAB6-CC66-4C36-10F3DBDE03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711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273D-3476-F2FE-C951-D2F29FC8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1546BE-BC73-6422-ED0E-82745752BD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6E1DBB-7D62-96E8-588D-53B6DF4675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360FE2-0A28-0206-0A38-DC64D57604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800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6FBE0-3905-F515-6603-5546C3EA6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07729-E0FE-E677-B90A-5B57736E2EB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6 October, 2025</a:t>
            </a:fld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444542-9800-03D8-8FCB-BD574F7D21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546D7196-B650-C409-7737-C46239798D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1276478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0D8A8-99EF-E104-D5BA-B96CA6C85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EE1159-273C-E553-D553-3590F17AE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3BF063-A418-7E4E-3325-9F79C70C8E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0E2ACE-44F2-F258-A1B9-7AAF4AA1D2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801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E419F-06E2-CA75-F0BB-4795DB6CD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85C16A-F787-C210-FCD0-0C64A239FE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212041-B210-D585-0712-FDE5F13FB6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43D98-B3BF-7350-1230-36D891B6EB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241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51F07-5203-C6D5-BBAD-D33ADABDC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F54088-0C38-3419-76E1-729EC35A13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795A1B-4A62-99BF-AC95-39A34C653A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2BD32-7C45-3663-A2CB-DC7572538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450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52555-C974-4886-8561-5F25D10C3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B6AF43-64C9-E8FC-AC5C-D5C3E9F3EA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C82AF4-9EB8-C1B1-434E-A26430903A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D66FA6-7FCF-4828-A865-DF3788836A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8278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9EC70-1269-1D3B-AFB6-5AEA6A784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CCC5C6-03BB-C21B-0674-66B75DD6F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7C3B28-66A3-4E21-6F68-5D5C2C859E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2BBC1D-95D1-BE1F-1925-E4B0B8F9DF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5251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B5590-F9F4-71A8-ECC9-9E54EDA9A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554353-9C30-63D2-6D11-A6DB674158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DC5B1B-692A-A354-BCEF-CD5872E30B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BED7F-A142-CE56-4902-4F562B7A5A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822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EFD6E-3D3F-445E-F124-F47194E26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7B3665-E84F-4793-248C-DE03444592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FF76C8-4855-4F60-0B1F-9F9AD1AE74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BAF5A-5B12-9567-FDD6-35CC0072BA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857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1E5C8-DDC3-FE72-8B09-CA1194973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A813DD-1F98-3BFA-4680-9C0EFD8434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F5D8E1-322E-4651-77C9-3721943DB2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C09D1D-C8F0-5AD7-D97A-55CC5DD5CB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7365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90B6F-2D50-53BF-D156-08BD54909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B8C09A-C72E-E5DC-FB9E-E92FA2AB53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0C60BA-9740-CCA4-8F32-83EC438C5D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DAE5A2-66F6-A768-9494-7DF788B05F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8488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BBBFB-E020-03AF-9DCA-5C5DE93A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07AF28-DBA1-D0DC-BC2C-167F834FD4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8172A5-6F5A-2284-0827-E30D0ADE6E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B6F1B8-9276-FCDF-7A4E-AB7D2FB184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1351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A624B-F4D0-F21E-9F79-C7265954E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EAE419-CC8D-739D-E206-F74B7F7EDD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9253C2-0688-82EF-25EB-3A3499819B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EFE8D9-9C93-0DF3-A75F-07D1D902FE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5350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EE048-7116-0889-C481-885B73BFE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A38892-A0B1-3F61-D9CD-ACFC035C4A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E3E9AA-2EF6-19E2-B562-BC8FB6507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0B8EC8-4A91-4413-70C8-28B7A403FF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1198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6 October, 2025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07A417F8-66B5-4625-9623-03FEBCC077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904501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4.xml"/><Relationship Id="rId7" Type="http://schemas.openxmlformats.org/officeDocument/2006/relationships/oleObject" Target="../embeddings/oleObject2.bin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6.xml"/><Relationship Id="rId10" Type="http://schemas.openxmlformats.org/officeDocument/2006/relationships/image" Target="../media/image5.png"/><Relationship Id="rId4" Type="http://schemas.openxmlformats.org/officeDocument/2006/relationships/tags" Target="../tags/tag25.xml"/><Relationship Id="rId9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10" Type="http://schemas.openxmlformats.org/officeDocument/2006/relationships/image" Target="../media/image1.emf"/><Relationship Id="rId4" Type="http://schemas.openxmlformats.org/officeDocument/2006/relationships/tags" Target="../tags/tag30.xml"/><Relationship Id="rId9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10" Type="http://schemas.openxmlformats.org/officeDocument/2006/relationships/image" Target="../media/image1.emf"/><Relationship Id="rId4" Type="http://schemas.openxmlformats.org/officeDocument/2006/relationships/tags" Target="../tags/tag37.xml"/><Relationship Id="rId9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9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9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10" Type="http://schemas.openxmlformats.org/officeDocument/2006/relationships/image" Target="../media/image3.emf"/><Relationship Id="rId4" Type="http://schemas.openxmlformats.org/officeDocument/2006/relationships/tags" Target="../tags/tag56.xml"/><Relationship Id="rId9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12" Type="http://schemas.openxmlformats.org/officeDocument/2006/relationships/image" Target="../media/image2.png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image" Target="../media/image1.emf"/><Relationship Id="rId5" Type="http://schemas.openxmlformats.org/officeDocument/2006/relationships/tags" Target="../tags/tag64.xml"/><Relationship Id="rId10" Type="http://schemas.openxmlformats.org/officeDocument/2006/relationships/oleObject" Target="../embeddings/oleObject8.bin"/><Relationship Id="rId4" Type="http://schemas.openxmlformats.org/officeDocument/2006/relationships/tags" Target="../tags/tag63.xml"/><Relationship Id="rId9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image" Target="../media/image2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1.emf"/><Relationship Id="rId5" Type="http://schemas.openxmlformats.org/officeDocument/2006/relationships/tags" Target="../tags/tag72.xml"/><Relationship Id="rId10" Type="http://schemas.openxmlformats.org/officeDocument/2006/relationships/oleObject" Target="../embeddings/oleObject9.bin"/><Relationship Id="rId4" Type="http://schemas.openxmlformats.org/officeDocument/2006/relationships/tags" Target="../tags/tag71.xml"/><Relationship Id="rId9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12" Type="http://schemas.openxmlformats.org/officeDocument/2006/relationships/image" Target="../media/image2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image" Target="../media/image1.emf"/><Relationship Id="rId5" Type="http://schemas.openxmlformats.org/officeDocument/2006/relationships/tags" Target="../tags/tag80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79.xml"/><Relationship Id="rId9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3" Type="http://schemas.openxmlformats.org/officeDocument/2006/relationships/tags" Target="../tags/tag86.xml"/><Relationship Id="rId7" Type="http://schemas.openxmlformats.org/officeDocument/2006/relationships/tags" Target="../tags/tag90.xml"/><Relationship Id="rId12" Type="http://schemas.openxmlformats.org/officeDocument/2006/relationships/image" Target="../media/image2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image" Target="../media/image6.emf"/><Relationship Id="rId5" Type="http://schemas.openxmlformats.org/officeDocument/2006/relationships/tags" Target="../tags/tag88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87.xml"/><Relationship Id="rId9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12" Type="http://schemas.openxmlformats.org/officeDocument/2006/relationships/image" Target="../media/image2.png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image" Target="../media/image1.emf"/><Relationship Id="rId5" Type="http://schemas.openxmlformats.org/officeDocument/2006/relationships/tags" Target="../tags/tag96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95.xml"/><Relationship Id="rId9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10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10" Type="http://schemas.openxmlformats.org/officeDocument/2006/relationships/image" Target="../media/image2.png"/><Relationship Id="rId4" Type="http://schemas.openxmlformats.org/officeDocument/2006/relationships/tags" Target="../tags/tag103.xml"/><Relationship Id="rId9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108.xml"/><Relationship Id="rId7" Type="http://schemas.openxmlformats.org/officeDocument/2006/relationships/image" Target="../media/image3.emf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9.xml"/><Relationship Id="rId9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4.xml"/><Relationship Id="rId4" Type="http://schemas.openxmlformats.org/officeDocument/2006/relationships/image" Target="../media/image8.emf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119.xml"/><Relationship Id="rId7" Type="http://schemas.openxmlformats.org/officeDocument/2006/relationships/image" Target="../media/image3.emf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oleObject" Target="../embeddings/oleObject19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20.xml"/><Relationship Id="rId9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1.xml"/><Relationship Id="rId4" Type="http://schemas.openxmlformats.org/officeDocument/2006/relationships/image" Target="../media/image8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124.xml"/><Relationship Id="rId7" Type="http://schemas.openxmlformats.org/officeDocument/2006/relationships/oleObject" Target="../embeddings/oleObject20.bin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26.xml"/><Relationship Id="rId4" Type="http://schemas.openxmlformats.org/officeDocument/2006/relationships/tags" Target="../tags/tag125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10" Type="http://schemas.openxmlformats.org/officeDocument/2006/relationships/image" Target="../media/image1.emf"/><Relationship Id="rId4" Type="http://schemas.openxmlformats.org/officeDocument/2006/relationships/tags" Target="../tags/tag130.xml"/><Relationship Id="rId9" Type="http://schemas.openxmlformats.org/officeDocument/2006/relationships/oleObject" Target="../embeddings/oleObject21.bin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10" Type="http://schemas.openxmlformats.org/officeDocument/2006/relationships/image" Target="../media/image1.emf"/><Relationship Id="rId4" Type="http://schemas.openxmlformats.org/officeDocument/2006/relationships/tags" Target="../tags/tag137.xml"/><Relationship Id="rId9" Type="http://schemas.openxmlformats.org/officeDocument/2006/relationships/oleObject" Target="../embeddings/oleObject22.bin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143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9" Type="http://schemas.openxmlformats.org/officeDocument/2006/relationships/image" Target="../media/image3.emf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149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8.xml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9" Type="http://schemas.openxmlformats.org/officeDocument/2006/relationships/image" Target="../media/image3.emf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155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3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61.xml"/><Relationship Id="rId7" Type="http://schemas.openxmlformats.org/officeDocument/2006/relationships/tags" Target="../tags/tag165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10" Type="http://schemas.openxmlformats.org/officeDocument/2006/relationships/image" Target="../media/image3.emf"/><Relationship Id="rId4" Type="http://schemas.openxmlformats.org/officeDocument/2006/relationships/tags" Target="../tags/tag162.xml"/><Relationship Id="rId9" Type="http://schemas.openxmlformats.org/officeDocument/2006/relationships/oleObject" Target="../embeddings/oleObject26.bin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3" Type="http://schemas.openxmlformats.org/officeDocument/2006/relationships/tags" Target="../tags/tag168.xml"/><Relationship Id="rId7" Type="http://schemas.openxmlformats.org/officeDocument/2006/relationships/tags" Target="../tags/tag172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tags" Target="../tags/tag171.xml"/><Relationship Id="rId11" Type="http://schemas.openxmlformats.org/officeDocument/2006/relationships/image" Target="../media/image1.emf"/><Relationship Id="rId5" Type="http://schemas.openxmlformats.org/officeDocument/2006/relationships/tags" Target="../tags/tag170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169.xml"/><Relationship Id="rId9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181.xml"/><Relationship Id="rId3" Type="http://schemas.openxmlformats.org/officeDocument/2006/relationships/tags" Target="../tags/tag176.xml"/><Relationship Id="rId7" Type="http://schemas.openxmlformats.org/officeDocument/2006/relationships/tags" Target="../tags/tag180.xml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6" Type="http://schemas.openxmlformats.org/officeDocument/2006/relationships/tags" Target="../tags/tag179.xml"/><Relationship Id="rId11" Type="http://schemas.openxmlformats.org/officeDocument/2006/relationships/image" Target="../media/image1.emf"/><Relationship Id="rId5" Type="http://schemas.openxmlformats.org/officeDocument/2006/relationships/tags" Target="../tags/tag178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177.xml"/><Relationship Id="rId9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3" Type="http://schemas.openxmlformats.org/officeDocument/2006/relationships/tags" Target="../tags/tag184.xml"/><Relationship Id="rId7" Type="http://schemas.openxmlformats.org/officeDocument/2006/relationships/tags" Target="../tags/tag188.xml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image" Target="../media/image1.emf"/><Relationship Id="rId5" Type="http://schemas.openxmlformats.org/officeDocument/2006/relationships/tags" Target="../tags/tag186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185.xml"/><Relationship Id="rId9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tags" Target="../tags/tag197.xml"/><Relationship Id="rId3" Type="http://schemas.openxmlformats.org/officeDocument/2006/relationships/tags" Target="../tags/tag192.xml"/><Relationship Id="rId7" Type="http://schemas.openxmlformats.org/officeDocument/2006/relationships/tags" Target="../tags/tag196.xml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tags" Target="../tags/tag195.xml"/><Relationship Id="rId11" Type="http://schemas.openxmlformats.org/officeDocument/2006/relationships/image" Target="../media/image6.emf"/><Relationship Id="rId5" Type="http://schemas.openxmlformats.org/officeDocument/2006/relationships/tags" Target="../tags/tag194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193.xml"/><Relationship Id="rId9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205.xml"/><Relationship Id="rId3" Type="http://schemas.openxmlformats.org/officeDocument/2006/relationships/tags" Target="../tags/tag200.xml"/><Relationship Id="rId7" Type="http://schemas.openxmlformats.org/officeDocument/2006/relationships/tags" Target="../tags/tag204.xml"/><Relationship Id="rId2" Type="http://schemas.openxmlformats.org/officeDocument/2006/relationships/tags" Target="../tags/tag199.xml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11" Type="http://schemas.openxmlformats.org/officeDocument/2006/relationships/image" Target="../media/image1.emf"/><Relationship Id="rId5" Type="http://schemas.openxmlformats.org/officeDocument/2006/relationships/tags" Target="../tags/tag202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201.xml"/><Relationship Id="rId9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20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5" Type="http://schemas.openxmlformats.org/officeDocument/2006/relationships/tags" Target="../tags/tag210.xml"/><Relationship Id="rId4" Type="http://schemas.openxmlformats.org/officeDocument/2006/relationships/tags" Target="../tags/tag209.xml"/><Relationship Id="rId9" Type="http://schemas.openxmlformats.org/officeDocument/2006/relationships/image" Target="../media/image3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214.xml"/><Relationship Id="rId7" Type="http://schemas.openxmlformats.org/officeDocument/2006/relationships/image" Target="../media/image3.emf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1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220.xml"/><Relationship Id="rId7" Type="http://schemas.openxmlformats.org/officeDocument/2006/relationships/image" Target="../media/image3.emf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21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24.xml"/><Relationship Id="rId7" Type="http://schemas.openxmlformats.org/officeDocument/2006/relationships/tags" Target="../tags/tag228.xml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5" Type="http://schemas.openxmlformats.org/officeDocument/2006/relationships/tags" Target="../tags/tag226.xml"/><Relationship Id="rId10" Type="http://schemas.openxmlformats.org/officeDocument/2006/relationships/image" Target="../media/image1.emf"/><Relationship Id="rId4" Type="http://schemas.openxmlformats.org/officeDocument/2006/relationships/tags" Target="../tags/tag225.xml"/><Relationship Id="rId9" Type="http://schemas.openxmlformats.org/officeDocument/2006/relationships/oleObject" Target="../embeddings/oleObject36.bin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31.xml"/><Relationship Id="rId7" Type="http://schemas.openxmlformats.org/officeDocument/2006/relationships/tags" Target="../tags/tag235.xml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5" Type="http://schemas.openxmlformats.org/officeDocument/2006/relationships/tags" Target="../tags/tag233.xml"/><Relationship Id="rId10" Type="http://schemas.openxmlformats.org/officeDocument/2006/relationships/image" Target="../media/image1.emf"/><Relationship Id="rId4" Type="http://schemas.openxmlformats.org/officeDocument/2006/relationships/tags" Target="../tags/tag232.xml"/><Relationship Id="rId9" Type="http://schemas.openxmlformats.org/officeDocument/2006/relationships/oleObject" Target="../embeddings/oleObject37.bin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23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37.xml"/><Relationship Id="rId1" Type="http://schemas.openxmlformats.org/officeDocument/2006/relationships/tags" Target="../tags/tag236.xml"/><Relationship Id="rId6" Type="http://schemas.openxmlformats.org/officeDocument/2006/relationships/tags" Target="../tags/tag241.xml"/><Relationship Id="rId5" Type="http://schemas.openxmlformats.org/officeDocument/2006/relationships/tags" Target="../tags/tag240.xml"/><Relationship Id="rId4" Type="http://schemas.openxmlformats.org/officeDocument/2006/relationships/tags" Target="../tags/tag239.xml"/><Relationship Id="rId9" Type="http://schemas.openxmlformats.org/officeDocument/2006/relationships/image" Target="../media/image3.emf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244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3.xml"/><Relationship Id="rId1" Type="http://schemas.openxmlformats.org/officeDocument/2006/relationships/tags" Target="../tags/tag242.xml"/><Relationship Id="rId6" Type="http://schemas.openxmlformats.org/officeDocument/2006/relationships/tags" Target="../tags/tag247.xml"/><Relationship Id="rId5" Type="http://schemas.openxmlformats.org/officeDocument/2006/relationships/tags" Target="../tags/tag246.xml"/><Relationship Id="rId4" Type="http://schemas.openxmlformats.org/officeDocument/2006/relationships/tags" Target="../tags/tag245.xml"/><Relationship Id="rId9" Type="http://schemas.openxmlformats.org/officeDocument/2006/relationships/image" Target="../media/image3.emf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250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5" Type="http://schemas.openxmlformats.org/officeDocument/2006/relationships/tags" Target="../tags/tag252.xml"/><Relationship Id="rId4" Type="http://schemas.openxmlformats.org/officeDocument/2006/relationships/tags" Target="../tags/tag251.xml"/><Relationship Id="rId9" Type="http://schemas.openxmlformats.org/officeDocument/2006/relationships/image" Target="../media/image3.emf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56.xml"/><Relationship Id="rId7" Type="http://schemas.openxmlformats.org/officeDocument/2006/relationships/tags" Target="../tags/tag260.xml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10" Type="http://schemas.openxmlformats.org/officeDocument/2006/relationships/image" Target="../media/image3.emf"/><Relationship Id="rId4" Type="http://schemas.openxmlformats.org/officeDocument/2006/relationships/tags" Target="../tags/tag257.xml"/><Relationship Id="rId9" Type="http://schemas.openxmlformats.org/officeDocument/2006/relationships/oleObject" Target="../embeddings/oleObject41.bin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268.xml"/><Relationship Id="rId3" Type="http://schemas.openxmlformats.org/officeDocument/2006/relationships/tags" Target="../tags/tag263.xml"/><Relationship Id="rId7" Type="http://schemas.openxmlformats.org/officeDocument/2006/relationships/tags" Target="../tags/tag267.xml"/><Relationship Id="rId2" Type="http://schemas.openxmlformats.org/officeDocument/2006/relationships/tags" Target="../tags/tag262.xml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1" Type="http://schemas.openxmlformats.org/officeDocument/2006/relationships/image" Target="../media/image1.emf"/><Relationship Id="rId5" Type="http://schemas.openxmlformats.org/officeDocument/2006/relationships/tags" Target="../tags/tag265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264.xml"/><Relationship Id="rId9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276.xml"/><Relationship Id="rId3" Type="http://schemas.openxmlformats.org/officeDocument/2006/relationships/tags" Target="../tags/tag271.xml"/><Relationship Id="rId7" Type="http://schemas.openxmlformats.org/officeDocument/2006/relationships/tags" Target="../tags/tag275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11" Type="http://schemas.openxmlformats.org/officeDocument/2006/relationships/image" Target="../media/image1.emf"/><Relationship Id="rId5" Type="http://schemas.openxmlformats.org/officeDocument/2006/relationships/tags" Target="../tags/tag273.xml"/><Relationship Id="rId10" Type="http://schemas.openxmlformats.org/officeDocument/2006/relationships/oleObject" Target="../embeddings/oleObject43.bin"/><Relationship Id="rId4" Type="http://schemas.openxmlformats.org/officeDocument/2006/relationships/tags" Target="../tags/tag272.xml"/><Relationship Id="rId9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tags" Target="../tags/tag284.xml"/><Relationship Id="rId3" Type="http://schemas.openxmlformats.org/officeDocument/2006/relationships/tags" Target="../tags/tag279.xml"/><Relationship Id="rId7" Type="http://schemas.openxmlformats.org/officeDocument/2006/relationships/tags" Target="../tags/tag283.xml"/><Relationship Id="rId2" Type="http://schemas.openxmlformats.org/officeDocument/2006/relationships/tags" Target="../tags/tag278.xml"/><Relationship Id="rId1" Type="http://schemas.openxmlformats.org/officeDocument/2006/relationships/tags" Target="../tags/tag277.xml"/><Relationship Id="rId6" Type="http://schemas.openxmlformats.org/officeDocument/2006/relationships/tags" Target="../tags/tag282.xml"/><Relationship Id="rId11" Type="http://schemas.openxmlformats.org/officeDocument/2006/relationships/image" Target="../media/image3.emf"/><Relationship Id="rId5" Type="http://schemas.openxmlformats.org/officeDocument/2006/relationships/tags" Target="../tags/tag281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280.xml"/><Relationship Id="rId9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tags" Target="../tags/tag292.xml"/><Relationship Id="rId3" Type="http://schemas.openxmlformats.org/officeDocument/2006/relationships/tags" Target="../tags/tag287.xml"/><Relationship Id="rId7" Type="http://schemas.openxmlformats.org/officeDocument/2006/relationships/tags" Target="../tags/tag291.xml"/><Relationship Id="rId2" Type="http://schemas.openxmlformats.org/officeDocument/2006/relationships/tags" Target="../tags/tag286.xml"/><Relationship Id="rId1" Type="http://schemas.openxmlformats.org/officeDocument/2006/relationships/tags" Target="../tags/tag285.xml"/><Relationship Id="rId6" Type="http://schemas.openxmlformats.org/officeDocument/2006/relationships/tags" Target="../tags/tag290.xml"/><Relationship Id="rId11" Type="http://schemas.openxmlformats.org/officeDocument/2006/relationships/image" Target="../media/image1.emf"/><Relationship Id="rId5" Type="http://schemas.openxmlformats.org/officeDocument/2006/relationships/tags" Target="../tags/tag289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288.xml"/><Relationship Id="rId9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300.xml"/><Relationship Id="rId3" Type="http://schemas.openxmlformats.org/officeDocument/2006/relationships/tags" Target="../tags/tag295.xml"/><Relationship Id="rId7" Type="http://schemas.openxmlformats.org/officeDocument/2006/relationships/tags" Target="../tags/tag299.xml"/><Relationship Id="rId2" Type="http://schemas.openxmlformats.org/officeDocument/2006/relationships/tags" Target="../tags/tag294.xml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image" Target="../media/image3.emf"/><Relationship Id="rId5" Type="http://schemas.openxmlformats.org/officeDocument/2006/relationships/tags" Target="../tags/tag297.xml"/><Relationship Id="rId10" Type="http://schemas.openxmlformats.org/officeDocument/2006/relationships/oleObject" Target="../embeddings/oleObject46.bin"/><Relationship Id="rId4" Type="http://schemas.openxmlformats.org/officeDocument/2006/relationships/tags" Target="../tags/tag296.xml"/><Relationship Id="rId9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308.xml"/><Relationship Id="rId3" Type="http://schemas.openxmlformats.org/officeDocument/2006/relationships/tags" Target="../tags/tag303.xml"/><Relationship Id="rId7" Type="http://schemas.openxmlformats.org/officeDocument/2006/relationships/tags" Target="../tags/tag307.xml"/><Relationship Id="rId2" Type="http://schemas.openxmlformats.org/officeDocument/2006/relationships/tags" Target="../tags/tag302.xml"/><Relationship Id="rId1" Type="http://schemas.openxmlformats.org/officeDocument/2006/relationships/tags" Target="../tags/tag301.xml"/><Relationship Id="rId6" Type="http://schemas.openxmlformats.org/officeDocument/2006/relationships/tags" Target="../tags/tag306.xml"/><Relationship Id="rId11" Type="http://schemas.openxmlformats.org/officeDocument/2006/relationships/image" Target="../media/image3.emf"/><Relationship Id="rId5" Type="http://schemas.openxmlformats.org/officeDocument/2006/relationships/tags" Target="../tags/tag305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304.xml"/><Relationship Id="rId9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tags" Target="../tags/tag316.xml"/><Relationship Id="rId3" Type="http://schemas.openxmlformats.org/officeDocument/2006/relationships/tags" Target="../tags/tag311.xml"/><Relationship Id="rId7" Type="http://schemas.openxmlformats.org/officeDocument/2006/relationships/tags" Target="../tags/tag315.xml"/><Relationship Id="rId2" Type="http://schemas.openxmlformats.org/officeDocument/2006/relationships/tags" Target="../tags/tag310.xml"/><Relationship Id="rId1" Type="http://schemas.openxmlformats.org/officeDocument/2006/relationships/tags" Target="../tags/tag309.xml"/><Relationship Id="rId6" Type="http://schemas.openxmlformats.org/officeDocument/2006/relationships/tags" Target="../tags/tag314.xml"/><Relationship Id="rId11" Type="http://schemas.openxmlformats.org/officeDocument/2006/relationships/image" Target="../media/image1.emf"/><Relationship Id="rId5" Type="http://schemas.openxmlformats.org/officeDocument/2006/relationships/tags" Target="../tags/tag313.xml"/><Relationship Id="rId10" Type="http://schemas.openxmlformats.org/officeDocument/2006/relationships/oleObject" Target="../embeddings/oleObject48.bin"/><Relationship Id="rId4" Type="http://schemas.openxmlformats.org/officeDocument/2006/relationships/tags" Target="../tags/tag312.xml"/><Relationship Id="rId9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tags" Target="../tags/tag324.xml"/><Relationship Id="rId3" Type="http://schemas.openxmlformats.org/officeDocument/2006/relationships/tags" Target="../tags/tag319.xml"/><Relationship Id="rId7" Type="http://schemas.openxmlformats.org/officeDocument/2006/relationships/tags" Target="../tags/tag323.xml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11" Type="http://schemas.openxmlformats.org/officeDocument/2006/relationships/image" Target="../media/image3.emf"/><Relationship Id="rId5" Type="http://schemas.openxmlformats.org/officeDocument/2006/relationships/tags" Target="../tags/tag321.xml"/><Relationship Id="rId10" Type="http://schemas.openxmlformats.org/officeDocument/2006/relationships/oleObject" Target="../embeddings/oleObject49.bin"/><Relationship Id="rId4" Type="http://schemas.openxmlformats.org/officeDocument/2006/relationships/tags" Target="../tags/tag320.xml"/><Relationship Id="rId9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tags" Target="../tags/tag327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326.xml"/><Relationship Id="rId1" Type="http://schemas.openxmlformats.org/officeDocument/2006/relationships/tags" Target="../tags/tag325.xml"/><Relationship Id="rId6" Type="http://schemas.openxmlformats.org/officeDocument/2006/relationships/tags" Target="../tags/tag330.xml"/><Relationship Id="rId5" Type="http://schemas.openxmlformats.org/officeDocument/2006/relationships/tags" Target="../tags/tag329.xml"/><Relationship Id="rId4" Type="http://schemas.openxmlformats.org/officeDocument/2006/relationships/tags" Target="../tags/tag328.xml"/><Relationship Id="rId9" Type="http://schemas.openxmlformats.org/officeDocument/2006/relationships/image" Target="../media/image3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333.xml"/><Relationship Id="rId7" Type="http://schemas.openxmlformats.org/officeDocument/2006/relationships/image" Target="../media/image3.emf"/><Relationship Id="rId2" Type="http://schemas.openxmlformats.org/officeDocument/2006/relationships/tags" Target="../tags/tag332.xml"/><Relationship Id="rId1" Type="http://schemas.openxmlformats.org/officeDocument/2006/relationships/tags" Target="../tags/tag331.x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33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36.xml"/><Relationship Id="rId1" Type="http://schemas.openxmlformats.org/officeDocument/2006/relationships/tags" Target="../tags/tag335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2.bin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39.xml"/><Relationship Id="rId7" Type="http://schemas.openxmlformats.org/officeDocument/2006/relationships/oleObject" Target="../embeddings/oleObject53.bin"/><Relationship Id="rId2" Type="http://schemas.openxmlformats.org/officeDocument/2006/relationships/tags" Target="../tags/tag338.xml"/><Relationship Id="rId1" Type="http://schemas.openxmlformats.org/officeDocument/2006/relationships/tags" Target="../tags/tag337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9" Type="http://schemas.openxmlformats.org/officeDocument/2006/relationships/image" Target="../media/image2.pn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44.xml"/><Relationship Id="rId7" Type="http://schemas.openxmlformats.org/officeDocument/2006/relationships/oleObject" Target="../embeddings/oleObject54.bin"/><Relationship Id="rId2" Type="http://schemas.openxmlformats.org/officeDocument/2006/relationships/tags" Target="../tags/tag343.xml"/><Relationship Id="rId1" Type="http://schemas.openxmlformats.org/officeDocument/2006/relationships/tags" Target="../tags/tag342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6.xml"/><Relationship Id="rId10" Type="http://schemas.openxmlformats.org/officeDocument/2006/relationships/image" Target="../media/image2.png"/><Relationship Id="rId4" Type="http://schemas.openxmlformats.org/officeDocument/2006/relationships/tags" Target="../tags/tag345.xml"/><Relationship Id="rId9" Type="http://schemas.openxmlformats.org/officeDocument/2006/relationships/image" Target="../media/image9.jpe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48.xml"/><Relationship Id="rId1" Type="http://schemas.openxmlformats.org/officeDocument/2006/relationships/tags" Target="../tags/tag347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5.bin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0.xml"/><Relationship Id="rId1" Type="http://schemas.openxmlformats.org/officeDocument/2006/relationships/tags" Target="../tags/tag349.xml"/><Relationship Id="rId6" Type="http://schemas.openxmlformats.org/officeDocument/2006/relationships/image" Target="../media/image1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6.bin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2.xml"/><Relationship Id="rId1" Type="http://schemas.openxmlformats.org/officeDocument/2006/relationships/tags" Target="../tags/tag351.xml"/><Relationship Id="rId6" Type="http://schemas.openxmlformats.org/officeDocument/2006/relationships/image" Target="../media/image13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7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4.xml"/><Relationship Id="rId1" Type="http://schemas.openxmlformats.org/officeDocument/2006/relationships/tags" Target="../tags/tag353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8.bin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6.xml"/><Relationship Id="rId1" Type="http://schemas.openxmlformats.org/officeDocument/2006/relationships/tags" Target="../tags/tag355.xml"/><Relationship Id="rId6" Type="http://schemas.openxmlformats.org/officeDocument/2006/relationships/image" Target="../media/image15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9.bin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8.xml"/><Relationship Id="rId1" Type="http://schemas.openxmlformats.org/officeDocument/2006/relationships/tags" Target="../tags/tag357.xml"/><Relationship Id="rId6" Type="http://schemas.openxmlformats.org/officeDocument/2006/relationships/image" Target="../media/image7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0.bin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60.xml"/><Relationship Id="rId1" Type="http://schemas.openxmlformats.org/officeDocument/2006/relationships/tags" Target="../tags/tag359.xml"/><Relationship Id="rId6" Type="http://schemas.openxmlformats.org/officeDocument/2006/relationships/image" Target="../media/image16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1.bin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tags" Target="../tags/tag368.xml"/><Relationship Id="rId3" Type="http://schemas.openxmlformats.org/officeDocument/2006/relationships/tags" Target="../tags/tag363.xml"/><Relationship Id="rId7" Type="http://schemas.openxmlformats.org/officeDocument/2006/relationships/tags" Target="../tags/tag367.xml"/><Relationship Id="rId12" Type="http://schemas.openxmlformats.org/officeDocument/2006/relationships/image" Target="../media/image2.png"/><Relationship Id="rId2" Type="http://schemas.openxmlformats.org/officeDocument/2006/relationships/tags" Target="../tags/tag362.xml"/><Relationship Id="rId1" Type="http://schemas.openxmlformats.org/officeDocument/2006/relationships/tags" Target="../tags/tag361.xml"/><Relationship Id="rId6" Type="http://schemas.openxmlformats.org/officeDocument/2006/relationships/tags" Target="../tags/tag366.xml"/><Relationship Id="rId11" Type="http://schemas.openxmlformats.org/officeDocument/2006/relationships/image" Target="../media/image1.emf"/><Relationship Id="rId5" Type="http://schemas.openxmlformats.org/officeDocument/2006/relationships/tags" Target="../tags/tag365.xml"/><Relationship Id="rId10" Type="http://schemas.openxmlformats.org/officeDocument/2006/relationships/oleObject" Target="../embeddings/oleObject62.bin"/><Relationship Id="rId4" Type="http://schemas.openxmlformats.org/officeDocument/2006/relationships/tags" Target="../tags/tag364.xml"/><Relationship Id="rId9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91.xml"/><Relationship Id="rId7" Type="http://schemas.openxmlformats.org/officeDocument/2006/relationships/oleObject" Target="../embeddings/oleObject2.bin"/><Relationship Id="rId2" Type="http://schemas.openxmlformats.org/officeDocument/2006/relationships/tags" Target="../tags/tag390.xml"/><Relationship Id="rId1" Type="http://schemas.openxmlformats.org/officeDocument/2006/relationships/tags" Target="../tags/tag389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393.xml"/><Relationship Id="rId4" Type="http://schemas.openxmlformats.org/officeDocument/2006/relationships/tags" Target="../tags/tag392.xml"/><Relationship Id="rId9" Type="http://schemas.openxmlformats.org/officeDocument/2006/relationships/image" Target="../media/image4.jpe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96.xml"/><Relationship Id="rId7" Type="http://schemas.openxmlformats.org/officeDocument/2006/relationships/tags" Target="../tags/tag400.xml"/><Relationship Id="rId2" Type="http://schemas.openxmlformats.org/officeDocument/2006/relationships/tags" Target="../tags/tag395.xml"/><Relationship Id="rId1" Type="http://schemas.openxmlformats.org/officeDocument/2006/relationships/tags" Target="../tags/tag394.xml"/><Relationship Id="rId6" Type="http://schemas.openxmlformats.org/officeDocument/2006/relationships/tags" Target="../tags/tag399.xml"/><Relationship Id="rId5" Type="http://schemas.openxmlformats.org/officeDocument/2006/relationships/tags" Target="../tags/tag398.xml"/><Relationship Id="rId10" Type="http://schemas.openxmlformats.org/officeDocument/2006/relationships/image" Target="../media/image1.emf"/><Relationship Id="rId4" Type="http://schemas.openxmlformats.org/officeDocument/2006/relationships/tags" Target="../tags/tag397.xml"/><Relationship Id="rId9" Type="http://schemas.openxmlformats.org/officeDocument/2006/relationships/oleObject" Target="../embeddings/oleObject3.bin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03.xml"/><Relationship Id="rId7" Type="http://schemas.openxmlformats.org/officeDocument/2006/relationships/tags" Target="../tags/tag407.xml"/><Relationship Id="rId2" Type="http://schemas.openxmlformats.org/officeDocument/2006/relationships/tags" Target="../tags/tag402.xml"/><Relationship Id="rId1" Type="http://schemas.openxmlformats.org/officeDocument/2006/relationships/tags" Target="../tags/tag401.xml"/><Relationship Id="rId6" Type="http://schemas.openxmlformats.org/officeDocument/2006/relationships/tags" Target="../tags/tag406.xml"/><Relationship Id="rId5" Type="http://schemas.openxmlformats.org/officeDocument/2006/relationships/tags" Target="../tags/tag405.xml"/><Relationship Id="rId10" Type="http://schemas.openxmlformats.org/officeDocument/2006/relationships/image" Target="../media/image1.emf"/><Relationship Id="rId4" Type="http://schemas.openxmlformats.org/officeDocument/2006/relationships/tags" Target="../tags/tag404.xml"/><Relationship Id="rId9" Type="http://schemas.openxmlformats.org/officeDocument/2006/relationships/oleObject" Target="../embeddings/oleObject4.bin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10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09.xml"/><Relationship Id="rId1" Type="http://schemas.openxmlformats.org/officeDocument/2006/relationships/tags" Target="../tags/tag408.xml"/><Relationship Id="rId6" Type="http://schemas.openxmlformats.org/officeDocument/2006/relationships/tags" Target="../tags/tag413.xml"/><Relationship Id="rId5" Type="http://schemas.openxmlformats.org/officeDocument/2006/relationships/tags" Target="../tags/tag412.xml"/><Relationship Id="rId4" Type="http://schemas.openxmlformats.org/officeDocument/2006/relationships/tags" Target="../tags/tag411.xml"/><Relationship Id="rId9" Type="http://schemas.openxmlformats.org/officeDocument/2006/relationships/image" Target="../media/image3.emf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16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15.xml"/><Relationship Id="rId1" Type="http://schemas.openxmlformats.org/officeDocument/2006/relationships/tags" Target="../tags/tag414.xml"/><Relationship Id="rId6" Type="http://schemas.openxmlformats.org/officeDocument/2006/relationships/tags" Target="../tags/tag419.xml"/><Relationship Id="rId5" Type="http://schemas.openxmlformats.org/officeDocument/2006/relationships/tags" Target="../tags/tag418.xml"/><Relationship Id="rId4" Type="http://schemas.openxmlformats.org/officeDocument/2006/relationships/tags" Target="../tags/tag417.xml"/><Relationship Id="rId9" Type="http://schemas.openxmlformats.org/officeDocument/2006/relationships/image" Target="../media/image3.emf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22.xml"/><Relationship Id="rId7" Type="http://schemas.openxmlformats.org/officeDocument/2006/relationships/tags" Target="../tags/tag426.xml"/><Relationship Id="rId2" Type="http://schemas.openxmlformats.org/officeDocument/2006/relationships/tags" Target="../tags/tag421.xml"/><Relationship Id="rId1" Type="http://schemas.openxmlformats.org/officeDocument/2006/relationships/tags" Target="../tags/tag420.xml"/><Relationship Id="rId6" Type="http://schemas.openxmlformats.org/officeDocument/2006/relationships/tags" Target="../tags/tag425.xml"/><Relationship Id="rId5" Type="http://schemas.openxmlformats.org/officeDocument/2006/relationships/tags" Target="../tags/tag424.xml"/><Relationship Id="rId10" Type="http://schemas.openxmlformats.org/officeDocument/2006/relationships/image" Target="../media/image3.emf"/><Relationship Id="rId4" Type="http://schemas.openxmlformats.org/officeDocument/2006/relationships/tags" Target="../tags/tag423.xml"/><Relationship Id="rId9" Type="http://schemas.openxmlformats.org/officeDocument/2006/relationships/oleObject" Target="../embeddings/oleObject7.bin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tags" Target="../tags/tag434.xml"/><Relationship Id="rId3" Type="http://schemas.openxmlformats.org/officeDocument/2006/relationships/tags" Target="../tags/tag429.xml"/><Relationship Id="rId7" Type="http://schemas.openxmlformats.org/officeDocument/2006/relationships/tags" Target="../tags/tag433.xml"/><Relationship Id="rId12" Type="http://schemas.openxmlformats.org/officeDocument/2006/relationships/image" Target="../media/image2.png"/><Relationship Id="rId2" Type="http://schemas.openxmlformats.org/officeDocument/2006/relationships/tags" Target="../tags/tag428.xml"/><Relationship Id="rId1" Type="http://schemas.openxmlformats.org/officeDocument/2006/relationships/tags" Target="../tags/tag427.xml"/><Relationship Id="rId6" Type="http://schemas.openxmlformats.org/officeDocument/2006/relationships/tags" Target="../tags/tag432.xml"/><Relationship Id="rId11" Type="http://schemas.openxmlformats.org/officeDocument/2006/relationships/image" Target="../media/image1.emf"/><Relationship Id="rId5" Type="http://schemas.openxmlformats.org/officeDocument/2006/relationships/tags" Target="../tags/tag431.xml"/><Relationship Id="rId10" Type="http://schemas.openxmlformats.org/officeDocument/2006/relationships/oleObject" Target="../embeddings/oleObject8.bin"/><Relationship Id="rId4" Type="http://schemas.openxmlformats.org/officeDocument/2006/relationships/tags" Target="../tags/tag430.xml"/><Relationship Id="rId9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tags" Target="../tags/tag442.xml"/><Relationship Id="rId3" Type="http://schemas.openxmlformats.org/officeDocument/2006/relationships/tags" Target="../tags/tag437.xml"/><Relationship Id="rId7" Type="http://schemas.openxmlformats.org/officeDocument/2006/relationships/tags" Target="../tags/tag441.xml"/><Relationship Id="rId12" Type="http://schemas.openxmlformats.org/officeDocument/2006/relationships/image" Target="../media/image2.png"/><Relationship Id="rId2" Type="http://schemas.openxmlformats.org/officeDocument/2006/relationships/tags" Target="../tags/tag436.xml"/><Relationship Id="rId1" Type="http://schemas.openxmlformats.org/officeDocument/2006/relationships/tags" Target="../tags/tag435.xml"/><Relationship Id="rId6" Type="http://schemas.openxmlformats.org/officeDocument/2006/relationships/tags" Target="../tags/tag440.xml"/><Relationship Id="rId11" Type="http://schemas.openxmlformats.org/officeDocument/2006/relationships/image" Target="../media/image1.emf"/><Relationship Id="rId5" Type="http://schemas.openxmlformats.org/officeDocument/2006/relationships/tags" Target="../tags/tag439.xml"/><Relationship Id="rId10" Type="http://schemas.openxmlformats.org/officeDocument/2006/relationships/oleObject" Target="../embeddings/oleObject9.bin"/><Relationship Id="rId4" Type="http://schemas.openxmlformats.org/officeDocument/2006/relationships/tags" Target="../tags/tag438.xml"/><Relationship Id="rId9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tags" Target="../tags/tag450.xml"/><Relationship Id="rId3" Type="http://schemas.openxmlformats.org/officeDocument/2006/relationships/tags" Target="../tags/tag445.xml"/><Relationship Id="rId7" Type="http://schemas.openxmlformats.org/officeDocument/2006/relationships/tags" Target="../tags/tag449.xml"/><Relationship Id="rId12" Type="http://schemas.openxmlformats.org/officeDocument/2006/relationships/image" Target="../media/image2.png"/><Relationship Id="rId2" Type="http://schemas.openxmlformats.org/officeDocument/2006/relationships/tags" Target="../tags/tag444.xml"/><Relationship Id="rId1" Type="http://schemas.openxmlformats.org/officeDocument/2006/relationships/tags" Target="../tags/tag443.xml"/><Relationship Id="rId6" Type="http://schemas.openxmlformats.org/officeDocument/2006/relationships/tags" Target="../tags/tag448.xml"/><Relationship Id="rId11" Type="http://schemas.openxmlformats.org/officeDocument/2006/relationships/image" Target="../media/image1.emf"/><Relationship Id="rId5" Type="http://schemas.openxmlformats.org/officeDocument/2006/relationships/tags" Target="../tags/tag447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446.xml"/><Relationship Id="rId9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tags" Target="../tags/tag458.xml"/><Relationship Id="rId3" Type="http://schemas.openxmlformats.org/officeDocument/2006/relationships/tags" Target="../tags/tag453.xml"/><Relationship Id="rId7" Type="http://schemas.openxmlformats.org/officeDocument/2006/relationships/tags" Target="../tags/tag457.xml"/><Relationship Id="rId12" Type="http://schemas.openxmlformats.org/officeDocument/2006/relationships/image" Target="../media/image2.png"/><Relationship Id="rId2" Type="http://schemas.openxmlformats.org/officeDocument/2006/relationships/tags" Target="../tags/tag452.xml"/><Relationship Id="rId1" Type="http://schemas.openxmlformats.org/officeDocument/2006/relationships/tags" Target="../tags/tag451.xml"/><Relationship Id="rId6" Type="http://schemas.openxmlformats.org/officeDocument/2006/relationships/tags" Target="../tags/tag456.xml"/><Relationship Id="rId11" Type="http://schemas.openxmlformats.org/officeDocument/2006/relationships/image" Target="../media/image6.emf"/><Relationship Id="rId5" Type="http://schemas.openxmlformats.org/officeDocument/2006/relationships/tags" Target="../tags/tag455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454.xml"/><Relationship Id="rId9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tags" Target="../tags/tag466.xml"/><Relationship Id="rId3" Type="http://schemas.openxmlformats.org/officeDocument/2006/relationships/tags" Target="../tags/tag461.xml"/><Relationship Id="rId7" Type="http://schemas.openxmlformats.org/officeDocument/2006/relationships/tags" Target="../tags/tag465.xml"/><Relationship Id="rId12" Type="http://schemas.openxmlformats.org/officeDocument/2006/relationships/image" Target="../media/image2.png"/><Relationship Id="rId2" Type="http://schemas.openxmlformats.org/officeDocument/2006/relationships/tags" Target="../tags/tag460.xml"/><Relationship Id="rId1" Type="http://schemas.openxmlformats.org/officeDocument/2006/relationships/tags" Target="../tags/tag459.xml"/><Relationship Id="rId6" Type="http://schemas.openxmlformats.org/officeDocument/2006/relationships/tags" Target="../tags/tag464.xml"/><Relationship Id="rId11" Type="http://schemas.openxmlformats.org/officeDocument/2006/relationships/image" Target="../media/image1.emf"/><Relationship Id="rId5" Type="http://schemas.openxmlformats.org/officeDocument/2006/relationships/tags" Target="../tags/tag463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462.xml"/><Relationship Id="rId9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469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68.xml"/><Relationship Id="rId1" Type="http://schemas.openxmlformats.org/officeDocument/2006/relationships/tags" Target="../tags/tag467.xml"/><Relationship Id="rId6" Type="http://schemas.openxmlformats.org/officeDocument/2006/relationships/tags" Target="../tags/tag472.xml"/><Relationship Id="rId5" Type="http://schemas.openxmlformats.org/officeDocument/2006/relationships/tags" Target="../tags/tag471.xml"/><Relationship Id="rId10" Type="http://schemas.openxmlformats.org/officeDocument/2006/relationships/image" Target="../media/image2.png"/><Relationship Id="rId4" Type="http://schemas.openxmlformats.org/officeDocument/2006/relationships/tags" Target="../tags/tag470.xml"/><Relationship Id="rId9" Type="http://schemas.openxmlformats.org/officeDocument/2006/relationships/image" Target="../media/image3.emf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475.xml"/><Relationship Id="rId7" Type="http://schemas.openxmlformats.org/officeDocument/2006/relationships/image" Target="../media/image3.emf"/><Relationship Id="rId2" Type="http://schemas.openxmlformats.org/officeDocument/2006/relationships/tags" Target="../tags/tag474.xml"/><Relationship Id="rId1" Type="http://schemas.openxmlformats.org/officeDocument/2006/relationships/tags" Target="../tags/tag473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476.xml"/><Relationship Id="rId9" Type="http://schemas.openxmlformats.org/officeDocument/2006/relationships/image" Target="../media/image2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78.xml"/><Relationship Id="rId1" Type="http://schemas.openxmlformats.org/officeDocument/2006/relationships/tags" Target="../tags/tag477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80.xml"/><Relationship Id="rId1" Type="http://schemas.openxmlformats.org/officeDocument/2006/relationships/tags" Target="../tags/tag479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81.xml"/><Relationship Id="rId4" Type="http://schemas.openxmlformats.org/officeDocument/2006/relationships/image" Target="../media/image8.emf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485.xml"/><Relationship Id="rId7" Type="http://schemas.openxmlformats.org/officeDocument/2006/relationships/image" Target="../media/image3.emf"/><Relationship Id="rId2" Type="http://schemas.openxmlformats.org/officeDocument/2006/relationships/tags" Target="../tags/tag484.xml"/><Relationship Id="rId1" Type="http://schemas.openxmlformats.org/officeDocument/2006/relationships/tags" Target="../tags/tag483.xml"/><Relationship Id="rId6" Type="http://schemas.openxmlformats.org/officeDocument/2006/relationships/oleObject" Target="../embeddings/oleObject19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48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487.xml"/><Relationship Id="rId4" Type="http://schemas.openxmlformats.org/officeDocument/2006/relationships/image" Target="../media/image8.emf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490.xml"/><Relationship Id="rId7" Type="http://schemas.openxmlformats.org/officeDocument/2006/relationships/oleObject" Target="../embeddings/oleObject20.bin"/><Relationship Id="rId2" Type="http://schemas.openxmlformats.org/officeDocument/2006/relationships/tags" Target="../tags/tag489.xml"/><Relationship Id="rId1" Type="http://schemas.openxmlformats.org/officeDocument/2006/relationships/tags" Target="../tags/tag48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492.xml"/><Relationship Id="rId4" Type="http://schemas.openxmlformats.org/officeDocument/2006/relationships/tags" Target="../tags/tag491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495.xml"/><Relationship Id="rId7" Type="http://schemas.openxmlformats.org/officeDocument/2006/relationships/tags" Target="../tags/tag499.xml"/><Relationship Id="rId2" Type="http://schemas.openxmlformats.org/officeDocument/2006/relationships/tags" Target="../tags/tag494.xml"/><Relationship Id="rId1" Type="http://schemas.openxmlformats.org/officeDocument/2006/relationships/tags" Target="../tags/tag493.xml"/><Relationship Id="rId6" Type="http://schemas.openxmlformats.org/officeDocument/2006/relationships/tags" Target="../tags/tag498.xml"/><Relationship Id="rId5" Type="http://schemas.openxmlformats.org/officeDocument/2006/relationships/tags" Target="../tags/tag497.xml"/><Relationship Id="rId10" Type="http://schemas.openxmlformats.org/officeDocument/2006/relationships/image" Target="../media/image1.emf"/><Relationship Id="rId4" Type="http://schemas.openxmlformats.org/officeDocument/2006/relationships/tags" Target="../tags/tag496.xml"/><Relationship Id="rId9" Type="http://schemas.openxmlformats.org/officeDocument/2006/relationships/oleObject" Target="../embeddings/oleObject21.bin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02.xml"/><Relationship Id="rId7" Type="http://schemas.openxmlformats.org/officeDocument/2006/relationships/tags" Target="../tags/tag506.xml"/><Relationship Id="rId2" Type="http://schemas.openxmlformats.org/officeDocument/2006/relationships/tags" Target="../tags/tag501.xml"/><Relationship Id="rId1" Type="http://schemas.openxmlformats.org/officeDocument/2006/relationships/tags" Target="../tags/tag500.xml"/><Relationship Id="rId6" Type="http://schemas.openxmlformats.org/officeDocument/2006/relationships/tags" Target="../tags/tag505.xml"/><Relationship Id="rId5" Type="http://schemas.openxmlformats.org/officeDocument/2006/relationships/tags" Target="../tags/tag504.xml"/><Relationship Id="rId10" Type="http://schemas.openxmlformats.org/officeDocument/2006/relationships/image" Target="../media/image1.emf"/><Relationship Id="rId4" Type="http://schemas.openxmlformats.org/officeDocument/2006/relationships/tags" Target="../tags/tag503.xml"/><Relationship Id="rId9" Type="http://schemas.openxmlformats.org/officeDocument/2006/relationships/oleObject" Target="../embeddings/oleObject22.bin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509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08.xml"/><Relationship Id="rId1" Type="http://schemas.openxmlformats.org/officeDocument/2006/relationships/tags" Target="../tags/tag507.xml"/><Relationship Id="rId6" Type="http://schemas.openxmlformats.org/officeDocument/2006/relationships/tags" Target="../tags/tag512.xml"/><Relationship Id="rId5" Type="http://schemas.openxmlformats.org/officeDocument/2006/relationships/tags" Target="../tags/tag511.xml"/><Relationship Id="rId4" Type="http://schemas.openxmlformats.org/officeDocument/2006/relationships/tags" Target="../tags/tag510.xml"/><Relationship Id="rId9" Type="http://schemas.openxmlformats.org/officeDocument/2006/relationships/image" Target="../media/image3.emf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515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14.xml"/><Relationship Id="rId1" Type="http://schemas.openxmlformats.org/officeDocument/2006/relationships/tags" Target="../tags/tag513.xml"/><Relationship Id="rId6" Type="http://schemas.openxmlformats.org/officeDocument/2006/relationships/tags" Target="../tags/tag518.xml"/><Relationship Id="rId5" Type="http://schemas.openxmlformats.org/officeDocument/2006/relationships/tags" Target="../tags/tag517.xml"/><Relationship Id="rId4" Type="http://schemas.openxmlformats.org/officeDocument/2006/relationships/tags" Target="../tags/tag516.xml"/><Relationship Id="rId9" Type="http://schemas.openxmlformats.org/officeDocument/2006/relationships/image" Target="../media/image3.emf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521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20.xml"/><Relationship Id="rId1" Type="http://schemas.openxmlformats.org/officeDocument/2006/relationships/tags" Target="../tags/tag519.xml"/><Relationship Id="rId6" Type="http://schemas.openxmlformats.org/officeDocument/2006/relationships/tags" Target="../tags/tag524.xml"/><Relationship Id="rId5" Type="http://schemas.openxmlformats.org/officeDocument/2006/relationships/tags" Target="../tags/tag523.xml"/><Relationship Id="rId4" Type="http://schemas.openxmlformats.org/officeDocument/2006/relationships/tags" Target="../tags/tag522.xml"/><Relationship Id="rId9" Type="http://schemas.openxmlformats.org/officeDocument/2006/relationships/image" Target="../media/image3.emf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27.xml"/><Relationship Id="rId7" Type="http://schemas.openxmlformats.org/officeDocument/2006/relationships/tags" Target="../tags/tag531.xml"/><Relationship Id="rId2" Type="http://schemas.openxmlformats.org/officeDocument/2006/relationships/tags" Target="../tags/tag526.xml"/><Relationship Id="rId1" Type="http://schemas.openxmlformats.org/officeDocument/2006/relationships/tags" Target="../tags/tag525.xml"/><Relationship Id="rId6" Type="http://schemas.openxmlformats.org/officeDocument/2006/relationships/tags" Target="../tags/tag530.xml"/><Relationship Id="rId5" Type="http://schemas.openxmlformats.org/officeDocument/2006/relationships/tags" Target="../tags/tag529.xml"/><Relationship Id="rId10" Type="http://schemas.openxmlformats.org/officeDocument/2006/relationships/image" Target="../media/image3.emf"/><Relationship Id="rId4" Type="http://schemas.openxmlformats.org/officeDocument/2006/relationships/tags" Target="../tags/tag528.xml"/><Relationship Id="rId9" Type="http://schemas.openxmlformats.org/officeDocument/2006/relationships/oleObject" Target="../embeddings/oleObject26.bin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tags" Target="../tags/tag539.xml"/><Relationship Id="rId3" Type="http://schemas.openxmlformats.org/officeDocument/2006/relationships/tags" Target="../tags/tag534.xml"/><Relationship Id="rId7" Type="http://schemas.openxmlformats.org/officeDocument/2006/relationships/tags" Target="../tags/tag538.xml"/><Relationship Id="rId2" Type="http://schemas.openxmlformats.org/officeDocument/2006/relationships/tags" Target="../tags/tag533.xml"/><Relationship Id="rId1" Type="http://schemas.openxmlformats.org/officeDocument/2006/relationships/tags" Target="../tags/tag532.xml"/><Relationship Id="rId6" Type="http://schemas.openxmlformats.org/officeDocument/2006/relationships/tags" Target="../tags/tag537.xml"/><Relationship Id="rId11" Type="http://schemas.openxmlformats.org/officeDocument/2006/relationships/image" Target="../media/image1.emf"/><Relationship Id="rId5" Type="http://schemas.openxmlformats.org/officeDocument/2006/relationships/tags" Target="../tags/tag536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535.xml"/><Relationship Id="rId9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tags" Target="../tags/tag547.xml"/><Relationship Id="rId3" Type="http://schemas.openxmlformats.org/officeDocument/2006/relationships/tags" Target="../tags/tag542.xml"/><Relationship Id="rId7" Type="http://schemas.openxmlformats.org/officeDocument/2006/relationships/tags" Target="../tags/tag546.xml"/><Relationship Id="rId2" Type="http://schemas.openxmlformats.org/officeDocument/2006/relationships/tags" Target="../tags/tag541.xml"/><Relationship Id="rId1" Type="http://schemas.openxmlformats.org/officeDocument/2006/relationships/tags" Target="../tags/tag540.xml"/><Relationship Id="rId6" Type="http://schemas.openxmlformats.org/officeDocument/2006/relationships/tags" Target="../tags/tag545.xml"/><Relationship Id="rId11" Type="http://schemas.openxmlformats.org/officeDocument/2006/relationships/image" Target="../media/image1.emf"/><Relationship Id="rId5" Type="http://schemas.openxmlformats.org/officeDocument/2006/relationships/tags" Target="../tags/tag544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543.xml"/><Relationship Id="rId9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tags" Target="../tags/tag555.xml"/><Relationship Id="rId3" Type="http://schemas.openxmlformats.org/officeDocument/2006/relationships/tags" Target="../tags/tag550.xml"/><Relationship Id="rId7" Type="http://schemas.openxmlformats.org/officeDocument/2006/relationships/tags" Target="../tags/tag554.xml"/><Relationship Id="rId2" Type="http://schemas.openxmlformats.org/officeDocument/2006/relationships/tags" Target="../tags/tag549.xml"/><Relationship Id="rId1" Type="http://schemas.openxmlformats.org/officeDocument/2006/relationships/tags" Target="../tags/tag548.xml"/><Relationship Id="rId6" Type="http://schemas.openxmlformats.org/officeDocument/2006/relationships/tags" Target="../tags/tag553.xml"/><Relationship Id="rId11" Type="http://schemas.openxmlformats.org/officeDocument/2006/relationships/image" Target="../media/image1.emf"/><Relationship Id="rId5" Type="http://schemas.openxmlformats.org/officeDocument/2006/relationships/tags" Target="../tags/tag552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551.xml"/><Relationship Id="rId9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tags" Target="../tags/tag563.xml"/><Relationship Id="rId3" Type="http://schemas.openxmlformats.org/officeDocument/2006/relationships/tags" Target="../tags/tag558.xml"/><Relationship Id="rId7" Type="http://schemas.openxmlformats.org/officeDocument/2006/relationships/tags" Target="../tags/tag562.xml"/><Relationship Id="rId2" Type="http://schemas.openxmlformats.org/officeDocument/2006/relationships/tags" Target="../tags/tag557.xml"/><Relationship Id="rId1" Type="http://schemas.openxmlformats.org/officeDocument/2006/relationships/tags" Target="../tags/tag556.xml"/><Relationship Id="rId6" Type="http://schemas.openxmlformats.org/officeDocument/2006/relationships/tags" Target="../tags/tag561.xml"/><Relationship Id="rId11" Type="http://schemas.openxmlformats.org/officeDocument/2006/relationships/image" Target="../media/image6.emf"/><Relationship Id="rId5" Type="http://schemas.openxmlformats.org/officeDocument/2006/relationships/tags" Target="../tags/tag560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559.xml"/><Relationship Id="rId9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tags" Target="../tags/tag571.xml"/><Relationship Id="rId3" Type="http://schemas.openxmlformats.org/officeDocument/2006/relationships/tags" Target="../tags/tag566.xml"/><Relationship Id="rId7" Type="http://schemas.openxmlformats.org/officeDocument/2006/relationships/tags" Target="../tags/tag570.xml"/><Relationship Id="rId2" Type="http://schemas.openxmlformats.org/officeDocument/2006/relationships/tags" Target="../tags/tag565.xml"/><Relationship Id="rId1" Type="http://schemas.openxmlformats.org/officeDocument/2006/relationships/tags" Target="../tags/tag564.xml"/><Relationship Id="rId6" Type="http://schemas.openxmlformats.org/officeDocument/2006/relationships/tags" Target="../tags/tag569.xml"/><Relationship Id="rId11" Type="http://schemas.openxmlformats.org/officeDocument/2006/relationships/image" Target="../media/image1.emf"/><Relationship Id="rId5" Type="http://schemas.openxmlformats.org/officeDocument/2006/relationships/tags" Target="../tags/tag568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567.xml"/><Relationship Id="rId9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57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73.xml"/><Relationship Id="rId1" Type="http://schemas.openxmlformats.org/officeDocument/2006/relationships/tags" Target="../tags/tag572.xml"/><Relationship Id="rId6" Type="http://schemas.openxmlformats.org/officeDocument/2006/relationships/tags" Target="../tags/tag577.xml"/><Relationship Id="rId5" Type="http://schemas.openxmlformats.org/officeDocument/2006/relationships/tags" Target="../tags/tag576.xml"/><Relationship Id="rId4" Type="http://schemas.openxmlformats.org/officeDocument/2006/relationships/tags" Target="../tags/tag575.xml"/><Relationship Id="rId9" Type="http://schemas.openxmlformats.org/officeDocument/2006/relationships/image" Target="../media/image3.emf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tags" Target="../tags/tag580.xml"/><Relationship Id="rId7" Type="http://schemas.openxmlformats.org/officeDocument/2006/relationships/image" Target="../media/image3.emf"/><Relationship Id="rId2" Type="http://schemas.openxmlformats.org/officeDocument/2006/relationships/tags" Target="../tags/tag579.xml"/><Relationship Id="rId1" Type="http://schemas.openxmlformats.org/officeDocument/2006/relationships/tags" Target="../tags/tag578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81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583.xml"/><Relationship Id="rId1" Type="http://schemas.openxmlformats.org/officeDocument/2006/relationships/tags" Target="../tags/tag582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tags" Target="../tags/tag586.xml"/><Relationship Id="rId7" Type="http://schemas.openxmlformats.org/officeDocument/2006/relationships/image" Target="../media/image3.emf"/><Relationship Id="rId2" Type="http://schemas.openxmlformats.org/officeDocument/2006/relationships/tags" Target="../tags/tag585.xml"/><Relationship Id="rId1" Type="http://schemas.openxmlformats.org/officeDocument/2006/relationships/tags" Target="../tags/tag584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87.xml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90.xml"/><Relationship Id="rId7" Type="http://schemas.openxmlformats.org/officeDocument/2006/relationships/tags" Target="../tags/tag594.xml"/><Relationship Id="rId2" Type="http://schemas.openxmlformats.org/officeDocument/2006/relationships/tags" Target="../tags/tag589.xml"/><Relationship Id="rId1" Type="http://schemas.openxmlformats.org/officeDocument/2006/relationships/tags" Target="../tags/tag588.xml"/><Relationship Id="rId6" Type="http://schemas.openxmlformats.org/officeDocument/2006/relationships/tags" Target="../tags/tag593.xml"/><Relationship Id="rId5" Type="http://schemas.openxmlformats.org/officeDocument/2006/relationships/tags" Target="../tags/tag592.xml"/><Relationship Id="rId10" Type="http://schemas.openxmlformats.org/officeDocument/2006/relationships/image" Target="../media/image1.emf"/><Relationship Id="rId4" Type="http://schemas.openxmlformats.org/officeDocument/2006/relationships/tags" Target="../tags/tag591.xml"/><Relationship Id="rId9" Type="http://schemas.openxmlformats.org/officeDocument/2006/relationships/oleObject" Target="../embeddings/oleObject36.bin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97.xml"/><Relationship Id="rId7" Type="http://schemas.openxmlformats.org/officeDocument/2006/relationships/tags" Target="../tags/tag601.xml"/><Relationship Id="rId2" Type="http://schemas.openxmlformats.org/officeDocument/2006/relationships/tags" Target="../tags/tag596.xml"/><Relationship Id="rId1" Type="http://schemas.openxmlformats.org/officeDocument/2006/relationships/tags" Target="../tags/tag595.xml"/><Relationship Id="rId6" Type="http://schemas.openxmlformats.org/officeDocument/2006/relationships/tags" Target="../tags/tag600.xml"/><Relationship Id="rId5" Type="http://schemas.openxmlformats.org/officeDocument/2006/relationships/tags" Target="../tags/tag599.xml"/><Relationship Id="rId10" Type="http://schemas.openxmlformats.org/officeDocument/2006/relationships/image" Target="../media/image1.emf"/><Relationship Id="rId4" Type="http://schemas.openxmlformats.org/officeDocument/2006/relationships/tags" Target="../tags/tag598.xml"/><Relationship Id="rId9" Type="http://schemas.openxmlformats.org/officeDocument/2006/relationships/oleObject" Target="../embeddings/oleObject37.bin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60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03.xml"/><Relationship Id="rId1" Type="http://schemas.openxmlformats.org/officeDocument/2006/relationships/tags" Target="../tags/tag602.xml"/><Relationship Id="rId6" Type="http://schemas.openxmlformats.org/officeDocument/2006/relationships/tags" Target="../tags/tag607.xml"/><Relationship Id="rId5" Type="http://schemas.openxmlformats.org/officeDocument/2006/relationships/tags" Target="../tags/tag606.xml"/><Relationship Id="rId4" Type="http://schemas.openxmlformats.org/officeDocument/2006/relationships/tags" Target="../tags/tag605.xml"/><Relationship Id="rId9" Type="http://schemas.openxmlformats.org/officeDocument/2006/relationships/image" Target="../media/image3.emf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610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09.xml"/><Relationship Id="rId1" Type="http://schemas.openxmlformats.org/officeDocument/2006/relationships/tags" Target="../tags/tag608.xml"/><Relationship Id="rId6" Type="http://schemas.openxmlformats.org/officeDocument/2006/relationships/tags" Target="../tags/tag613.xml"/><Relationship Id="rId5" Type="http://schemas.openxmlformats.org/officeDocument/2006/relationships/tags" Target="../tags/tag612.xml"/><Relationship Id="rId4" Type="http://schemas.openxmlformats.org/officeDocument/2006/relationships/tags" Target="../tags/tag611.xml"/><Relationship Id="rId9" Type="http://schemas.openxmlformats.org/officeDocument/2006/relationships/image" Target="../media/image3.emf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616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15.xml"/><Relationship Id="rId1" Type="http://schemas.openxmlformats.org/officeDocument/2006/relationships/tags" Target="../tags/tag614.xml"/><Relationship Id="rId6" Type="http://schemas.openxmlformats.org/officeDocument/2006/relationships/tags" Target="../tags/tag619.xml"/><Relationship Id="rId5" Type="http://schemas.openxmlformats.org/officeDocument/2006/relationships/tags" Target="../tags/tag618.xml"/><Relationship Id="rId4" Type="http://schemas.openxmlformats.org/officeDocument/2006/relationships/tags" Target="../tags/tag617.xml"/><Relationship Id="rId9" Type="http://schemas.openxmlformats.org/officeDocument/2006/relationships/image" Target="../media/image3.emf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622.xml"/><Relationship Id="rId7" Type="http://schemas.openxmlformats.org/officeDocument/2006/relationships/tags" Target="../tags/tag626.xml"/><Relationship Id="rId2" Type="http://schemas.openxmlformats.org/officeDocument/2006/relationships/tags" Target="../tags/tag621.xml"/><Relationship Id="rId1" Type="http://schemas.openxmlformats.org/officeDocument/2006/relationships/tags" Target="../tags/tag620.xml"/><Relationship Id="rId6" Type="http://schemas.openxmlformats.org/officeDocument/2006/relationships/tags" Target="../tags/tag625.xml"/><Relationship Id="rId5" Type="http://schemas.openxmlformats.org/officeDocument/2006/relationships/tags" Target="../tags/tag624.xml"/><Relationship Id="rId10" Type="http://schemas.openxmlformats.org/officeDocument/2006/relationships/image" Target="../media/image3.emf"/><Relationship Id="rId4" Type="http://schemas.openxmlformats.org/officeDocument/2006/relationships/tags" Target="../tags/tag623.xml"/><Relationship Id="rId9" Type="http://schemas.openxmlformats.org/officeDocument/2006/relationships/oleObject" Target="../embeddings/oleObject41.bin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tags" Target="../tags/tag634.xml"/><Relationship Id="rId3" Type="http://schemas.openxmlformats.org/officeDocument/2006/relationships/tags" Target="../tags/tag629.xml"/><Relationship Id="rId7" Type="http://schemas.openxmlformats.org/officeDocument/2006/relationships/tags" Target="../tags/tag633.xml"/><Relationship Id="rId2" Type="http://schemas.openxmlformats.org/officeDocument/2006/relationships/tags" Target="../tags/tag628.xml"/><Relationship Id="rId1" Type="http://schemas.openxmlformats.org/officeDocument/2006/relationships/tags" Target="../tags/tag627.xml"/><Relationship Id="rId6" Type="http://schemas.openxmlformats.org/officeDocument/2006/relationships/tags" Target="../tags/tag632.xml"/><Relationship Id="rId11" Type="http://schemas.openxmlformats.org/officeDocument/2006/relationships/image" Target="../media/image1.emf"/><Relationship Id="rId5" Type="http://schemas.openxmlformats.org/officeDocument/2006/relationships/tags" Target="../tags/tag631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630.xml"/><Relationship Id="rId9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tags" Target="../tags/tag642.xml"/><Relationship Id="rId3" Type="http://schemas.openxmlformats.org/officeDocument/2006/relationships/tags" Target="../tags/tag637.xml"/><Relationship Id="rId7" Type="http://schemas.openxmlformats.org/officeDocument/2006/relationships/tags" Target="../tags/tag641.xml"/><Relationship Id="rId2" Type="http://schemas.openxmlformats.org/officeDocument/2006/relationships/tags" Target="../tags/tag636.xml"/><Relationship Id="rId1" Type="http://schemas.openxmlformats.org/officeDocument/2006/relationships/tags" Target="../tags/tag635.xml"/><Relationship Id="rId6" Type="http://schemas.openxmlformats.org/officeDocument/2006/relationships/tags" Target="../tags/tag640.xml"/><Relationship Id="rId11" Type="http://schemas.openxmlformats.org/officeDocument/2006/relationships/image" Target="../media/image1.emf"/><Relationship Id="rId5" Type="http://schemas.openxmlformats.org/officeDocument/2006/relationships/tags" Target="../tags/tag639.xml"/><Relationship Id="rId10" Type="http://schemas.openxmlformats.org/officeDocument/2006/relationships/oleObject" Target="../embeddings/oleObject43.bin"/><Relationship Id="rId4" Type="http://schemas.openxmlformats.org/officeDocument/2006/relationships/tags" Target="../tags/tag638.xml"/><Relationship Id="rId9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tags" Target="../tags/tag650.xml"/><Relationship Id="rId3" Type="http://schemas.openxmlformats.org/officeDocument/2006/relationships/tags" Target="../tags/tag645.xml"/><Relationship Id="rId7" Type="http://schemas.openxmlformats.org/officeDocument/2006/relationships/tags" Target="../tags/tag649.xml"/><Relationship Id="rId2" Type="http://schemas.openxmlformats.org/officeDocument/2006/relationships/tags" Target="../tags/tag644.xml"/><Relationship Id="rId1" Type="http://schemas.openxmlformats.org/officeDocument/2006/relationships/tags" Target="../tags/tag643.xml"/><Relationship Id="rId6" Type="http://schemas.openxmlformats.org/officeDocument/2006/relationships/tags" Target="../tags/tag648.xml"/><Relationship Id="rId11" Type="http://schemas.openxmlformats.org/officeDocument/2006/relationships/image" Target="../media/image3.emf"/><Relationship Id="rId5" Type="http://schemas.openxmlformats.org/officeDocument/2006/relationships/tags" Target="../tags/tag647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646.xml"/><Relationship Id="rId9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tags" Target="../tags/tag658.xml"/><Relationship Id="rId3" Type="http://schemas.openxmlformats.org/officeDocument/2006/relationships/tags" Target="../tags/tag653.xml"/><Relationship Id="rId7" Type="http://schemas.openxmlformats.org/officeDocument/2006/relationships/tags" Target="../tags/tag657.xml"/><Relationship Id="rId2" Type="http://schemas.openxmlformats.org/officeDocument/2006/relationships/tags" Target="../tags/tag652.xml"/><Relationship Id="rId1" Type="http://schemas.openxmlformats.org/officeDocument/2006/relationships/tags" Target="../tags/tag651.xml"/><Relationship Id="rId6" Type="http://schemas.openxmlformats.org/officeDocument/2006/relationships/tags" Target="../tags/tag656.xml"/><Relationship Id="rId11" Type="http://schemas.openxmlformats.org/officeDocument/2006/relationships/image" Target="../media/image1.emf"/><Relationship Id="rId5" Type="http://schemas.openxmlformats.org/officeDocument/2006/relationships/tags" Target="../tags/tag655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654.xml"/><Relationship Id="rId9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tags" Target="../tags/tag666.xml"/><Relationship Id="rId3" Type="http://schemas.openxmlformats.org/officeDocument/2006/relationships/tags" Target="../tags/tag661.xml"/><Relationship Id="rId7" Type="http://schemas.openxmlformats.org/officeDocument/2006/relationships/tags" Target="../tags/tag665.xml"/><Relationship Id="rId2" Type="http://schemas.openxmlformats.org/officeDocument/2006/relationships/tags" Target="../tags/tag660.xml"/><Relationship Id="rId1" Type="http://schemas.openxmlformats.org/officeDocument/2006/relationships/tags" Target="../tags/tag659.xml"/><Relationship Id="rId6" Type="http://schemas.openxmlformats.org/officeDocument/2006/relationships/tags" Target="../tags/tag664.xml"/><Relationship Id="rId11" Type="http://schemas.openxmlformats.org/officeDocument/2006/relationships/image" Target="../media/image3.emf"/><Relationship Id="rId5" Type="http://schemas.openxmlformats.org/officeDocument/2006/relationships/tags" Target="../tags/tag663.xml"/><Relationship Id="rId10" Type="http://schemas.openxmlformats.org/officeDocument/2006/relationships/oleObject" Target="../embeddings/oleObject46.bin"/><Relationship Id="rId4" Type="http://schemas.openxmlformats.org/officeDocument/2006/relationships/tags" Target="../tags/tag662.xml"/><Relationship Id="rId9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tags" Target="../tags/tag674.xml"/><Relationship Id="rId3" Type="http://schemas.openxmlformats.org/officeDocument/2006/relationships/tags" Target="../tags/tag669.xml"/><Relationship Id="rId7" Type="http://schemas.openxmlformats.org/officeDocument/2006/relationships/tags" Target="../tags/tag673.xml"/><Relationship Id="rId2" Type="http://schemas.openxmlformats.org/officeDocument/2006/relationships/tags" Target="../tags/tag668.xml"/><Relationship Id="rId1" Type="http://schemas.openxmlformats.org/officeDocument/2006/relationships/tags" Target="../tags/tag667.xml"/><Relationship Id="rId6" Type="http://schemas.openxmlformats.org/officeDocument/2006/relationships/tags" Target="../tags/tag672.xml"/><Relationship Id="rId11" Type="http://schemas.openxmlformats.org/officeDocument/2006/relationships/image" Target="../media/image3.emf"/><Relationship Id="rId5" Type="http://schemas.openxmlformats.org/officeDocument/2006/relationships/tags" Target="../tags/tag671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670.xml"/><Relationship Id="rId9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tags" Target="../tags/tag682.xml"/><Relationship Id="rId3" Type="http://schemas.openxmlformats.org/officeDocument/2006/relationships/tags" Target="../tags/tag677.xml"/><Relationship Id="rId7" Type="http://schemas.openxmlformats.org/officeDocument/2006/relationships/tags" Target="../tags/tag681.xml"/><Relationship Id="rId2" Type="http://schemas.openxmlformats.org/officeDocument/2006/relationships/tags" Target="../tags/tag676.xml"/><Relationship Id="rId1" Type="http://schemas.openxmlformats.org/officeDocument/2006/relationships/tags" Target="../tags/tag675.xml"/><Relationship Id="rId6" Type="http://schemas.openxmlformats.org/officeDocument/2006/relationships/tags" Target="../tags/tag680.xml"/><Relationship Id="rId11" Type="http://schemas.openxmlformats.org/officeDocument/2006/relationships/image" Target="../media/image1.emf"/><Relationship Id="rId5" Type="http://schemas.openxmlformats.org/officeDocument/2006/relationships/tags" Target="../tags/tag679.xml"/><Relationship Id="rId10" Type="http://schemas.openxmlformats.org/officeDocument/2006/relationships/oleObject" Target="../embeddings/oleObject48.bin"/><Relationship Id="rId4" Type="http://schemas.openxmlformats.org/officeDocument/2006/relationships/tags" Target="../tags/tag678.xml"/><Relationship Id="rId9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tags" Target="../tags/tag690.xml"/><Relationship Id="rId3" Type="http://schemas.openxmlformats.org/officeDocument/2006/relationships/tags" Target="../tags/tag685.xml"/><Relationship Id="rId7" Type="http://schemas.openxmlformats.org/officeDocument/2006/relationships/tags" Target="../tags/tag689.xml"/><Relationship Id="rId2" Type="http://schemas.openxmlformats.org/officeDocument/2006/relationships/tags" Target="../tags/tag684.xml"/><Relationship Id="rId1" Type="http://schemas.openxmlformats.org/officeDocument/2006/relationships/tags" Target="../tags/tag683.xml"/><Relationship Id="rId6" Type="http://schemas.openxmlformats.org/officeDocument/2006/relationships/tags" Target="../tags/tag688.xml"/><Relationship Id="rId11" Type="http://schemas.openxmlformats.org/officeDocument/2006/relationships/image" Target="../media/image3.emf"/><Relationship Id="rId5" Type="http://schemas.openxmlformats.org/officeDocument/2006/relationships/tags" Target="../tags/tag687.xml"/><Relationship Id="rId10" Type="http://schemas.openxmlformats.org/officeDocument/2006/relationships/oleObject" Target="../embeddings/oleObject49.bin"/><Relationship Id="rId4" Type="http://schemas.openxmlformats.org/officeDocument/2006/relationships/tags" Target="../tags/tag686.xml"/><Relationship Id="rId9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tags" Target="../tags/tag693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92.xml"/><Relationship Id="rId1" Type="http://schemas.openxmlformats.org/officeDocument/2006/relationships/tags" Target="../tags/tag691.xml"/><Relationship Id="rId6" Type="http://schemas.openxmlformats.org/officeDocument/2006/relationships/tags" Target="../tags/tag696.xml"/><Relationship Id="rId5" Type="http://schemas.openxmlformats.org/officeDocument/2006/relationships/tags" Target="../tags/tag695.xml"/><Relationship Id="rId4" Type="http://schemas.openxmlformats.org/officeDocument/2006/relationships/tags" Target="../tags/tag694.xml"/><Relationship Id="rId9" Type="http://schemas.openxmlformats.org/officeDocument/2006/relationships/image" Target="../media/image3.emf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tags" Target="../tags/tag699.xml"/><Relationship Id="rId7" Type="http://schemas.openxmlformats.org/officeDocument/2006/relationships/image" Target="../media/image3.emf"/><Relationship Id="rId2" Type="http://schemas.openxmlformats.org/officeDocument/2006/relationships/tags" Target="../tags/tag698.xml"/><Relationship Id="rId1" Type="http://schemas.openxmlformats.org/officeDocument/2006/relationships/tags" Target="../tags/tag697.x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700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702.xml"/><Relationship Id="rId1" Type="http://schemas.openxmlformats.org/officeDocument/2006/relationships/tags" Target="../tags/tag701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2.bin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05.xml"/><Relationship Id="rId7" Type="http://schemas.openxmlformats.org/officeDocument/2006/relationships/oleObject" Target="../embeddings/oleObject53.bin"/><Relationship Id="rId2" Type="http://schemas.openxmlformats.org/officeDocument/2006/relationships/tags" Target="../tags/tag704.xml"/><Relationship Id="rId1" Type="http://schemas.openxmlformats.org/officeDocument/2006/relationships/tags" Target="../tags/tag703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07.xml"/><Relationship Id="rId4" Type="http://schemas.openxmlformats.org/officeDocument/2006/relationships/tags" Target="../tags/tag706.xml"/><Relationship Id="rId9" Type="http://schemas.openxmlformats.org/officeDocument/2006/relationships/image" Target="../media/image2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10.xml"/><Relationship Id="rId7" Type="http://schemas.openxmlformats.org/officeDocument/2006/relationships/oleObject" Target="../embeddings/oleObject54.bin"/><Relationship Id="rId2" Type="http://schemas.openxmlformats.org/officeDocument/2006/relationships/tags" Target="../tags/tag709.xml"/><Relationship Id="rId1" Type="http://schemas.openxmlformats.org/officeDocument/2006/relationships/tags" Target="../tags/tag70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12.xml"/><Relationship Id="rId10" Type="http://schemas.openxmlformats.org/officeDocument/2006/relationships/image" Target="../media/image2.png"/><Relationship Id="rId4" Type="http://schemas.openxmlformats.org/officeDocument/2006/relationships/tags" Target="../tags/tag711.xml"/><Relationship Id="rId9" Type="http://schemas.openxmlformats.org/officeDocument/2006/relationships/image" Target="../media/image9.jpeg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4.xml"/><Relationship Id="rId1" Type="http://schemas.openxmlformats.org/officeDocument/2006/relationships/tags" Target="../tags/tag713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5.bin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6.xml"/><Relationship Id="rId1" Type="http://schemas.openxmlformats.org/officeDocument/2006/relationships/tags" Target="../tags/tag715.xml"/><Relationship Id="rId6" Type="http://schemas.openxmlformats.org/officeDocument/2006/relationships/image" Target="../media/image1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6.bin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8.xml"/><Relationship Id="rId1" Type="http://schemas.openxmlformats.org/officeDocument/2006/relationships/tags" Target="../tags/tag717.xml"/><Relationship Id="rId6" Type="http://schemas.openxmlformats.org/officeDocument/2006/relationships/image" Target="../media/image13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7.bin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0.xml"/><Relationship Id="rId1" Type="http://schemas.openxmlformats.org/officeDocument/2006/relationships/tags" Target="../tags/tag719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8.bin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2.xml"/><Relationship Id="rId1" Type="http://schemas.openxmlformats.org/officeDocument/2006/relationships/tags" Target="../tags/tag721.xml"/><Relationship Id="rId6" Type="http://schemas.openxmlformats.org/officeDocument/2006/relationships/image" Target="../media/image15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9.bin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4.xml"/><Relationship Id="rId1" Type="http://schemas.openxmlformats.org/officeDocument/2006/relationships/tags" Target="../tags/tag723.xml"/><Relationship Id="rId6" Type="http://schemas.openxmlformats.org/officeDocument/2006/relationships/image" Target="../media/image7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0.bin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6.xml"/><Relationship Id="rId1" Type="http://schemas.openxmlformats.org/officeDocument/2006/relationships/tags" Target="../tags/tag725.xml"/><Relationship Id="rId6" Type="http://schemas.openxmlformats.org/officeDocument/2006/relationships/image" Target="../media/image16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1.bin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tags" Target="../tags/tag734.xml"/><Relationship Id="rId3" Type="http://schemas.openxmlformats.org/officeDocument/2006/relationships/tags" Target="../tags/tag729.xml"/><Relationship Id="rId7" Type="http://schemas.openxmlformats.org/officeDocument/2006/relationships/tags" Target="../tags/tag733.xml"/><Relationship Id="rId12" Type="http://schemas.openxmlformats.org/officeDocument/2006/relationships/image" Target="../media/image2.png"/><Relationship Id="rId2" Type="http://schemas.openxmlformats.org/officeDocument/2006/relationships/tags" Target="../tags/tag728.xml"/><Relationship Id="rId1" Type="http://schemas.openxmlformats.org/officeDocument/2006/relationships/tags" Target="../tags/tag727.xml"/><Relationship Id="rId6" Type="http://schemas.openxmlformats.org/officeDocument/2006/relationships/tags" Target="../tags/tag732.xml"/><Relationship Id="rId11" Type="http://schemas.openxmlformats.org/officeDocument/2006/relationships/image" Target="../media/image1.emf"/><Relationship Id="rId5" Type="http://schemas.openxmlformats.org/officeDocument/2006/relationships/tags" Target="../tags/tag731.xml"/><Relationship Id="rId10" Type="http://schemas.openxmlformats.org/officeDocument/2006/relationships/oleObject" Target="../embeddings/oleObject62.bin"/><Relationship Id="rId4" Type="http://schemas.openxmlformats.org/officeDocument/2006/relationships/tags" Target="../tags/tag730.xml"/><Relationship Id="rId9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96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A1C6E50E-4534-0BD6-DD32-13F093698041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140B7FD-5551-8D2E-65E0-DE18DCD1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EFFD5A-FC8E-9F5B-F36B-B1884C3FE478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rgbClr val="222222"/>
                </a:gs>
                <a:gs pos="100000">
                  <a:srgbClr val="E90028">
                    <a:lumMod val="99000"/>
                    <a:alpha val="14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b="1" i="0" dirty="0">
                <a:solidFill>
                  <a:schemeClr val="tx2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red and black logo&#10;&#10;Description automatically generated">
            <a:extLst>
              <a:ext uri="{FF2B5EF4-FFF2-40B4-BE49-F238E27FC236}">
                <a16:creationId xmlns:a16="http://schemas.microsoft.com/office/drawing/2014/main" id="{50455BA8-FE1B-5D13-462F-927B593ACBC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20832" y="765041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5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26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22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2954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0" i="0" cap="all" baseline="0" dirty="0">
                <a:latin typeface="Aptos" panose="020B0004020202020204" pitchFamily="34" charset="0"/>
              </a:rPr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C5F3B35-0B65-6AE0-3A04-11B0034DD2B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102278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212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E0A42F1-2CD0-C9C5-46BB-96DEFB43317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852498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138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95634C7-7042-3C8A-18E7-2F7C2933BC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9707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376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8821BD82-03A8-501F-9BC5-A26FCE12AA7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116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0448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DF0C5F-7D34-6D9D-A3EC-3B31120E5C48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7C7781-2B32-DB45-463D-D8759D97DC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32398B-7337-E58B-0A5E-1941E87F124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5. Source" hidden="1">
            <a:extLst>
              <a:ext uri="{FF2B5EF4-FFF2-40B4-BE49-F238E27FC236}">
                <a16:creationId xmlns:a16="http://schemas.microsoft.com/office/drawing/2014/main" id="{61DCAE07-A1C8-D736-A06A-BC15D268CB2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80941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6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A89587-5142-9FA3-E0AE-FEBCBBB8CE1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4A9B92F-8809-E43F-B897-530943CF3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B3C83-7E14-79C1-1160-993258EF40E5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EA6884B6-26E1-C909-829A-77AFED99E57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57509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065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F6840-AE4F-4E41-A681-6E0537BEC54C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C81A281C-2370-0CB3-5948-A8995874D1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990A6D-4CA3-D52C-4D2F-D467C167BF8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9EF36011-33A9-75DF-262E-DAC2F66229F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4096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768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CD6B22-9412-DABF-7645-E40D0EA21AE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6ECEFAFC-7519-DCB6-B1DE-2951C497D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8E538-B169-AB8D-68F7-E9CF8498BDC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D5E00B18-3C40-3129-3BB7-08505F7E4C2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5518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01470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ABD70B-102A-8B5A-BF68-58234803F31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74127813-F95A-6B89-5E0E-570D89CE1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BEE79E-CEFA-AD86-4A08-CAB38DA8668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51497680-3705-C652-517B-62638D26478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510368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56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0" i="0" cap="all" baseline="0" dirty="0">
                <a:latin typeface="Aptos" panose="020B0004020202020204" pitchFamily="34" charset="0"/>
              </a:rPr>
              <a:t>STICKER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8873DC-7473-267C-DA6B-EEA9A06D7E5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E72F218-776C-2BE8-3231-73D82F271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F0B5DA-95DB-1A42-03F0-017E9A5EF62F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76A903-9B67-A41B-80E8-47396D5CAA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13" name="5. Source" hidden="1">
            <a:extLst>
              <a:ext uri="{FF2B5EF4-FFF2-40B4-BE49-F238E27FC236}">
                <a16:creationId xmlns:a16="http://schemas.microsoft.com/office/drawing/2014/main" id="{ABC07D43-AEAA-8875-12A7-C84047942C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40824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593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E0A59-0527-4A0B-18CF-BA64B8161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9DB0C-0445-61D8-9675-AD0B45EE3CB1}"/>
              </a:ext>
            </a:extLst>
          </p:cNvPr>
          <p:cNvSpPr/>
          <p:nvPr userDrawn="1"/>
        </p:nvSpPr>
        <p:spPr>
          <a:xfrm rot="10800000"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rgbClr val="222222">
                  <a:alpha val="78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DDBFB7B-6225-696C-CCCD-978726F12A9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094E713-6499-9BF0-943C-6DB4A0BB250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1916F6-EE0C-5161-6DC1-61D37F772DAE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700" b="0" i="0" dirty="0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spc="300" dirty="0">
              <a:solidFill>
                <a:srgbClr val="FEFFFF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163EAC-1670-E4DF-34CD-981DA01F2582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w="12700" cap="flat" cmpd="sng" algn="ctr">
            <a:solidFill>
              <a:srgbClr val="FEFFFF"/>
            </a:solidFill>
            <a:prstDash val="solid"/>
            <a:miter lim="800000"/>
            <a:tailEnd type="none"/>
          </a:ln>
          <a:effectLst/>
        </p:spPr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0F961004-9043-A449-56E7-A636E0DF745A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>
              <a:defRPr/>
            </a:pPr>
            <a:fld id="{4ABDCABE-3F10-B64C-92F1-862014417034}" type="slidenum">
              <a:rPr lang="en-US" sz="800" smtClean="0">
                <a:solidFill>
                  <a:srgbClr val="FEFFFF"/>
                </a:solidFill>
                <a:latin typeface="Open Sans"/>
                <a:cs typeface="Arial" panose="020B0604020202020204" pitchFamily="34" charset="0"/>
              </a:rPr>
              <a:pPr algn="r" defTabSz="610744">
                <a:defRPr/>
              </a:pPr>
              <a:t>‹#›</a:t>
            </a:fld>
            <a:endParaRPr lang="en-US" sz="800">
              <a:solidFill>
                <a:srgbClr val="FEFFFF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8" name="2. Slide Title">
            <a:extLst>
              <a:ext uri="{FF2B5EF4-FFF2-40B4-BE49-F238E27FC236}">
                <a16:creationId xmlns:a16="http://schemas.microsoft.com/office/drawing/2014/main" id="{3BF11EED-4551-A885-BAE0-FDB2B7B81B2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5" y="934198"/>
            <a:ext cx="5541264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300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3054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00BEFFE-B217-02FD-2205-E40E9115E15F}"/>
              </a:ext>
            </a:extLst>
          </p:cNvPr>
          <p:cNvGrpSpPr/>
          <p:nvPr userDrawn="1"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439D62-A601-D515-427A-10349E89E826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871D961-9C1D-1CCD-178F-D0F69A54D241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D0149-61D2-E78F-6A69-62BAB47B70BE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FA1B2EE-4C88-0901-9525-28D402F1B921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51981BC-ED16-3E39-EDE3-C5C8F9C0B0C6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4DF9D41-665C-D047-264D-68951B014A13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0E97D3B-BA4F-6CD4-218D-CF6240BFB29F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FA999C-4F2E-1C4C-693E-5BC7FA3B0502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75BB07-6061-8B01-FB1D-DF23AF0DAF72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C5B833-F585-14AD-2965-547B460766C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22C5CA-AAFF-849F-AFEF-4DDC8DC07837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0A3308-C3E1-4AF8-6CEC-A572174B45D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FA0648-DF16-8319-AE59-17D4CAE4063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6D60C3-C2F2-B5C8-9CDC-D4EB20186F81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7CD048-5DF8-5CBA-68E5-2EC9E2DDB87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FF9A80-AD3A-F0F1-14BF-B51970380A74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C74052D-1BA1-942D-1818-E944B6A46838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6E77C8-27E3-0AE1-0765-7EE6AF566A2A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1E3032-B019-CEB6-A818-B2E5DEC5A135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029D65-DAF0-EE17-E392-4F01ED4D39E1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FCA064-1F12-2FF1-706D-8D4DB928522F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44DDF20-E814-8D3C-278F-27815864494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030B25B-1E81-6788-56DE-960CAAABA9FF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27E742F-F2FC-C7C9-C199-3EA617A3CCE2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1165EC8-DE61-A2C8-075F-A67A8EAA1C2B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0453A43-0E98-B3D7-F5DE-6BAE8ADDE4B3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12DDBF3-ED2A-8150-A684-30D12BB89A9D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829E5E-064A-9B28-5E06-DE1D74E7F1F8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003A2F-56E6-F949-FAFA-3610A167EFDE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B6A19AF-8274-7539-04B0-45789D39E0BB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FD5A032-752C-E1A0-C0C2-D51B590B262E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A07C7AF-E41B-0BA0-176C-3E287F81304B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51FEF0-AFA2-B9FF-07F0-E8DDEFCC5B87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50D77-D73D-E833-32C3-9F201112F7C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DD92CC-D8E4-C8E4-DE5B-9722701E2107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5FB1342-C744-FE46-21C3-D6FA2287D1CA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67F57C-EAD5-2C84-5456-1181ED1E8779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7EF9B01-C352-6B3C-F36C-5C4431367636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673DD62-0066-DAD0-0D79-869CF72455DA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D47BBE-B5B9-B84E-C7CC-8B2CDED885DD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7A4D105-4D5E-CD50-4365-B78E97300FF7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BDC213E7-BC39-0C0A-6828-D5D605FD2D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solidFill>
                  <a:schemeClr val="bg1"/>
                </a:solidFill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6647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2754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4577BAB2-8343-BC49-136C-E424F620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222222"/>
              </a:gs>
              <a:gs pos="100000">
                <a:srgbClr val="E90028">
                  <a:lumMod val="99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D298ADB5-39ED-475F-3D06-AE657CAC66E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03DAF425-EF3D-EBCF-C7B3-FE8913E27E3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888520" y="2968043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82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631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7428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A66904-D0A2-EE9D-6A68-D3D757A7D4E8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D6EAF-3B9C-A87D-9E25-C93E823FF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371D4-B68C-D92B-6E5B-5AE012F64069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chemeClr val="tx1"/>
                </a:gs>
                <a:gs pos="100000">
                  <a:schemeClr val="accent3">
                    <a:lumMod val="99000"/>
                    <a:alpha val="14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 here 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7680" y="3580437"/>
            <a:ext cx="9351056" cy="56252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b="1" i="0" dirty="0">
                <a:solidFill>
                  <a:schemeClr val="bg2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red and black logo&#10;&#10;Description automatically generated">
            <a:extLst>
              <a:ext uri="{FF2B5EF4-FFF2-40B4-BE49-F238E27FC236}">
                <a16:creationId xmlns:a16="http://schemas.microsoft.com/office/drawing/2014/main" id="{02333D96-8142-FD19-B002-2F78A400124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08957" y="1014975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476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1953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32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8988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4CF-3C87-3F20-9A7D-FC451B84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EABD-5C03-EC07-CDDA-80E138DE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400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6766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099F4-9EB6-76FD-6E70-E048D6B602F9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530E9DD9-8234-604A-802F-A054023027D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74877B3B-2E75-94EF-0FFD-025C9960BC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56A5F59-A909-9534-D1B7-F13A68E83B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011A66A-F864-64F2-D918-E7B44FBE359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7F814EB-C003-AAFC-B087-3ECE3DF140B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A19776-56DE-C7CC-F340-70B41111B2F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CC90407A-30F6-698A-A8F2-FA7D90005B2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578089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273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1763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6169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0730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C8CD6-8844-FE7C-5AD1-A7D3B042B90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2399948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5357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2CB87CCC-64DE-7123-0B0B-F05AF45955C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09290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6950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477A6075-2FDB-0655-CF50-2B453150D749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9779371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0723536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6503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590C56DD-B928-178B-15BB-20583E51AAA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96407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76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80B986-1528-D4D0-A503-EC85AE55065F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78AB714-3BD8-47E9-8BEC-45EA4594BEB7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E18B0E1A-77D1-7B16-CE40-9748772EC11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155F3084-BE7F-938F-8413-CC49D879873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FC221FE-057A-B6A1-2B0F-A168BE3341D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10F73A2F-CF0B-81A9-A4BF-5C34D040F38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CFDC26-04D3-6E5E-00B8-ACD0CD7EA7E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F7CCAEC9-E786-3E78-31C5-DFA27A87E5E9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38303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16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29F843E-9A91-6B85-5A1B-24B4890B881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2D445-2F36-9728-95CF-D74759219338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0D1C8941-7BB2-4741-2043-4AA48D2C5BE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B4A3669-1857-A062-83B7-A6C682D8F92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8A1AA10C-A000-4B9F-D5B6-565A1D73E903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77AD1DA-9881-6EEA-3438-8478B2A16EA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34F2008-C178-117E-2F7C-D0E0ED010054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70819AD-6118-8F84-E045-9049202173B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278F5ED-0618-37ED-28C1-BC9B71A1CA3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361755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1298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9250EEE-D951-7DCB-DEA6-BFEA0BF6DB7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B93712-D5EF-4A02-C1C4-7902821EAED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B16F91F5-06C1-A9D5-055E-63B383EBB94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C0F96876-4275-C93F-3345-A151DD0A0247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A9375B1-40F1-2EB2-C405-F5296D983D2B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E15D213-5F24-40C5-167A-5108AF0E24D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8AD77CA-1E18-F355-42D7-FFAEB213E93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9217093-2ADB-44BA-7DFC-E9BA5047C89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509290-DA15-A4CB-5B5D-829B86606D3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038828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86123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1D655-DC07-778C-534A-293DE0C7F45F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EF465A-E66E-8F24-C7A8-0849D9A70D8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6840E99D-E179-A8CE-8D6D-DF542D82131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537B1E8-090E-E48D-CF46-81109EF7CA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24D02175-D671-8D2F-2B55-9403F06910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442156-FC11-B278-FE38-187B66E5BB63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80AAA9B-F1F1-1F55-3532-E9595647CA5A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CC0E620-D337-2F31-012C-9CCA439C1E85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E1F0468-9962-2C29-1CC4-9D086609D82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098704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412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3E828924-9AEE-67CC-6392-875784F45AC9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25284-C7BC-A90A-C2F2-599AB6CD9F14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5AE63AA-54E7-2EBF-EA37-A160F1E6C97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C1B07F5-99FE-D8E7-A419-C8EDA45F4F4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54EA3BB-226B-9478-DE69-B656D40497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7ABA14D-E593-37DE-90F7-DBE219FC63E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75278F7-3F43-DE06-1E5A-DC8461CE6AA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9A5777C-3A89-029D-0C9B-BA9C161C1EC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5FDEA1B-3A89-E0C5-AAC1-B34E7C58838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44477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790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EFE22D4-7640-D72C-5C6E-EF2255950CE1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5B30F-CE3D-FD75-1D5D-538444A7BEE4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A029183-E1B0-2951-4D96-2B272B63AA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EBEBB032-BB18-3D4D-9E73-F153735C31B2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DB45323E-BE70-6B16-C755-5E38C7EA545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527C82F-40C1-061C-41D3-70E6DB8BF4B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8D51490-7B6E-297D-57F8-990552B3068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5EC155C9-0023-A5A6-0647-E4EFAF86AA3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760AF58B-2630-9D7E-3B95-8C830D3AC81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15354115-02E3-B507-D442-E58333A766A7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385453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A805FE97-8672-6282-0EC8-ABEAC52E46D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E6AFE-0E98-D1A0-CF9E-76E398E7DD6C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08576C1-EA25-5E9D-5664-EBCBEF6438B1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99EE54C3-6195-7D1A-3B53-25CECFEAF8B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87D4BBE-A6E5-293A-6269-792D5DA90290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620E40C-4635-CDC2-468F-F7E6FF2A5FBA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720A2D1E-F644-B955-0463-ABAE3D5F9DA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240648-3458-1B5C-DF9E-0850F31EEA3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E5E7F1C-BCDF-01A1-C7C7-178CD34185A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516744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4041E3-E43E-BAA5-C37B-AAB2F2294265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919185A7-6D05-825D-A3ED-51A7C41962C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2E0541-BE67-951F-AE32-7BD827E5C82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D88426E-8835-B3C1-AC3F-B5702933D4D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40E39B5-EE73-9FDC-939B-336ED6F8A71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DC3172E5-4E28-B42E-C24F-3DACAC9F42F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7A2C1478-5628-56F3-A2E5-13EF1111F03F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429279D-E439-0D5F-A665-0B2210D9E09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529424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452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718454E5-6285-00A9-53C9-B4BA91C926E8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AFF17B0-782D-B204-10E2-A245DD390963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DA6FEE7-CDA4-81DC-2EA4-C7D67752211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BDFE16-BF8B-5BE4-DF87-CD2D67368F7D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C6DC2955-0EB0-A27B-B7E2-3E5B584E08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DAE08EB3-6E3D-C456-B8A3-0B504F2CAD09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4194BBE-D97B-6CEC-55AD-98AD2B4BFCEC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77C364D-2AAA-6E00-8041-0AB927BEC69B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C1C4EE5-B02A-D600-21F3-C26002F8D67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C80419FA-CDD2-C161-354E-C17A266AA57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C68F69-7428-CA0E-D754-945C079ECFD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058657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8035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D4CFB085-D437-9546-5D9B-D6542405239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6473314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585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Sticker" hidden="1">
            <a:extLst>
              <a:ext uri="{FF2B5EF4-FFF2-40B4-BE49-F238E27FC236}">
                <a16:creationId xmlns:a16="http://schemas.microsoft.com/office/drawing/2014/main" id="{1BE78E90-512D-48A0-A845-A06C7B40AA52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01" name="3. Subtitle">
            <a:extLst>
              <a:ext uri="{FF2B5EF4-FFF2-40B4-BE49-F238E27FC236}">
                <a16:creationId xmlns:a16="http://schemas.microsoft.com/office/drawing/2014/main" id="{8AB5A759-C8C6-4E92-997D-BA04067A36C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76944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9B7093E-0F01-7C24-8CF8-07E16C4AD5C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430967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279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036A09-1C11-0390-172A-BDC1A70E859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138854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9295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53150A0-4712-4A9D-C377-B008F65496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5376469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511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40964E55-E537-8DF3-9342-8FF9B962A4E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2748604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7653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70A2E5D9-3632-73D5-22CE-53932999F8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7838802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933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1B21DDDE-2B23-23E9-1204-14C28EEA031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AE575D-865A-696D-9644-9A71A325C022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1AE804E8-6E1E-B357-D5A8-392BDF56FE5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C139ADDA-B9C8-33E3-32FD-F832E9E4CA3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A93AB90-F01E-1ECF-CF13-04D36835587E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0A912A0-04A3-267E-A1E7-0E4479EE5CA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2AD44B5-0C1B-AB77-830B-8CC9B6ED098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7041B10-8540-73F4-D7FB-3C1B366D883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EAB9D2E-4C00-F1DC-E30F-79775D1B89E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693020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7351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FF510DE5-09C2-80FC-CB16-ACA845E0903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68EE9-EA98-1050-3745-FD6473C7F02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475276AF-9E2D-5714-FB1A-39A77CBC802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2F34E03-833A-9F85-06B0-0103B3D7DC2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157090-3021-BCF4-6724-81C0A7369639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DB5B518-A808-9452-0571-8EA393B9F5E4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1D809124-9112-5038-6B75-8B243ACAF0B0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9C99E83-8111-545D-EFEF-3CB18CA601E0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E2B5EB4-0861-E3F7-1D3B-339B80B90DE3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577216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240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4D8EE31-E95A-6D9A-F828-FFC3D9F8710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BCD0B-29D3-C774-F3E2-0930EA2B591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48951F1-10AE-AEA6-0F5D-AF64D92257F8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093BAF07-5C4C-0E0A-13BD-B6DDE276C22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62F0354-665F-589F-4E35-FCEB511CB38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2811D5F0-72D0-1019-0C9E-D6D3D61EE76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F018FE43-DF21-BB4D-89D2-A37E096BF66F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3AA7E7A-10DB-3970-AAB1-6EA6AC480EF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CFA103B-5413-62A4-1AB5-EB1D881C33A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528098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3088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AA63786F-0B44-C2A7-38DA-D61828E15AE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7EB6AA-58BC-A371-B70F-73EBC9E2AA80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CE2A6440-FF22-0F9B-1C5D-04C7C63859F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50EE619E-AF61-2C88-4226-7810D6C01D0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2203968C-D908-71A2-BD5F-C6C725108C9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EFF5A8C-F969-029F-1702-5112390FC93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07F5B01-BED5-075E-16F7-F8FE0CAB568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B328CCC-DA5C-ED34-A8CC-F6D16683E3A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04F01A39-3452-AE12-BA84-694B6DFFFC0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210438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6648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9BDC5E0C-4668-472F-0E96-361BA3A0CB51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1E8823-E0AF-A248-9931-E03198307B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AA849B82-DD56-2BF8-5AE6-EDE569947145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150FE6D3-DB3C-5D81-CF8F-FCA2FAF21FA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877A923-4A3A-C545-5A82-235F00053DC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40D933-A1FB-089F-EC30-0B74847F023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47633DC-061E-574E-331E-E4F0A5E5F5C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4ECC6690-B08A-6D8D-E027-90E17B6C860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AD4D031-F41A-8689-E70C-3587BEB734D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703853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446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A691649-67B6-B45C-7BA8-D3F5EB280E5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0CA76-D9F5-A54F-8AC5-69682AAFD2AB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6569E10-DF87-7ECB-7669-619C0C20677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F92F792C-FCBC-59C9-C096-03B03DE6157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A17C6C0-6161-7C70-71AA-DFB0B31D81FF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10F95B5-8B83-3AF9-ED67-ED48F3DAA52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89364C5-C67D-73A9-3B98-03FB26140CC5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7ADBD6-48F7-1317-378E-12E9BC5D7146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0FBBECD5-1241-1491-5D8A-69E6C967CF6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948296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2331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A2A8C6A2-26B8-46D0-B6A4-4D8C91B2772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63DE0353-99BC-4322-9D9F-E3C1556B87A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4" y="3659644"/>
            <a:ext cx="3465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76B794B1-DD45-2EC6-DABA-8C80B3B292B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5CC83-C7E9-A791-F588-7EB80B096E6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2578DEC5-C385-3338-1200-4A649DD2838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5053DFC-83AC-3DDE-18B0-EE4C39387102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2D4C49F-A1E0-7AB4-1977-32E777A3A81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259331F-1A76-75FF-0D63-6BB9B742E83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89B63FBC-711B-5661-B00D-4C3EB24E7177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396DA9E4-545B-6922-F14F-1B9055A27B0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3542F06E-7530-BF56-32B0-05FCCE8338CA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07222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408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A002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A0029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201E918A-7ADD-4595-9E5C-36C3D305CA4A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A0895B2F-2F72-4935-BC7F-BEA280D6C542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A0918DC-E16B-94A3-D920-15032BA3042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8677E-7F98-E1C7-AB2B-36054DEE3847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388CFDF-B73F-EA1C-95BE-BBEC811730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D6EB0D38-26E0-9B9F-6415-A753EA8B536D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2A2217-9947-A838-EE33-D1DE43F88C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586C0A0-461E-3059-5D7F-8705AE98137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D9D15E5-6689-3F68-9084-917164A876F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190B086-5902-048E-96CD-92E8387C6AA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42C0B9AA-1571-2444-C3E4-D5466DC512C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600360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530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8" name="Sticker" hidden="1">
            <a:extLst>
              <a:ext uri="{FF2B5EF4-FFF2-40B4-BE49-F238E27FC236}">
                <a16:creationId xmlns:a16="http://schemas.microsoft.com/office/drawing/2014/main" id="{02AE8CE4-BD27-40D4-AB6E-9F41E7636086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28E74CB8-BF11-1076-E307-A5BAF5277A4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ACD0FF-C965-17DE-35CB-FD2D868AC2C9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7A19DFA-8C49-827D-50FF-BE77E25967E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5B88209A-59C2-AA72-374F-51B919816FB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D4A748F-3B33-91F4-D5BB-D5909CD9B8E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ECFBA85E-BCED-2222-B4BD-074B3E030A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B9C98811-C84A-DF6B-8CF6-E8A1F96D3B2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B0139F3-2AE4-7421-6E1F-F515F7E349ED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93FBCC4-8293-CEAD-137E-810BE05E54D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EF517355-F18E-869C-0D80-972C51EB7DE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834849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0859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7976AE6E-1007-617B-6D37-DAF22B336B7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F0CB2C-0DAE-77AE-BAB3-FDD88EB6B27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E4B82813-5045-5D9A-A392-192D7F03EB0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7FD17CD-1B4C-76D8-08DE-D690E593554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F17A0A6-D7EB-8E73-E8A1-08CDE76B20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18BDFCD-6D65-FEB4-A299-F74ABC44CD08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4D30287-95FC-218F-667E-422D4444746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D20C33C0-CE17-524E-B602-2FD92315742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127160B2-2E10-357A-9DEA-AC4AB98C350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399377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58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6DE1ED-91A1-6DAE-9EF2-B450D30DBFC3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7D43D03-AABE-2FEE-84E0-3D3933E4D4AE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367484EE-B3C3-164B-15FB-16785FCF546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9E4DD72-7E91-4E88-DF46-71FEE94BB14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BEAA5E1-DFFC-2307-AEA9-C3209DE99AE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C8F52B6-98FC-391C-3BFA-DFF7C8E660D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CE905E7-D443-E451-21D6-DB94A089F7E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4806490-B7DB-A39F-BFEA-0C3F447AEDA0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526734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A404-32DD-FE24-D28E-10715608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16924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0252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4FAAC0C-C4DA-2014-1F28-9C3F81B557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399399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77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9CC5712-69F2-B304-CBCE-B0EBB8F18C5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61"/>
            <a:ext cx="12192000" cy="68454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8B889-4515-F46A-E641-004E5FD2C2AD}"/>
              </a:ext>
            </a:extLst>
          </p:cNvPr>
          <p:cNvSpPr/>
          <p:nvPr userDrawn="1"/>
        </p:nvSpPr>
        <p:spPr>
          <a:xfrm rot="10800000" flipH="1">
            <a:off x="0" y="12559"/>
            <a:ext cx="12191999" cy="6857999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3">
                  <a:lumMod val="99000"/>
                  <a:alpha val="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564929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3013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5861E-A5F2-4134-8EBA-5A27237BB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grayscl/>
            <a:alphaModFix amt="53000"/>
          </a:blip>
          <a:srcRect l="16598" r="1182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0F48FF3-7DD6-C6D0-1A16-4579E5F9F127}"/>
              </a:ext>
            </a:extLst>
          </p:cNvPr>
          <p:cNvSpPr/>
          <p:nvPr userDrawn="1"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55000">
                <a:schemeClr val="tx1"/>
              </a:gs>
              <a:gs pos="9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B031A6CD-9DBF-5730-A37B-E5C39DBF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25292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371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占位符 12"/>
          <p:cNvPicPr>
            <a:picLocks noChangeAspect="1"/>
          </p:cNvPicPr>
          <p:nvPr userDrawn="1"/>
        </p:nvPicPr>
        <p:blipFill rotWithShape="1">
          <a:blip r:embed="rId6">
            <a:grayscl/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9388" y="0"/>
            <a:ext cx="82026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97604B-1F15-0B63-C055-41CC8436A8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4A31890-9831-E69C-A46F-60406C2A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00386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2564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9582D8-580D-1FFA-1ADA-D8F311BE09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627F90-D464-F0F9-630D-0F0C7895563E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94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3397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271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1B6E49C-9FCE-1A4A-7020-71691C1CCC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34"/>
            <a:ext cx="12192000" cy="6833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D04B41-4F91-3216-67A4-63968EB48286}"/>
              </a:ext>
            </a:extLst>
          </p:cNvPr>
          <p:cNvSpPr/>
          <p:nvPr userDrawn="1"/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86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4023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3573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039BF3-1B23-77C0-CB68-DE654FC3A0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970AEE-8A91-9B4A-83FF-2DEB9DD51453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88000"/>
                </a:schemeClr>
              </a:gs>
              <a:gs pos="100000">
                <a:schemeClr val="accent3">
                  <a:lumMod val="99000"/>
                  <a:alpha val="86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75471FE-627E-1B54-BE5C-43118C2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65139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861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49D46FD-B6BC-BAF1-3651-460EDD5E84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CAC8E13-E8F3-D0DF-02F9-06FC45D0718C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A9317E6-B6B0-DA2A-C24F-113D2AC8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14215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0859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BCAC184-8EEC-EA9B-4868-60C5B316EDF5}"/>
              </a:ext>
            </a:extLst>
          </p:cNvPr>
          <p:cNvSpPr/>
          <p:nvPr userDrawn="1"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405665-2AA2-4697-952F-2AE150E3C6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grayscl/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05" y="-7961"/>
            <a:ext cx="793897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EB6621-A58B-E979-B932-DE0C74643EBE}"/>
              </a:ext>
            </a:extLst>
          </p:cNvPr>
          <p:cNvSpPr/>
          <p:nvPr userDrawn="1"/>
        </p:nvSpPr>
        <p:spPr>
          <a:xfrm rot="10800000" flipH="1">
            <a:off x="0" y="-15930"/>
            <a:ext cx="12192000" cy="6873929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D9CF207C-68CD-A853-88A4-BEF2412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41809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671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gradFill>
            <a:gsLst>
              <a:gs pos="75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09600" y="3659644"/>
            <a:ext cx="2459736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" y="1851817"/>
            <a:ext cx="2459736" cy="166199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pic>
        <p:nvPicPr>
          <p:cNvPr id="22" name="Picture 21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20797C4-62B6-112D-0F75-73A014523CA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B48618-92AD-354F-E958-EBF46CD785E5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8F3921CC-B724-719B-6CCA-6C11659FF8A2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0736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96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A1C6E50E-4534-0BD6-DD32-13F093698041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140B7FD-5551-8D2E-65E0-DE18DCD1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EFFD5A-FC8E-9F5B-F36B-B1884C3FE478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rgbClr val="222222"/>
                </a:gs>
                <a:gs pos="100000">
                  <a:srgbClr val="E90028">
                    <a:lumMod val="99000"/>
                    <a:alpha val="14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0B32CA6-FCC8-9C97-B19F-037769BE349F}"/>
              </a:ext>
            </a:extLst>
          </p:cNvPr>
          <p:cNvGrpSpPr/>
          <p:nvPr userDrawn="1"/>
        </p:nvGrpSpPr>
        <p:grpSpPr>
          <a:xfrm>
            <a:off x="927680" y="805367"/>
            <a:ext cx="2414960" cy="901451"/>
            <a:chOff x="927680" y="805367"/>
            <a:chExt cx="2414960" cy="90145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1FC9BF2-A5EE-9F23-EA87-2E023EE87E80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9CB44E4C-D4A5-29BF-4CB3-B30B749C84C7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EED2893E-EEF5-9F08-9960-312E6EDDDAD1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6B830AC-DFE0-0BD8-1806-822421AD7CE9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765D4FEF-58D5-BBBD-C845-EFB49C8F6C4F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42F7A3AD-A2FA-0B3F-FACA-F0222BC43B9D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A58F3120-8098-485D-EFC6-00E146C636B8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DB99D749-A247-09FB-AD13-6B3DFB676578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6B31610-0B3B-E957-949D-4A9C48742AAD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696C0F7A-3C2C-9C7A-EA13-3FBF9D486E95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921556CA-4D68-9E69-7FBA-4D8B042EE792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78DB84B6-BDB9-C325-7C43-9606D087B687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06110760-692E-4C23-531E-2A80AC169FCE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95112B4D-B37A-B49B-3D8B-CDBEC3C5E2B2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C6799081-D918-9A5E-66CF-565EB135C42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0D9E27C8-09FC-6D4B-D033-6A26E17B0A85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2C5BCD8E-E6B8-216F-CD8A-BC87B32DE0CA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3DAD9908-D2D3-B30E-2711-6534E150EE9D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527A55E1-3BDD-D5B2-B61C-D258CB0648AE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7F8B47D-12B0-0D62-7308-E15B0FF5A91E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B8DBB006-36B7-C496-16B7-A06F93A8023D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BAF43FBC-DBBE-5E5D-E2D2-33C9F672CE49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3352A321-239D-B5EC-A50E-8798F6A81540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FAB7B408-6CA2-994D-608B-2301E5EA664E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C5D1AA87-B26E-A8DD-3DFE-B98199BD7F93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6F82DCD2-941C-5F91-53F6-29CEAD22CEEB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C53AD10B-D19C-3F88-A290-E89330E85E35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9D67EB56-DA86-11ED-EA79-996E46FFA5B3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A1EF07DE-66FB-0AE0-9D97-14A3A591C001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87F593A6-8F6C-CF6C-1B4F-662FD70B84F9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37BFF41B-16A8-3006-518B-5407D3FC57E6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A7311837-FBF2-C2EC-E653-DEDB95DF1C02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A16DEEF-9BB1-C70B-FB26-462D890FC168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E04B97C9-BAB1-0DA6-01B7-F4C1512FF373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70DFC917-6902-725B-626F-C4909E918C48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B8C8DFDF-55DF-9CF2-4533-8C5693259317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ECE28965-22C1-DABB-7CD5-4ED225544606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61FB1B7-66DA-472C-8869-1732E2BD810F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9CE9BEAE-F047-0F1D-9F88-4C2FBF3AC30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0532B188-7505-A9DE-2FE3-8E0408A178FC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469AC1D3-F5D9-DF99-55BC-7440E2FC094D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8105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26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9332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2954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 dirty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C5F3B35-0B65-6AE0-3A04-11B0034DD2B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6649660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212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E0A42F1-2CD0-C9C5-46BB-96DEFB43317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9676004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138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95634C7-7042-3C8A-18E7-2F7C2933BC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73633582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376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8821BD82-03A8-501F-9BC5-A26FCE12AA7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330658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0448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DF0C5F-7D34-6D9D-A3EC-3B31120E5C48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7C7781-2B32-DB45-463D-D8759D97DC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32398B-7337-E58B-0A5E-1941E87F124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5. Source" hidden="1">
            <a:extLst>
              <a:ext uri="{FF2B5EF4-FFF2-40B4-BE49-F238E27FC236}">
                <a16:creationId xmlns:a16="http://schemas.microsoft.com/office/drawing/2014/main" id="{61DCAE07-A1C8-D736-A06A-BC15D268CB2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3559733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6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A89587-5142-9FA3-E0AE-FEBCBBB8CE1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4A9B92F-8809-E43F-B897-530943CF3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B3C83-7E14-79C1-1160-993258EF40E5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dirty="0" err="1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spc="300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EA6884B6-26E1-C909-829A-77AFED99E57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870979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065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F6840-AE4F-4E41-A681-6E0537BEC54C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C81A281C-2370-0CB3-5948-A8995874D1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990A6D-4CA3-D52C-4D2F-D467C167BF8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9EF36011-33A9-75DF-262E-DAC2F66229F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9164815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768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CD6B22-9412-DABF-7645-E40D0EA21AE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6ECEFAFC-7519-DCB6-B1DE-2951C497D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8E538-B169-AB8D-68F7-E9CF8498BDC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D5E00B18-3C40-3129-3BB7-08505F7E4C2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6755938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01470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ABD70B-102A-8B5A-BF68-58234803F31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74127813-F95A-6B89-5E0E-570D89CE1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BEE79E-CEFA-AD86-4A08-CAB38DA8668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51497680-3705-C652-517B-62638D26478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68891016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56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 dirty="0"/>
              <a:t>STICKER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8873DC-7473-267C-DA6B-EEA9A06D7E5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E72F218-776C-2BE8-3231-73D82F271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F0B5DA-95DB-1A42-03F0-017E9A5EF62F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76A903-9B67-A41B-80E8-47396D5CAA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13" name="5. Source" hidden="1">
            <a:extLst>
              <a:ext uri="{FF2B5EF4-FFF2-40B4-BE49-F238E27FC236}">
                <a16:creationId xmlns:a16="http://schemas.microsoft.com/office/drawing/2014/main" id="{ABC07D43-AEAA-8875-12A7-C84047942C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0037088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593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E0A59-0527-4A0B-18CF-BA64B8161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9DB0C-0445-61D8-9675-AD0B45EE3CB1}"/>
              </a:ext>
            </a:extLst>
          </p:cNvPr>
          <p:cNvSpPr/>
          <p:nvPr userDrawn="1"/>
        </p:nvSpPr>
        <p:spPr>
          <a:xfrm rot="10800000"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rgbClr val="222222">
                  <a:alpha val="78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DDBFB7B-6225-696C-CCCD-978726F12A9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094E713-6499-9BF0-943C-6DB4A0BB250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1916F6-EE0C-5161-6DC1-61D37F772DAE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700">
                <a:solidFill>
                  <a:srgbClr val="FEFFFF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spc="300">
              <a:solidFill>
                <a:srgbClr val="FEFFFF"/>
              </a:solidFill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163EAC-1670-E4DF-34CD-981DA01F2582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  <a:tailEnd type="none"/>
          </a:ln>
          <a:effectLst/>
        </p:spPr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0F961004-9043-A449-56E7-A636E0DF745A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>
              <a:defRPr/>
            </a:pPr>
            <a:fld id="{4ABDCABE-3F10-B64C-92F1-862014417034}" type="slidenum">
              <a:rPr lang="en-US" sz="800" smtClean="0">
                <a:solidFill>
                  <a:srgbClr val="FEFFFF"/>
                </a:solidFill>
                <a:latin typeface="Open Sans"/>
                <a:cs typeface="Arial" panose="020B0604020202020204" pitchFamily="34" charset="0"/>
              </a:rPr>
              <a:pPr algn="r" defTabSz="610744">
                <a:defRPr/>
              </a:pPr>
              <a:t>‹#›</a:t>
            </a:fld>
            <a:endParaRPr lang="en-US" sz="800">
              <a:solidFill>
                <a:srgbClr val="FEFFFF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8" name="2. Slide Title">
            <a:extLst>
              <a:ext uri="{FF2B5EF4-FFF2-40B4-BE49-F238E27FC236}">
                <a16:creationId xmlns:a16="http://schemas.microsoft.com/office/drawing/2014/main" id="{3BF11EED-4551-A885-BAE0-FDB2B7B81B2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5" y="934198"/>
            <a:ext cx="5541264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47504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3054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00BEFFE-B217-02FD-2205-E40E9115E15F}"/>
              </a:ext>
            </a:extLst>
          </p:cNvPr>
          <p:cNvGrpSpPr/>
          <p:nvPr userDrawn="1"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439D62-A601-D515-427A-10349E89E826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871D961-9C1D-1CCD-178F-D0F69A54D241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D0149-61D2-E78F-6A69-62BAB47B70BE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FA1B2EE-4C88-0901-9525-28D402F1B921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51981BC-ED16-3E39-EDE3-C5C8F9C0B0C6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4DF9D41-665C-D047-264D-68951B014A13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0E97D3B-BA4F-6CD4-218D-CF6240BFB29F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FA999C-4F2E-1C4C-693E-5BC7FA3B0502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75BB07-6061-8B01-FB1D-DF23AF0DAF72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C5B833-F585-14AD-2965-547B460766C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22C5CA-AAFF-849F-AFEF-4DDC8DC07837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0A3308-C3E1-4AF8-6CEC-A572174B45D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FA0648-DF16-8319-AE59-17D4CAE4063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6D60C3-C2F2-B5C8-9CDC-D4EB20186F81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7CD048-5DF8-5CBA-68E5-2EC9E2DDB87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FF9A80-AD3A-F0F1-14BF-B51970380A74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C74052D-1BA1-942D-1818-E944B6A46838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6E77C8-27E3-0AE1-0765-7EE6AF566A2A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1E3032-B019-CEB6-A818-B2E5DEC5A135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029D65-DAF0-EE17-E392-4F01ED4D39E1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FCA064-1F12-2FF1-706D-8D4DB928522F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44DDF20-E814-8D3C-278F-27815864494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030B25B-1E81-6788-56DE-960CAAABA9FF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27E742F-F2FC-C7C9-C199-3EA617A3CCE2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1165EC8-DE61-A2C8-075F-A67A8EAA1C2B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0453A43-0E98-B3D7-F5DE-6BAE8ADDE4B3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12DDBF3-ED2A-8150-A684-30D12BB89A9D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829E5E-064A-9B28-5E06-DE1D74E7F1F8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003A2F-56E6-F949-FAFA-3610A167EFDE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B6A19AF-8274-7539-04B0-45789D39E0BB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FD5A032-752C-E1A0-C0C2-D51B590B262E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A07C7AF-E41B-0BA0-176C-3E287F81304B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51FEF0-AFA2-B9FF-07F0-E8DDEFCC5B87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50D77-D73D-E833-32C3-9F201112F7C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DD92CC-D8E4-C8E4-DE5B-9722701E2107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5FB1342-C744-FE46-21C3-D6FA2287D1CA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67F57C-EAD5-2C84-5456-1181ED1E8779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7EF9B01-C352-6B3C-F36C-5C4431367636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673DD62-0066-DAD0-0D79-869CF72455DA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D47BBE-B5B9-B84E-C7CC-8B2CDED885DD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7A4D105-4D5E-CD50-4365-B78E97300FF7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BDC213E7-BC39-0C0A-6828-D5D605FD2D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>
                <a:solidFill>
                  <a:schemeClr val="bg1"/>
                </a:solidFill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6832092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2754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4577BAB2-8343-BC49-136C-E424F620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222222"/>
              </a:gs>
              <a:gs pos="100000">
                <a:srgbClr val="E90028">
                  <a:lumMod val="99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D4ACD1-5D46-257B-ECA3-0348F02D2DD3}"/>
              </a:ext>
            </a:extLst>
          </p:cNvPr>
          <p:cNvGrpSpPr/>
          <p:nvPr userDrawn="1"/>
        </p:nvGrpSpPr>
        <p:grpSpPr>
          <a:xfrm>
            <a:off x="4888520" y="2978275"/>
            <a:ext cx="2414960" cy="901451"/>
            <a:chOff x="927680" y="805367"/>
            <a:chExt cx="2414960" cy="90145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C84C502-8D20-222B-D243-CF399C49FE13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22E5BC4-C734-EEBB-265E-76DEEF66146F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9B6303A5-477B-3ADB-C12D-F813A0D40FB1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80E855B-93D9-62D9-0E9B-CA82BB441DA3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B80C5603-9261-4D0E-9CE0-EA2DB7B6E32E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99667D1-9CCD-B637-74AF-CCD7766FF3A6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E6AA58B8-8B62-8CE8-027F-CE25985DA0E8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937ADAD-0FFC-13A3-9703-DE5C367FB9FC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6EE0E7B-F845-5E7B-A6B9-ADAD9AF81634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8084753-74F8-F4FE-DF5F-75D78F1582F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CBD8F138-7597-5075-0ACE-7CCE7F80FCEB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847135B3-A33A-D8AE-30EC-8D55D6E84C5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6720062D-2FE9-CDE5-946F-E0C8D8AF7A7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CC29E5B-EA31-A29A-9461-99245A913BD6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55C9585-0227-62E6-C017-691EC6D37D7E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AAEA94C-6AE5-8F70-3E2F-A3D7CE96015C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3223A6E-A831-3B43-C8E2-1CCE82844832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95E1DC03-3856-BFC7-AA48-BC57DBA525E9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899369B-5D56-C1BC-1FA0-8D07F358B507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903FD77-590B-4640-F682-2934D2B22E32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E4551A4-C5C0-0771-3252-667C7D93CB39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6A657196-0927-F558-CAE3-7C7F48B3F579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0D7A677-BB14-9305-5194-7B18CE9B9F38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90E3860-A5C5-7C1F-3ED0-57CAB7CDEB28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D8AAF2F-AFF8-F36F-EABF-60DA22AC36B8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0AD0098-5537-9DB1-91D4-C01DBC846D5E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46A91AA5-B624-A334-F8B0-CC1F96963E9B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8756C31-D9CF-6F5A-D7E2-856A14CE76FB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D343BCE-6B2E-C241-B123-3671B13B4954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D60D608-1609-1238-91E2-3344A9208278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B937A10F-1922-345C-0696-07E5213C3B69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8724B84-B919-89A3-442E-163134BFCFC5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75127C7B-1CCA-B4FE-9327-9DF81601F04A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5DE6D74B-5935-720A-0108-9F7D2111438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78EBCCA-27E1-29F7-13AA-EBAB2CE82A1A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206FAC7F-0144-30C4-2ED0-914495DC6498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54BE742-C1A6-167A-F344-CCEEF34DEBAE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0E68426-DB04-B6AC-3AAC-25F36234BEF7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8AE726F4-760A-00EA-4056-4C5F1EFD0B6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A79533DB-B2EC-5AD4-1DBB-3285116FC35B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56046DE9-24A1-E140-5740-E0145EB96DCA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D298ADB5-39ED-475F-3D06-AE657CAC66E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650520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35686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7428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A66904-D0A2-EE9D-6A68-D3D757A7D4E8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D6EAF-3B9C-A87D-9E25-C93E823FF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371D4-B68C-D92B-6E5B-5AE012F64069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chemeClr val="tx1"/>
                </a:gs>
                <a:gs pos="100000">
                  <a:schemeClr val="accent3">
                    <a:lumMod val="99000"/>
                    <a:alpha val="14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 here 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B63E547-0AFC-C230-4912-4D3DD3324A8F}"/>
              </a:ext>
            </a:extLst>
          </p:cNvPr>
          <p:cNvGrpSpPr/>
          <p:nvPr userDrawn="1"/>
        </p:nvGrpSpPr>
        <p:grpSpPr>
          <a:xfrm>
            <a:off x="927680" y="805367"/>
            <a:ext cx="2414960" cy="901451"/>
            <a:chOff x="927680" y="805367"/>
            <a:chExt cx="2414960" cy="90145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ABECEF8-C731-650D-CF09-895E8FD51524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4306BB84-6170-A32C-9541-AFCD92E03E94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DC482E34-63FF-4C19-AD2C-F115B4EC3A2F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960A953-2EDC-4509-F254-A792D05259B9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554292A-60F2-EB18-90A9-D871DB3D0D6F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8EF8CC75-A6D3-58FA-14F3-9D6EBAD6FC21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548BAEA1-1B42-CF93-E367-3E57604D881A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13239F7-4CF6-9871-B2FE-1EE825BC36D4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98CFEFE-1C6F-C930-8C74-9B7E2B28281A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chemeClr val="bg1"/>
            </a:solidFill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F6BD69C-62A8-51FC-102C-AB16197CB579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FB5608C-5CC3-84A5-E09E-122802458280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E079E8B9-D42E-27BC-095E-1D9F530797B0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76367BC-8EB3-17E6-02D2-F1C69AF30210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C6CEEA0-1B6C-0284-138F-D1F9183563AD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DA4F888C-1DAC-2694-2180-A351C1C986B3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FBEA4C79-F87F-5C70-9C51-AB3817ED685F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D9C30FF3-8687-E75D-D075-0E7A5194BF87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BE9172-0D0B-B78F-E80B-A6B9D399A9B6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B43250D-E258-744A-A9AE-911B03651973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E51FF71-D0EC-6381-11A6-E4DF80FC4E02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9A16E9B-7D74-CA6B-3939-C08B42D05F5B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F8BD753-ABFD-424F-1CC2-418208AF2A1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6A3AAB72-6566-0EAA-C30D-C15031C2D193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1B5CD38A-9E26-716E-2AD9-997E2383F768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0DFD5B0D-D076-C69C-AC36-0A5BA022227A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2F9458E-9AD5-9BD5-8AFC-A2744A20DE22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3E8049DE-EF83-04FA-FE6E-5B0AAE1BB833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ABEB15E-CEEC-83DD-8126-D356A8E8C17D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74DF724-A3FC-9665-6E80-763AB825716F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6799AA50-3E5F-C2B8-2BC0-908C67297368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6829709-F3DA-F1E0-E780-F24A36520943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DF99CD6E-B502-7A07-D9E0-236B2E91CD58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7B55110-A12F-D7CF-8D27-88AF27B07156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41E7E723-B1B7-13A1-754F-3856E4275CB3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FDF58A-19B3-6BF4-D531-D89F53663AA4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B7A84A2-1A95-3999-050A-C99428BDE867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D6EE046-FA08-FFE5-B805-7FB675949E57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D253D2BF-1606-EC18-6C57-4745A489EE02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F4295A84-EA11-9EA6-7DEC-F36B8C8F592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2171D4B-2AD9-02CF-4D1D-960B8B2E224F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7B47EE26-9358-54E2-24DB-E8688AEF18AD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12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529547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13780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4837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4CF-3C87-3F20-9A7D-FC451B84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EABD-5C03-EC07-CDDA-80E138DE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9001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6766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099F4-9EB6-76FD-6E70-E048D6B602F9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530E9DD9-8234-604A-802F-A054023027D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74877B3B-2E75-94EF-0FFD-025C9960BC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56A5F59-A909-9534-D1B7-F13A68E83B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011A66A-F864-64F2-D918-E7B44FBE359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7F814EB-C003-AAFC-B087-3ECE3DF140B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A19776-56DE-C7CC-F340-70B41111B2F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CC90407A-30F6-698A-A8F2-FA7D90005B2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3099987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273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1763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54392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0730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C8CD6-8844-FE7C-5AD1-A7D3B042B90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880346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5357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2CB87CCC-64DE-7123-0B0B-F05AF45955C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953556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6950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477A6075-2FDB-0655-CF50-2B453150D749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2094395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99270022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6503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590C56DD-B928-178B-15BB-20583E51AAA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1924248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76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80B986-1528-D4D0-A503-EC85AE55065F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78AB714-3BD8-47E9-8BEC-45EA4594BEB7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E18B0E1A-77D1-7B16-CE40-9748772EC11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155F3084-BE7F-938F-8413-CC49D879873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FC221FE-057A-B6A1-2B0F-A168BE3341D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10F73A2F-CF0B-81A9-A4BF-5C34D040F38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CFDC26-04D3-6E5E-00B8-ACD0CD7EA7E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F7CCAEC9-E786-3E78-31C5-DFA27A87E5E9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1077568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16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29F843E-9A91-6B85-5A1B-24B4890B881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2D445-2F36-9728-95CF-D74759219338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0D1C8941-7BB2-4741-2043-4AA48D2C5BE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B4A3669-1857-A062-83B7-A6C682D8F92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8A1AA10C-A000-4B9F-D5B6-565A1D73E903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77AD1DA-9881-6EEA-3438-8478B2A16EA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34F2008-C178-117E-2F7C-D0E0ED010054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70819AD-6118-8F84-E045-9049202173B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278F5ED-0618-37ED-28C1-BC9B71A1CA3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550363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1298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9250EEE-D951-7DCB-DEA6-BFEA0BF6DB7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B93712-D5EF-4A02-C1C4-7902821EAED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B16F91F5-06C1-A9D5-055E-63B383EBB94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C0F96876-4275-C93F-3345-A151DD0A0247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A9375B1-40F1-2EB2-C405-F5296D983D2B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E15D213-5F24-40C5-167A-5108AF0E24D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8AD77CA-1E18-F355-42D7-FFAEB213E93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9217093-2ADB-44BA-7DFC-E9BA5047C89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509290-DA15-A4CB-5B5D-829B86606D3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2877876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86123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1D655-DC07-778C-534A-293DE0C7F45F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EF465A-E66E-8F24-C7A8-0849D9A70D8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6840E99D-E179-A8CE-8D6D-DF542D82131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537B1E8-090E-E48D-CF46-81109EF7CA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24D02175-D671-8D2F-2B55-9403F06910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442156-FC11-B278-FE38-187B66E5BB63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80AAA9B-F1F1-1F55-3532-E9595647CA5A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CC0E620-D337-2F31-012C-9CCA439C1E85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E1F0468-9962-2C29-1CC4-9D086609D82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133648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412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3E828924-9AEE-67CC-6392-875784F45AC9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25284-C7BC-A90A-C2F2-599AB6CD9F14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5AE63AA-54E7-2EBF-EA37-A160F1E6C97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C1B07F5-99FE-D8E7-A419-C8EDA45F4F4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54EA3BB-226B-9478-DE69-B656D40497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7ABA14D-E593-37DE-90F7-DBE219FC63E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75278F7-3F43-DE06-1E5A-DC8461CE6AA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9A5777C-3A89-029D-0C9B-BA9C161C1EC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5FDEA1B-3A89-E0C5-AAC1-B34E7C58838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1578566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790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EFE22D4-7640-D72C-5C6E-EF2255950CE1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5B30F-CE3D-FD75-1D5D-538444A7BEE4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A029183-E1B0-2951-4D96-2B272B63AA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EBEBB032-BB18-3D4D-9E73-F153735C31B2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DB45323E-BE70-6B16-C755-5E38C7EA545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527C82F-40C1-061C-41D3-70E6DB8BF4B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8D51490-7B6E-297D-57F8-990552B3068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5EC155C9-0023-A5A6-0647-E4EFAF86AA3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760AF58B-2630-9D7E-3B95-8C830D3AC81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15354115-02E3-B507-D442-E58333A766A7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4559009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A805FE97-8672-6282-0EC8-ABEAC52E46D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E6AFE-0E98-D1A0-CF9E-76E398E7DD6C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08576C1-EA25-5E9D-5664-EBCBEF6438B1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99EE54C3-6195-7D1A-3B53-25CECFEAF8B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87D4BBE-A6E5-293A-6269-792D5DA90290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620E40C-4635-CDC2-468F-F7E6FF2A5FBA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720A2D1E-F644-B955-0463-ABAE3D5F9DA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240648-3458-1B5C-DF9E-0850F31EEA3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E5E7F1C-BCDF-01A1-C7C7-178CD34185A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2523781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4041E3-E43E-BAA5-C37B-AAB2F2294265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919185A7-6D05-825D-A3ED-51A7C41962C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2E0541-BE67-951F-AE32-7BD827E5C82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D88426E-8835-B3C1-AC3F-B5702933D4D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40E39B5-EE73-9FDC-939B-336ED6F8A71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DC3172E5-4E28-B42E-C24F-3DACAC9F42F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7A2C1478-5628-56F3-A2E5-13EF1111F03F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429279D-E439-0D5F-A665-0B2210D9E09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8222413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452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718454E5-6285-00A9-53C9-B4BA91C926E8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AFF17B0-782D-B204-10E2-A245DD390963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DA6FEE7-CDA4-81DC-2EA4-C7D67752211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BDFE16-BF8B-5BE4-DF87-CD2D67368F7D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C6DC2955-0EB0-A27B-B7E2-3E5B584E08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DAE08EB3-6E3D-C456-B8A3-0B504F2CAD09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4194BBE-D97B-6CEC-55AD-98AD2B4BFCEC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77C364D-2AAA-6E00-8041-0AB927BEC69B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C1C4EE5-B02A-D600-21F3-C26002F8D67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C80419FA-CDD2-C161-354E-C17A266AA57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C68F69-7428-CA0E-D754-945C079ECFD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0377998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8035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D4CFB085-D437-9546-5D9B-D6542405239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9821214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585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Sticker" hidden="1">
            <a:extLst>
              <a:ext uri="{FF2B5EF4-FFF2-40B4-BE49-F238E27FC236}">
                <a16:creationId xmlns:a16="http://schemas.microsoft.com/office/drawing/2014/main" id="{1BE78E90-512D-48A0-A845-A06C7B40AA52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01" name="3. Subtitle">
            <a:extLst>
              <a:ext uri="{FF2B5EF4-FFF2-40B4-BE49-F238E27FC236}">
                <a16:creationId xmlns:a16="http://schemas.microsoft.com/office/drawing/2014/main" id="{8AB5A759-C8C6-4E92-997D-BA04067A36C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76944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9B7093E-0F01-7C24-8CF8-07E16C4AD5C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1167694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279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036A09-1C11-0390-172A-BDC1A70E859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7142940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9295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53150A0-4712-4A9D-C377-B008F65496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6824146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511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40964E55-E537-8DF3-9342-8FF9B962A4E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7263197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7653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70A2E5D9-3632-73D5-22CE-53932999F8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4322569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933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1B21DDDE-2B23-23E9-1204-14C28EEA031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AE575D-865A-696D-9644-9A71A325C022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1AE804E8-6E1E-B357-D5A8-392BDF56FE5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C139ADDA-B9C8-33E3-32FD-F832E9E4CA3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A93AB90-F01E-1ECF-CF13-04D36835587E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0A912A0-04A3-267E-A1E7-0E4479EE5CA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2AD44B5-0C1B-AB77-830B-8CC9B6ED098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7041B10-8540-73F4-D7FB-3C1B366D883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EAB9D2E-4C00-F1DC-E30F-79775D1B89E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34385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7351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FF510DE5-09C2-80FC-CB16-ACA845E0903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68EE9-EA98-1050-3745-FD6473C7F02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475276AF-9E2D-5714-FB1A-39A77CBC802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2F34E03-833A-9F85-06B0-0103B3D7DC2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157090-3021-BCF4-6724-81C0A7369639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DB5B518-A808-9452-0571-8EA393B9F5E4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1D809124-9112-5038-6B75-8B243ACAF0B0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9C99E83-8111-545D-EFEF-3CB18CA601E0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E2B5EB4-0861-E3F7-1D3B-339B80B90DE3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3353706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240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4D8EE31-E95A-6D9A-F828-FFC3D9F8710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BCD0B-29D3-C774-F3E2-0930EA2B591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48951F1-10AE-AEA6-0F5D-AF64D92257F8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093BAF07-5C4C-0E0A-13BD-B6DDE276C22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62F0354-665F-589F-4E35-FCEB511CB38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2811D5F0-72D0-1019-0C9E-D6D3D61EE76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F018FE43-DF21-BB4D-89D2-A37E096BF66F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3AA7E7A-10DB-3970-AAB1-6EA6AC480EF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CFA103B-5413-62A4-1AB5-EB1D881C33A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2482796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3088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AA63786F-0B44-C2A7-38DA-D61828E15AE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7EB6AA-58BC-A371-B70F-73EBC9E2AA80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CE2A6440-FF22-0F9B-1C5D-04C7C63859F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50EE619E-AF61-2C88-4226-7810D6C01D0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2203968C-D908-71A2-BD5F-C6C725108C9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EFF5A8C-F969-029F-1702-5112390FC93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07F5B01-BED5-075E-16F7-F8FE0CAB568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B328CCC-DA5C-ED34-A8CC-F6D16683E3A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04F01A39-3452-AE12-BA84-694B6DFFFC0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8990078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6648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9BDC5E0C-4668-472F-0E96-361BA3A0CB51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1E8823-E0AF-A248-9931-E03198307B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AA849B82-DD56-2BF8-5AE6-EDE569947145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150FE6D3-DB3C-5D81-CF8F-FCA2FAF21FA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877A923-4A3A-C545-5A82-235F00053DC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40D933-A1FB-089F-EC30-0B74847F023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47633DC-061E-574E-331E-E4F0A5E5F5C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4ECC6690-B08A-6D8D-E027-90E17B6C860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AD4D031-F41A-8689-E70C-3587BEB734D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0202139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446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A691649-67B6-B45C-7BA8-D3F5EB280E5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0CA76-D9F5-A54F-8AC5-69682AAFD2AB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6569E10-DF87-7ECB-7669-619C0C20677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F92F792C-FCBC-59C9-C096-03B03DE6157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A17C6C0-6161-7C70-71AA-DFB0B31D81FF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10F95B5-8B83-3AF9-ED67-ED48F3DAA52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89364C5-C67D-73A9-3B98-03FB26140CC5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7ADBD6-48F7-1317-378E-12E9BC5D7146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0FBBECD5-1241-1491-5D8A-69E6C967CF6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0194183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2331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A2A8C6A2-26B8-46D0-B6A4-4D8C91B2772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63DE0353-99BC-4322-9D9F-E3C1556B87A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4" y="3659644"/>
            <a:ext cx="3465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76B794B1-DD45-2EC6-DABA-8C80B3B292B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5CC83-C7E9-A791-F588-7EB80B096E6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2578DEC5-C385-3338-1200-4A649DD2838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5053DFC-83AC-3DDE-18B0-EE4C39387102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2D4C49F-A1E0-7AB4-1977-32E777A3A81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259331F-1A76-75FF-0D63-6BB9B742E83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89B63FBC-711B-5661-B00D-4C3EB24E7177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396DA9E4-545B-6922-F14F-1B9055A27B0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3542F06E-7530-BF56-32B0-05FCCE8338CA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5188324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408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A002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A0029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201E918A-7ADD-4595-9E5C-36C3D305CA4A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A0895B2F-2F72-4935-BC7F-BEA280D6C542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A0918DC-E16B-94A3-D920-15032BA3042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8677E-7F98-E1C7-AB2B-36054DEE3847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388CFDF-B73F-EA1C-95BE-BBEC811730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D6EB0D38-26E0-9B9F-6415-A753EA8B536D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2A2217-9947-A838-EE33-D1DE43F88C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586C0A0-461E-3059-5D7F-8705AE98137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D9D15E5-6689-3F68-9084-917164A876F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190B086-5902-048E-96CD-92E8387C6AA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42C0B9AA-1571-2444-C3E4-D5466DC512C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2478223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530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8" name="Sticker" hidden="1">
            <a:extLst>
              <a:ext uri="{FF2B5EF4-FFF2-40B4-BE49-F238E27FC236}">
                <a16:creationId xmlns:a16="http://schemas.microsoft.com/office/drawing/2014/main" id="{02AE8CE4-BD27-40D4-AB6E-9F41E7636086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28E74CB8-BF11-1076-E307-A5BAF5277A4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ACD0FF-C965-17DE-35CB-FD2D868AC2C9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7A19DFA-8C49-827D-50FF-BE77E25967E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5B88209A-59C2-AA72-374F-51B919816FB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D4A748F-3B33-91F4-D5BB-D5909CD9B8E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ECFBA85E-BCED-2222-B4BD-074B3E030A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B9C98811-C84A-DF6B-8CF6-E8A1F96D3B2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B0139F3-2AE4-7421-6E1F-F515F7E349ED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93FBCC4-8293-CEAD-137E-810BE05E54D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EF517355-F18E-869C-0D80-972C51EB7DE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387154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0859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7976AE6E-1007-617B-6D37-DAF22B336B7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F0CB2C-0DAE-77AE-BAB3-FDD88EB6B27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E4B82813-5045-5D9A-A392-192D7F03EB0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7FD17CD-1B4C-76D8-08DE-D690E593554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F17A0A6-D7EB-8E73-E8A1-08CDE76B20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18BDFCD-6D65-FEB4-A299-F74ABC44CD08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4D30287-95FC-218F-667E-422D4444746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D20C33C0-CE17-524E-B602-2FD92315742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127160B2-2E10-357A-9DEA-AC4AB98C350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026790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58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6DE1ED-91A1-6DAE-9EF2-B450D30DBFC3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7D43D03-AABE-2FEE-84E0-3D3933E4D4AE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367484EE-B3C3-164B-15FB-16785FCF546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9E4DD72-7E91-4E88-DF46-71FEE94BB14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BEAA5E1-DFFC-2307-AEA9-C3209DE99AE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C8F52B6-98FC-391C-3BFA-DFF7C8E660D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CE905E7-D443-E451-21D6-DB94A089F7E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4806490-B7DB-A39F-BFEA-0C3F447AEDA0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8046957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A404-32DD-FE24-D28E-10715608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019271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0252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4FAAC0C-C4DA-2014-1F28-9C3F81B557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16281694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77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9CC5712-69F2-B304-CBCE-B0EBB8F18C5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61"/>
            <a:ext cx="12192000" cy="68454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8B889-4515-F46A-E641-004E5FD2C2AD}"/>
              </a:ext>
            </a:extLst>
          </p:cNvPr>
          <p:cNvSpPr/>
          <p:nvPr userDrawn="1"/>
        </p:nvSpPr>
        <p:spPr>
          <a:xfrm rot="10800000" flipH="1">
            <a:off x="0" y="12559"/>
            <a:ext cx="12191999" cy="6857999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3">
                  <a:lumMod val="99000"/>
                  <a:alpha val="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1539393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3013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5861E-A5F2-4134-8EBA-5A27237BB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grayscl/>
            <a:alphaModFix amt="53000"/>
          </a:blip>
          <a:srcRect l="16598" r="1182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0F48FF3-7DD6-C6D0-1A16-4579E5F9F127}"/>
              </a:ext>
            </a:extLst>
          </p:cNvPr>
          <p:cNvSpPr/>
          <p:nvPr userDrawn="1"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55000">
                <a:schemeClr val="tx1"/>
              </a:gs>
              <a:gs pos="9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B031A6CD-9DBF-5730-A37B-E5C39DBF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853137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371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占位符 12"/>
          <p:cNvPicPr>
            <a:picLocks noChangeAspect="1"/>
          </p:cNvPicPr>
          <p:nvPr userDrawn="1"/>
        </p:nvPicPr>
        <p:blipFill rotWithShape="1">
          <a:blip r:embed="rId6">
            <a:grayscl/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9388" y="0"/>
            <a:ext cx="82026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97604B-1F15-0B63-C055-41CC8436A8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4A31890-9831-E69C-A46F-60406C2A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584636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2564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9582D8-580D-1FFA-1ADA-D8F311BE09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627F90-D464-F0F9-630D-0F0C7895563E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94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3214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271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1B6E49C-9FCE-1A4A-7020-71691C1CCC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34"/>
            <a:ext cx="12192000" cy="6833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D04B41-4F91-3216-67A4-63968EB48286}"/>
              </a:ext>
            </a:extLst>
          </p:cNvPr>
          <p:cNvSpPr/>
          <p:nvPr userDrawn="1"/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86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81851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3573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039BF3-1B23-77C0-CB68-DE654FC3A0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970AEE-8A91-9B4A-83FF-2DEB9DD51453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88000"/>
                </a:schemeClr>
              </a:gs>
              <a:gs pos="100000">
                <a:schemeClr val="accent3">
                  <a:lumMod val="99000"/>
                  <a:alpha val="86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75471FE-627E-1B54-BE5C-43118C2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861926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861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49D46FD-B6BC-BAF1-3651-460EDD5E84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CAC8E13-E8F3-D0DF-02F9-06FC45D0718C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A9317E6-B6B0-DA2A-C24F-113D2AC8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771869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0859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BCAC184-8EEC-EA9B-4868-60C5B316EDF5}"/>
              </a:ext>
            </a:extLst>
          </p:cNvPr>
          <p:cNvSpPr/>
          <p:nvPr userDrawn="1"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405665-2AA2-4697-952F-2AE150E3C6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grayscl/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05" y="-7961"/>
            <a:ext cx="793897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EB6621-A58B-E979-B932-DE0C74643EBE}"/>
              </a:ext>
            </a:extLst>
          </p:cNvPr>
          <p:cNvSpPr/>
          <p:nvPr userDrawn="1"/>
        </p:nvSpPr>
        <p:spPr>
          <a:xfrm rot="10800000" flipH="1">
            <a:off x="0" y="-15930"/>
            <a:ext cx="12192000" cy="6873929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D9CF207C-68CD-A853-88A4-BEF2412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916352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671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gradFill>
            <a:gsLst>
              <a:gs pos="75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09600" y="3659644"/>
            <a:ext cx="2459736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" y="1851817"/>
            <a:ext cx="2459736" cy="166199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pic>
        <p:nvPicPr>
          <p:cNvPr id="22" name="Picture 21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20797C4-62B6-112D-0F75-73A014523CA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B48618-92AD-354F-E958-EBF46CD785E5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8F3921CC-B724-719B-6CCA-6C11659FF8A2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70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26" Type="http://schemas.openxmlformats.org/officeDocument/2006/relationships/tags" Target="../tags/tag10.xml"/><Relationship Id="rId39" Type="http://schemas.openxmlformats.org/officeDocument/2006/relationships/image" Target="../media/image1.emf"/><Relationship Id="rId21" Type="http://schemas.openxmlformats.org/officeDocument/2006/relationships/tags" Target="../tags/tag5.xml"/><Relationship Id="rId34" Type="http://schemas.openxmlformats.org/officeDocument/2006/relationships/tags" Target="../tags/tag18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5" Type="http://schemas.openxmlformats.org/officeDocument/2006/relationships/tags" Target="../tags/tag9.xml"/><Relationship Id="rId33" Type="http://schemas.openxmlformats.org/officeDocument/2006/relationships/tags" Target="../tags/tag17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4.xml"/><Relationship Id="rId29" Type="http://schemas.openxmlformats.org/officeDocument/2006/relationships/tags" Target="../tags/tag1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8.xml"/><Relationship Id="rId32" Type="http://schemas.openxmlformats.org/officeDocument/2006/relationships/tags" Target="../tags/tag16.xml"/><Relationship Id="rId37" Type="http://schemas.openxmlformats.org/officeDocument/2006/relationships/tags" Target="../tags/tag21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7.xml"/><Relationship Id="rId28" Type="http://schemas.openxmlformats.org/officeDocument/2006/relationships/tags" Target="../tags/tag12.xml"/><Relationship Id="rId36" Type="http://schemas.openxmlformats.org/officeDocument/2006/relationships/tags" Target="../tags/tag20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3.xml"/><Relationship Id="rId31" Type="http://schemas.openxmlformats.org/officeDocument/2006/relationships/tags" Target="../tags/tag1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6.xml"/><Relationship Id="rId27" Type="http://schemas.openxmlformats.org/officeDocument/2006/relationships/tags" Target="../tags/tag11.xml"/><Relationship Id="rId30" Type="http://schemas.openxmlformats.org/officeDocument/2006/relationships/tags" Target="../tags/tag14.xml"/><Relationship Id="rId35" Type="http://schemas.openxmlformats.org/officeDocument/2006/relationships/tags" Target="../tags/tag19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tags" Target="../tags/tag115.xml"/><Relationship Id="rId1" Type="http://schemas.openxmlformats.org/officeDocument/2006/relationships/theme" Target="../theme/theme2.xml"/><Relationship Id="rId5" Type="http://schemas.openxmlformats.org/officeDocument/2006/relationships/image" Target="../media/image2.png"/><Relationship Id="rId4" Type="http://schemas.openxmlformats.org/officeDocument/2006/relationships/image" Target="../media/image8.emf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9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7.xml"/><Relationship Id="rId34" Type="http://schemas.openxmlformats.org/officeDocument/2006/relationships/slideLayout" Target="../slideLayouts/slideLayout50.xml"/><Relationship Id="rId42" Type="http://schemas.openxmlformats.org/officeDocument/2006/relationships/slideLayout" Target="../slideLayouts/slideLayout58.xml"/><Relationship Id="rId47" Type="http://schemas.openxmlformats.org/officeDocument/2006/relationships/slideLayout" Target="../slideLayouts/slideLayout63.xml"/><Relationship Id="rId50" Type="http://schemas.openxmlformats.org/officeDocument/2006/relationships/theme" Target="../theme/theme3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48.xml"/><Relationship Id="rId37" Type="http://schemas.openxmlformats.org/officeDocument/2006/relationships/slideLayout" Target="../slideLayouts/slideLayout53.xml"/><Relationship Id="rId40" Type="http://schemas.openxmlformats.org/officeDocument/2006/relationships/slideLayout" Target="../slideLayouts/slideLayout56.xml"/><Relationship Id="rId45" Type="http://schemas.openxmlformats.org/officeDocument/2006/relationships/slideLayout" Target="../slideLayouts/slideLayout61.xml"/><Relationship Id="rId53" Type="http://schemas.openxmlformats.org/officeDocument/2006/relationships/image" Target="../media/image8.emf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31" Type="http://schemas.openxmlformats.org/officeDocument/2006/relationships/slideLayout" Target="../slideLayouts/slideLayout47.xml"/><Relationship Id="rId44" Type="http://schemas.openxmlformats.org/officeDocument/2006/relationships/slideLayout" Target="../slideLayouts/slideLayout60.xml"/><Relationship Id="rId52" Type="http://schemas.openxmlformats.org/officeDocument/2006/relationships/oleObject" Target="../embeddings/oleObject18.bin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6.xml"/><Relationship Id="rId35" Type="http://schemas.openxmlformats.org/officeDocument/2006/relationships/slideLayout" Target="../slideLayouts/slideLayout51.xml"/><Relationship Id="rId43" Type="http://schemas.openxmlformats.org/officeDocument/2006/relationships/slideLayout" Target="../slideLayouts/slideLayout59.xml"/><Relationship Id="rId48" Type="http://schemas.openxmlformats.org/officeDocument/2006/relationships/slideLayout" Target="../slideLayouts/slideLayout64.xml"/><Relationship Id="rId8" Type="http://schemas.openxmlformats.org/officeDocument/2006/relationships/slideLayout" Target="../slideLayouts/slideLayout24.xml"/><Relationship Id="rId51" Type="http://schemas.openxmlformats.org/officeDocument/2006/relationships/tags" Target="../tags/tag116.xml"/><Relationship Id="rId3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9.xml"/><Relationship Id="rId38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36.xml"/><Relationship Id="rId41" Type="http://schemas.openxmlformats.org/officeDocument/2006/relationships/slideLayout" Target="../slideLayouts/slideLayout57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52.xml"/><Relationship Id="rId49" Type="http://schemas.openxmlformats.org/officeDocument/2006/relationships/slideLayout" Target="../slideLayouts/slideLayout65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8.xml"/><Relationship Id="rId18" Type="http://schemas.openxmlformats.org/officeDocument/2006/relationships/tags" Target="../tags/tag369.xml"/><Relationship Id="rId26" Type="http://schemas.openxmlformats.org/officeDocument/2006/relationships/tags" Target="../tags/tag377.xml"/><Relationship Id="rId39" Type="http://schemas.openxmlformats.org/officeDocument/2006/relationships/image" Target="../media/image1.emf"/><Relationship Id="rId21" Type="http://schemas.openxmlformats.org/officeDocument/2006/relationships/tags" Target="../tags/tag372.xml"/><Relationship Id="rId34" Type="http://schemas.openxmlformats.org/officeDocument/2006/relationships/tags" Target="../tags/tag385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theme" Target="../theme/theme4.xml"/><Relationship Id="rId25" Type="http://schemas.openxmlformats.org/officeDocument/2006/relationships/tags" Target="../tags/tag376.xml"/><Relationship Id="rId33" Type="http://schemas.openxmlformats.org/officeDocument/2006/relationships/tags" Target="../tags/tag384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20" Type="http://schemas.openxmlformats.org/officeDocument/2006/relationships/tags" Target="../tags/tag371.xml"/><Relationship Id="rId29" Type="http://schemas.openxmlformats.org/officeDocument/2006/relationships/tags" Target="../tags/tag380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24" Type="http://schemas.openxmlformats.org/officeDocument/2006/relationships/tags" Target="../tags/tag375.xml"/><Relationship Id="rId32" Type="http://schemas.openxmlformats.org/officeDocument/2006/relationships/tags" Target="../tags/tag383.xml"/><Relationship Id="rId37" Type="http://schemas.openxmlformats.org/officeDocument/2006/relationships/tags" Target="../tags/tag388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23" Type="http://schemas.openxmlformats.org/officeDocument/2006/relationships/tags" Target="../tags/tag374.xml"/><Relationship Id="rId28" Type="http://schemas.openxmlformats.org/officeDocument/2006/relationships/tags" Target="../tags/tag379.xml"/><Relationship Id="rId36" Type="http://schemas.openxmlformats.org/officeDocument/2006/relationships/tags" Target="../tags/tag387.xml"/><Relationship Id="rId10" Type="http://schemas.openxmlformats.org/officeDocument/2006/relationships/slideLayout" Target="../slideLayouts/slideLayout75.xml"/><Relationship Id="rId19" Type="http://schemas.openxmlformats.org/officeDocument/2006/relationships/tags" Target="../tags/tag370.xml"/><Relationship Id="rId31" Type="http://schemas.openxmlformats.org/officeDocument/2006/relationships/tags" Target="../tags/tag382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Relationship Id="rId22" Type="http://schemas.openxmlformats.org/officeDocument/2006/relationships/tags" Target="../tags/tag373.xml"/><Relationship Id="rId27" Type="http://schemas.openxmlformats.org/officeDocument/2006/relationships/tags" Target="../tags/tag378.xml"/><Relationship Id="rId30" Type="http://schemas.openxmlformats.org/officeDocument/2006/relationships/tags" Target="../tags/tag381.xml"/><Relationship Id="rId35" Type="http://schemas.openxmlformats.org/officeDocument/2006/relationships/tags" Target="../tags/tag386.xml"/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slideLayout" Target="../slideLayouts/slideLayout107.xml"/><Relationship Id="rId39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02.xml"/><Relationship Id="rId34" Type="http://schemas.openxmlformats.org/officeDocument/2006/relationships/slideLayout" Target="../slideLayouts/slideLayout115.xml"/><Relationship Id="rId42" Type="http://schemas.openxmlformats.org/officeDocument/2006/relationships/slideLayout" Target="../slideLayouts/slideLayout123.xml"/><Relationship Id="rId47" Type="http://schemas.openxmlformats.org/officeDocument/2006/relationships/slideLayout" Target="../slideLayouts/slideLayout128.xml"/><Relationship Id="rId50" Type="http://schemas.openxmlformats.org/officeDocument/2006/relationships/theme" Target="../theme/theme5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9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32" Type="http://schemas.openxmlformats.org/officeDocument/2006/relationships/slideLayout" Target="../slideLayouts/slideLayout113.xml"/><Relationship Id="rId37" Type="http://schemas.openxmlformats.org/officeDocument/2006/relationships/slideLayout" Target="../slideLayouts/slideLayout118.xml"/><Relationship Id="rId40" Type="http://schemas.openxmlformats.org/officeDocument/2006/relationships/slideLayout" Target="../slideLayouts/slideLayout121.xml"/><Relationship Id="rId45" Type="http://schemas.openxmlformats.org/officeDocument/2006/relationships/slideLayout" Target="../slideLayouts/slideLayout126.xml"/><Relationship Id="rId53" Type="http://schemas.openxmlformats.org/officeDocument/2006/relationships/image" Target="../media/image8.emf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31" Type="http://schemas.openxmlformats.org/officeDocument/2006/relationships/slideLayout" Target="../slideLayouts/slideLayout112.xml"/><Relationship Id="rId44" Type="http://schemas.openxmlformats.org/officeDocument/2006/relationships/slideLayout" Target="../slideLayouts/slideLayout125.xml"/><Relationship Id="rId52" Type="http://schemas.openxmlformats.org/officeDocument/2006/relationships/oleObject" Target="../embeddings/oleObject18.bin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Relationship Id="rId27" Type="http://schemas.openxmlformats.org/officeDocument/2006/relationships/slideLayout" Target="../slideLayouts/slideLayout108.xml"/><Relationship Id="rId30" Type="http://schemas.openxmlformats.org/officeDocument/2006/relationships/slideLayout" Target="../slideLayouts/slideLayout111.xml"/><Relationship Id="rId35" Type="http://schemas.openxmlformats.org/officeDocument/2006/relationships/slideLayout" Target="../slideLayouts/slideLayout116.xml"/><Relationship Id="rId43" Type="http://schemas.openxmlformats.org/officeDocument/2006/relationships/slideLayout" Target="../slideLayouts/slideLayout124.xml"/><Relationship Id="rId48" Type="http://schemas.openxmlformats.org/officeDocument/2006/relationships/slideLayout" Target="../slideLayouts/slideLayout129.xml"/><Relationship Id="rId8" Type="http://schemas.openxmlformats.org/officeDocument/2006/relationships/slideLayout" Target="../slideLayouts/slideLayout89.xml"/><Relationship Id="rId51" Type="http://schemas.openxmlformats.org/officeDocument/2006/relationships/tags" Target="../tags/tag482.xml"/><Relationship Id="rId3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slideLayout" Target="../slideLayouts/slideLayout106.xml"/><Relationship Id="rId33" Type="http://schemas.openxmlformats.org/officeDocument/2006/relationships/slideLayout" Target="../slideLayouts/slideLayout114.xml"/><Relationship Id="rId38" Type="http://schemas.openxmlformats.org/officeDocument/2006/relationships/slideLayout" Target="../slideLayouts/slideLayout119.xml"/><Relationship Id="rId46" Type="http://schemas.openxmlformats.org/officeDocument/2006/relationships/slideLayout" Target="../slideLayouts/slideLayout127.xml"/><Relationship Id="rId20" Type="http://schemas.openxmlformats.org/officeDocument/2006/relationships/slideLayout" Target="../slideLayouts/slideLayout101.xml"/><Relationship Id="rId41" Type="http://schemas.openxmlformats.org/officeDocument/2006/relationships/slideLayout" Target="../slideLayouts/slideLayout122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28" Type="http://schemas.openxmlformats.org/officeDocument/2006/relationships/slideLayout" Target="../slideLayouts/slideLayout109.xml"/><Relationship Id="rId36" Type="http://schemas.openxmlformats.org/officeDocument/2006/relationships/slideLayout" Target="../slideLayouts/slideLayout117.xml"/><Relationship Id="rId4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59898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en-US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405610"/>
              <a:ext cx="11082528" cy="4652290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186537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408557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08536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Above Chart Exhibit Title</a:t>
            </a:r>
          </a:p>
          <a:p>
            <a:pPr lvl="0"/>
            <a:r>
              <a:rPr lang="en-US" sz="1400" b="0" i="0" dirty="0">
                <a:latin typeface="Aptos" panose="020B0004020202020204" pitchFamily="34" charset="0"/>
              </a:rPr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964729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STICKER</a:t>
            </a:r>
          </a:p>
        </p:txBody>
      </p:sp>
      <p:grpSp>
        <p:nvGrpSpPr>
          <p:cNvPr id="46" name="LegendLines" hidden="1">
            <a:extLst>
              <a:ext uri="{FF2B5EF4-FFF2-40B4-BE49-F238E27FC236}">
                <a16:creationId xmlns:a16="http://schemas.microsoft.com/office/drawing/2014/main" id="{C65030F2-29B7-ABCD-1108-7B2C37D9C421}"/>
              </a:ext>
            </a:extLst>
          </p:cNvPr>
          <p:cNvGrpSpPr/>
          <p:nvPr userDrawn="1"/>
        </p:nvGrpSpPr>
        <p:grpSpPr>
          <a:xfrm>
            <a:off x="10317304" y="3355023"/>
            <a:ext cx="1288606" cy="958286"/>
            <a:chOff x="10162879" y="3243772"/>
            <a:chExt cx="1288606" cy="958286"/>
          </a:xfrm>
        </p:grpSpPr>
        <p:sp>
          <p:nvSpPr>
            <p:cNvPr id="47" name="Legend1" hidden="1">
              <a:extLst>
                <a:ext uri="{FF2B5EF4-FFF2-40B4-BE49-F238E27FC236}">
                  <a16:creationId xmlns:a16="http://schemas.microsoft.com/office/drawing/2014/main" id="{8579FCCB-0075-3E72-3AB7-6F2C8A7567D7}"/>
                </a:ext>
              </a:extLst>
            </p:cNvPr>
            <p:cNvSpPr txBox="1"/>
            <p:nvPr/>
          </p:nvSpPr>
          <p:spPr>
            <a:xfrm>
              <a:off x="10886522" y="324377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48" name="Legend2" hidden="1">
              <a:extLst>
                <a:ext uri="{FF2B5EF4-FFF2-40B4-BE49-F238E27FC236}">
                  <a16:creationId xmlns:a16="http://schemas.microsoft.com/office/drawing/2014/main" id="{6D8FADD4-58B2-56F8-188D-FF097594B24E}"/>
                </a:ext>
              </a:extLst>
            </p:cNvPr>
            <p:cNvSpPr txBox="1"/>
            <p:nvPr/>
          </p:nvSpPr>
          <p:spPr>
            <a:xfrm>
              <a:off x="10886522" y="3615193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49" name="Legend3" hidden="1">
              <a:extLst>
                <a:ext uri="{FF2B5EF4-FFF2-40B4-BE49-F238E27FC236}">
                  <a16:creationId xmlns:a16="http://schemas.microsoft.com/office/drawing/2014/main" id="{C581C03E-7AAA-A7B8-43E1-F3A6D700BB5C}"/>
                </a:ext>
              </a:extLst>
            </p:cNvPr>
            <p:cNvSpPr txBox="1"/>
            <p:nvPr/>
          </p:nvSpPr>
          <p:spPr>
            <a:xfrm>
              <a:off x="10886522" y="398661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0" name="LineLegend3" hidden="1">
              <a:extLst>
                <a:ext uri="{FF2B5EF4-FFF2-40B4-BE49-F238E27FC236}">
                  <a16:creationId xmlns:a16="http://schemas.microsoft.com/office/drawing/2014/main" id="{886EAFAC-F4A8-6357-909A-075B332856A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  <p:sp>
          <p:nvSpPr>
            <p:cNvPr id="51" name="LineLegend2" hidden="1">
              <a:extLst>
                <a:ext uri="{FF2B5EF4-FFF2-40B4-BE49-F238E27FC236}">
                  <a16:creationId xmlns:a16="http://schemas.microsoft.com/office/drawing/2014/main" id="{B7155F13-288E-F654-2C20-70E0043DFCF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  <p:sp>
          <p:nvSpPr>
            <p:cNvPr id="52" name="LineLegend1" hidden="1">
              <a:extLst>
                <a:ext uri="{FF2B5EF4-FFF2-40B4-BE49-F238E27FC236}">
                  <a16:creationId xmlns:a16="http://schemas.microsoft.com/office/drawing/2014/main" id="{383BD987-F44E-10E8-5738-C612A18A6E3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</p:grpSp>
      <p:grpSp>
        <p:nvGrpSpPr>
          <p:cNvPr id="53" name="LegendMoons" hidden="1">
            <a:extLst>
              <a:ext uri="{FF2B5EF4-FFF2-40B4-BE49-F238E27FC236}">
                <a16:creationId xmlns:a16="http://schemas.microsoft.com/office/drawing/2014/main" id="{70B6863B-DBD0-1F28-1F50-0AE1847A2577}"/>
              </a:ext>
            </a:extLst>
          </p:cNvPr>
          <p:cNvGrpSpPr/>
          <p:nvPr userDrawn="1"/>
        </p:nvGrpSpPr>
        <p:grpSpPr>
          <a:xfrm>
            <a:off x="10688315" y="1415983"/>
            <a:ext cx="917595" cy="1731859"/>
            <a:chOff x="7723680" y="1702457"/>
            <a:chExt cx="917595" cy="1731859"/>
          </a:xfrm>
        </p:grpSpPr>
        <p:sp>
          <p:nvSpPr>
            <p:cNvPr id="54" name="Legend1" hidden="1">
              <a:extLst>
                <a:ext uri="{FF2B5EF4-FFF2-40B4-BE49-F238E27FC236}">
                  <a16:creationId xmlns:a16="http://schemas.microsoft.com/office/drawing/2014/main" id="{CBA68C11-DF39-3B72-5778-ED09A6CFAD91}"/>
                </a:ext>
              </a:extLst>
            </p:cNvPr>
            <p:cNvSpPr txBox="1"/>
            <p:nvPr/>
          </p:nvSpPr>
          <p:spPr>
            <a:xfrm>
              <a:off x="8076312" y="1709816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5" name="Legend2" hidden="1">
              <a:extLst>
                <a:ext uri="{FF2B5EF4-FFF2-40B4-BE49-F238E27FC236}">
                  <a16:creationId xmlns:a16="http://schemas.microsoft.com/office/drawing/2014/main" id="{FD62D831-C9E9-D49D-0BCF-8A8269D0FA76}"/>
                </a:ext>
              </a:extLst>
            </p:cNvPr>
            <p:cNvSpPr txBox="1"/>
            <p:nvPr/>
          </p:nvSpPr>
          <p:spPr>
            <a:xfrm>
              <a:off x="8076312" y="2085275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6" name="Legend3" hidden="1">
              <a:extLst>
                <a:ext uri="{FF2B5EF4-FFF2-40B4-BE49-F238E27FC236}">
                  <a16:creationId xmlns:a16="http://schemas.microsoft.com/office/drawing/2014/main" id="{46F44DEE-5F9C-9DCB-8F92-D11E7CACBE9D}"/>
                </a:ext>
              </a:extLst>
            </p:cNvPr>
            <p:cNvSpPr txBox="1"/>
            <p:nvPr/>
          </p:nvSpPr>
          <p:spPr>
            <a:xfrm>
              <a:off x="8076312" y="246073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8" name="Legend4" hidden="1">
              <a:extLst>
                <a:ext uri="{FF2B5EF4-FFF2-40B4-BE49-F238E27FC236}">
                  <a16:creationId xmlns:a16="http://schemas.microsoft.com/office/drawing/2014/main" id="{1B7326E4-23A3-C9E6-3A7B-33AEB68750EF}"/>
                </a:ext>
              </a:extLst>
            </p:cNvPr>
            <p:cNvSpPr txBox="1"/>
            <p:nvPr/>
          </p:nvSpPr>
          <p:spPr>
            <a:xfrm>
              <a:off x="8076312" y="2836193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9" name="Legend5" hidden="1">
              <a:extLst>
                <a:ext uri="{FF2B5EF4-FFF2-40B4-BE49-F238E27FC236}">
                  <a16:creationId xmlns:a16="http://schemas.microsoft.com/office/drawing/2014/main" id="{30ADF6B0-9A54-76F3-8E4A-373C927625CA}"/>
                </a:ext>
              </a:extLst>
            </p:cNvPr>
            <p:cNvSpPr txBox="1"/>
            <p:nvPr/>
          </p:nvSpPr>
          <p:spPr>
            <a:xfrm>
              <a:off x="8076312" y="321165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grpSp>
          <p:nvGrpSpPr>
            <p:cNvPr id="60" name="MoonLegend1" hidden="1">
              <a:extLst>
                <a:ext uri="{FF2B5EF4-FFF2-40B4-BE49-F238E27FC236}">
                  <a16:creationId xmlns:a16="http://schemas.microsoft.com/office/drawing/2014/main" id="{12768B86-74BA-87AF-F236-1356FDAB4A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37" name="Oval 136" hidden="1">
                <a:extLst>
                  <a:ext uri="{FF2B5EF4-FFF2-40B4-BE49-F238E27FC236}">
                    <a16:creationId xmlns:a16="http://schemas.microsoft.com/office/drawing/2014/main" id="{50214AF7-8E4B-9058-D8AB-7419D9776164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8" name="Arc 137" hidden="1">
                <a:extLst>
                  <a:ext uri="{FF2B5EF4-FFF2-40B4-BE49-F238E27FC236}">
                    <a16:creationId xmlns:a16="http://schemas.microsoft.com/office/drawing/2014/main" id="{207E8B91-12FD-5839-5023-0BD8BF364F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1" name="MoonLegend2" hidden="1">
              <a:extLst>
                <a:ext uri="{FF2B5EF4-FFF2-40B4-BE49-F238E27FC236}">
                  <a16:creationId xmlns:a16="http://schemas.microsoft.com/office/drawing/2014/main" id="{D36DB8C8-2037-9A50-4835-C85BB8904EC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35" name="Oval 134" hidden="1">
                <a:extLst>
                  <a:ext uri="{FF2B5EF4-FFF2-40B4-BE49-F238E27FC236}">
                    <a16:creationId xmlns:a16="http://schemas.microsoft.com/office/drawing/2014/main" id="{ED6503EC-A53B-5622-B96F-961403C1A6D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6" name="Arc 135" hidden="1">
                <a:extLst>
                  <a:ext uri="{FF2B5EF4-FFF2-40B4-BE49-F238E27FC236}">
                    <a16:creationId xmlns:a16="http://schemas.microsoft.com/office/drawing/2014/main" id="{061DA022-64D3-F180-2B29-DB70E63DF05A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2" name="MoonLegend3" hidden="1">
              <a:extLst>
                <a:ext uri="{FF2B5EF4-FFF2-40B4-BE49-F238E27FC236}">
                  <a16:creationId xmlns:a16="http://schemas.microsoft.com/office/drawing/2014/main" id="{FB26857F-7AD6-4C04-4687-45ADEB130F23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33" name="Oval 132" hidden="1">
                <a:extLst>
                  <a:ext uri="{FF2B5EF4-FFF2-40B4-BE49-F238E27FC236}">
                    <a16:creationId xmlns:a16="http://schemas.microsoft.com/office/drawing/2014/main" id="{8A95E3B8-B9F9-1B81-6D4F-67D7DEA0238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4" name="Arc 133" hidden="1">
                <a:extLst>
                  <a:ext uri="{FF2B5EF4-FFF2-40B4-BE49-F238E27FC236}">
                    <a16:creationId xmlns:a16="http://schemas.microsoft.com/office/drawing/2014/main" id="{A3DEF716-3FD6-6C74-0893-969FCE237F3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3" name="MoonLegend4" hidden="1">
              <a:extLst>
                <a:ext uri="{FF2B5EF4-FFF2-40B4-BE49-F238E27FC236}">
                  <a16:creationId xmlns:a16="http://schemas.microsoft.com/office/drawing/2014/main" id="{DFBACA77-2689-6943-FBC5-6BBFBC7EE6F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31" name="Oval 130" hidden="1">
                <a:extLst>
                  <a:ext uri="{FF2B5EF4-FFF2-40B4-BE49-F238E27FC236}">
                    <a16:creationId xmlns:a16="http://schemas.microsoft.com/office/drawing/2014/main" id="{D92C2873-B891-4DC9-3E26-660AA7FDA94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2" name="Arc 131" hidden="1">
                <a:extLst>
                  <a:ext uri="{FF2B5EF4-FFF2-40B4-BE49-F238E27FC236}">
                    <a16:creationId xmlns:a16="http://schemas.microsoft.com/office/drawing/2014/main" id="{DFECABCD-8321-18D8-1808-C63395FD9AF5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128" name="MoonLegend5" hidden="1">
              <a:extLst>
                <a:ext uri="{FF2B5EF4-FFF2-40B4-BE49-F238E27FC236}">
                  <a16:creationId xmlns:a16="http://schemas.microsoft.com/office/drawing/2014/main" id="{91376D74-0C50-C7AB-99BF-D022D4DF8368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29" name="Oval 128" hidden="1">
                <a:extLst>
                  <a:ext uri="{FF2B5EF4-FFF2-40B4-BE49-F238E27FC236}">
                    <a16:creationId xmlns:a16="http://schemas.microsoft.com/office/drawing/2014/main" id="{8481CC45-1C7F-3890-5225-72184FB4A6F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0" name="Arc 129" hidden="1">
                <a:extLst>
                  <a:ext uri="{FF2B5EF4-FFF2-40B4-BE49-F238E27FC236}">
                    <a16:creationId xmlns:a16="http://schemas.microsoft.com/office/drawing/2014/main" id="{0D16233B-BDAE-4D7B-E74C-C461A0D4E4A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</p:grpSp>
      <p:grpSp>
        <p:nvGrpSpPr>
          <p:cNvPr id="139" name="LegendBoxes" hidden="1">
            <a:extLst>
              <a:ext uri="{FF2B5EF4-FFF2-40B4-BE49-F238E27FC236}">
                <a16:creationId xmlns:a16="http://schemas.microsoft.com/office/drawing/2014/main" id="{26B74DBE-F7C0-031C-97FF-EE75E7D429AF}"/>
              </a:ext>
            </a:extLst>
          </p:cNvPr>
          <p:cNvGrpSpPr/>
          <p:nvPr userDrawn="1"/>
        </p:nvGrpSpPr>
        <p:grpSpPr>
          <a:xfrm>
            <a:off x="10714801" y="4520490"/>
            <a:ext cx="891109" cy="1717282"/>
            <a:chOff x="10652400" y="4322824"/>
            <a:chExt cx="891109" cy="1717282"/>
          </a:xfrm>
        </p:grpSpPr>
        <p:sp>
          <p:nvSpPr>
            <p:cNvPr id="140" name="RectangleLegend1" hidden="1">
              <a:extLst>
                <a:ext uri="{FF2B5EF4-FFF2-40B4-BE49-F238E27FC236}">
                  <a16:creationId xmlns:a16="http://schemas.microsoft.com/office/drawing/2014/main" id="{6E734A24-B018-8104-58B1-D6ADE9D5C2DE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1" name="RectangleLegend2" hidden="1">
              <a:extLst>
                <a:ext uri="{FF2B5EF4-FFF2-40B4-BE49-F238E27FC236}">
                  <a16:creationId xmlns:a16="http://schemas.microsoft.com/office/drawing/2014/main" id="{7A749F8D-94A7-92E3-4DD3-37F9B67BDCC1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2" name="RectangleLegend3" hidden="1">
              <a:extLst>
                <a:ext uri="{FF2B5EF4-FFF2-40B4-BE49-F238E27FC236}">
                  <a16:creationId xmlns:a16="http://schemas.microsoft.com/office/drawing/2014/main" id="{DAAB6401-D9DF-D536-7961-203E34F5E676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3" name="RectangleLegend4" hidden="1">
              <a:extLst>
                <a:ext uri="{FF2B5EF4-FFF2-40B4-BE49-F238E27FC236}">
                  <a16:creationId xmlns:a16="http://schemas.microsoft.com/office/drawing/2014/main" id="{FEA5B9C4-878A-47AC-9A47-0A5FC382DC3A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4" name="RectangleLegend5" hidden="1">
              <a:extLst>
                <a:ext uri="{FF2B5EF4-FFF2-40B4-BE49-F238E27FC236}">
                  <a16:creationId xmlns:a16="http://schemas.microsoft.com/office/drawing/2014/main" id="{9C72232C-FB8B-00CB-B824-C1C053463FF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5" name="Legend1" hidden="1">
              <a:extLst>
                <a:ext uri="{FF2B5EF4-FFF2-40B4-BE49-F238E27FC236}">
                  <a16:creationId xmlns:a16="http://schemas.microsoft.com/office/drawing/2014/main" id="{DCEC8D53-4041-1240-E086-8477382AB560}"/>
                </a:ext>
              </a:extLst>
            </p:cNvPr>
            <p:cNvSpPr txBox="1"/>
            <p:nvPr/>
          </p:nvSpPr>
          <p:spPr>
            <a:xfrm>
              <a:off x="10978546" y="432282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6" name="Legend2" hidden="1">
              <a:extLst>
                <a:ext uri="{FF2B5EF4-FFF2-40B4-BE49-F238E27FC236}">
                  <a16:creationId xmlns:a16="http://schemas.microsoft.com/office/drawing/2014/main" id="{3A65671E-B7C1-8D27-E983-F66B234F3909}"/>
                </a:ext>
              </a:extLst>
            </p:cNvPr>
            <p:cNvSpPr txBox="1"/>
            <p:nvPr/>
          </p:nvSpPr>
          <p:spPr>
            <a:xfrm>
              <a:off x="10978546" y="470232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7" name="Legend3" hidden="1">
              <a:extLst>
                <a:ext uri="{FF2B5EF4-FFF2-40B4-BE49-F238E27FC236}">
                  <a16:creationId xmlns:a16="http://schemas.microsoft.com/office/drawing/2014/main" id="{931B1CC4-CCAC-27B5-CBFD-0135DA4D0977}"/>
                </a:ext>
              </a:extLst>
            </p:cNvPr>
            <p:cNvSpPr txBox="1"/>
            <p:nvPr/>
          </p:nvSpPr>
          <p:spPr>
            <a:xfrm>
              <a:off x="10978546" y="5081820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8" name="Legend4" hidden="1">
              <a:extLst>
                <a:ext uri="{FF2B5EF4-FFF2-40B4-BE49-F238E27FC236}">
                  <a16:creationId xmlns:a16="http://schemas.microsoft.com/office/drawing/2014/main" id="{89ED4418-40A5-14C7-D4F2-7EFBCF5C1CCC}"/>
                </a:ext>
              </a:extLst>
            </p:cNvPr>
            <p:cNvSpPr txBox="1"/>
            <p:nvPr/>
          </p:nvSpPr>
          <p:spPr>
            <a:xfrm>
              <a:off x="10978546" y="5453241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9" name="Legend5" hidden="1">
              <a:extLst>
                <a:ext uri="{FF2B5EF4-FFF2-40B4-BE49-F238E27FC236}">
                  <a16:creationId xmlns:a16="http://schemas.microsoft.com/office/drawing/2014/main" id="{D99C22E5-CBAB-9085-15A7-D631B4426FA7}"/>
                </a:ext>
              </a:extLst>
            </p:cNvPr>
            <p:cNvSpPr txBox="1"/>
            <p:nvPr/>
          </p:nvSpPr>
          <p:spPr>
            <a:xfrm>
              <a:off x="10978545" y="582466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FCDB09-9667-2381-B685-0D737AF0A8A3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B01DF2B-E4EF-2D78-AA8E-655F8F6C64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B48F42-A5D2-20E9-F0E0-97331A5A87A7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BF77AFD-5448-4957-76A8-9BD67B582A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6922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654" r:id="rId2"/>
    <p:sldLayoutId id="2147483897" r:id="rId3"/>
    <p:sldLayoutId id="2147483807" r:id="rId4"/>
    <p:sldLayoutId id="2147483800" r:id="rId5"/>
    <p:sldLayoutId id="2147483804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706" r:id="rId13"/>
    <p:sldLayoutId id="2147483718" r:id="rId14"/>
    <p:sldLayoutId id="2147483916" r:id="rId15"/>
    <p:sldLayoutId id="2147483939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Aptos SemiBold" panose="020B00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8" userDrawn="1">
          <p15:clr>
            <a:srgbClr val="5ACBF0"/>
          </p15:clr>
        </p15:guide>
        <p15:guide id="3" orient="horz" pos="3816" userDrawn="1">
          <p15:clr>
            <a:srgbClr val="5ACBF0"/>
          </p15:clr>
        </p15:guide>
        <p15:guide id="4" orient="horz" pos="890" userDrawn="1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C48702-E445-134E-B960-6F692773524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kumimoji="0" lang="en-IE" altLang="en-US" sz="700" b="0" i="0" u="none" strike="noStrike" kern="1200" cap="none" spc="300" normalizeH="0" baseline="0" noProof="0" dirty="0">
              <a:ln>
                <a:noFill/>
              </a:ln>
              <a:solidFill>
                <a:srgbClr val="1B72D6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9989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2" imgW="404" imgH="405" progId="TCLayout.ActiveDocument.1">
                  <p:embed/>
                </p:oleObj>
              </mc:Choice>
              <mc:Fallback>
                <p:oleObj name="think-cell Slide" r:id="rId52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800" b="0" i="0" smtClean="0">
                <a:solidFill>
                  <a:schemeClr val="tx1"/>
                </a:solidFill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t>‹#›</a:t>
            </a:fld>
            <a:endParaRPr lang="en-US" sz="800" b="0" i="0" dirty="0">
              <a:solidFill>
                <a:schemeClr val="tx1"/>
              </a:solidFill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kern="1200" spc="300" dirty="0">
              <a:solidFill>
                <a:srgbClr val="1B72D6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40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  <p:sldLayoutId id="2147483956" r:id="rId14"/>
    <p:sldLayoutId id="2147483957" r:id="rId15"/>
    <p:sldLayoutId id="2147483958" r:id="rId16"/>
    <p:sldLayoutId id="2147483959" r:id="rId17"/>
    <p:sldLayoutId id="2147483960" r:id="rId18"/>
    <p:sldLayoutId id="2147483961" r:id="rId19"/>
    <p:sldLayoutId id="2147483962" r:id="rId20"/>
    <p:sldLayoutId id="2147483963" r:id="rId21"/>
    <p:sldLayoutId id="2147483964" r:id="rId22"/>
    <p:sldLayoutId id="2147483965" r:id="rId23"/>
    <p:sldLayoutId id="2147483966" r:id="rId24"/>
    <p:sldLayoutId id="2147483967" r:id="rId25"/>
    <p:sldLayoutId id="2147483968" r:id="rId26"/>
    <p:sldLayoutId id="2147483969" r:id="rId27"/>
    <p:sldLayoutId id="2147483970" r:id="rId28"/>
    <p:sldLayoutId id="2147483971" r:id="rId29"/>
    <p:sldLayoutId id="2147483972" r:id="rId30"/>
    <p:sldLayoutId id="2147483973" r:id="rId31"/>
    <p:sldLayoutId id="2147483974" r:id="rId32"/>
    <p:sldLayoutId id="2147483975" r:id="rId33"/>
    <p:sldLayoutId id="2147483976" r:id="rId34"/>
    <p:sldLayoutId id="2147483977" r:id="rId35"/>
    <p:sldLayoutId id="2147483978" r:id="rId36"/>
    <p:sldLayoutId id="2147483979" r:id="rId37"/>
    <p:sldLayoutId id="2147483980" r:id="rId38"/>
    <p:sldLayoutId id="2147483981" r:id="rId39"/>
    <p:sldLayoutId id="2147483982" r:id="rId40"/>
    <p:sldLayoutId id="2147483983" r:id="rId41"/>
    <p:sldLayoutId id="2147483984" r:id="rId42"/>
    <p:sldLayoutId id="2147483985" r:id="rId43"/>
    <p:sldLayoutId id="2147483986" r:id="rId44"/>
    <p:sldLayoutId id="2147483987" r:id="rId45"/>
    <p:sldLayoutId id="2147483988" r:id="rId46"/>
    <p:sldLayoutId id="2147483989" r:id="rId47"/>
    <p:sldLayoutId id="2147483990" r:id="rId48"/>
    <p:sldLayoutId id="2147483991" r:id="rId4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59898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en-US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405610"/>
              <a:ext cx="11082528" cy="4652290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186537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408557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08536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sz="1400" b="0" dirty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964729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grpSp>
        <p:nvGrpSpPr>
          <p:cNvPr id="46" name="LegendLines" hidden="1">
            <a:extLst>
              <a:ext uri="{FF2B5EF4-FFF2-40B4-BE49-F238E27FC236}">
                <a16:creationId xmlns:a16="http://schemas.microsoft.com/office/drawing/2014/main" id="{C65030F2-29B7-ABCD-1108-7B2C37D9C421}"/>
              </a:ext>
            </a:extLst>
          </p:cNvPr>
          <p:cNvGrpSpPr/>
          <p:nvPr userDrawn="1"/>
        </p:nvGrpSpPr>
        <p:grpSpPr>
          <a:xfrm>
            <a:off x="10317304" y="3355023"/>
            <a:ext cx="1244876" cy="958286"/>
            <a:chOff x="10162879" y="3243772"/>
            <a:chExt cx="1244876" cy="958286"/>
          </a:xfrm>
        </p:grpSpPr>
        <p:sp>
          <p:nvSpPr>
            <p:cNvPr id="47" name="Legend1" hidden="1">
              <a:extLst>
                <a:ext uri="{FF2B5EF4-FFF2-40B4-BE49-F238E27FC236}">
                  <a16:creationId xmlns:a16="http://schemas.microsoft.com/office/drawing/2014/main" id="{8579FCCB-0075-3E72-3AB7-6F2C8A7567D7}"/>
                </a:ext>
              </a:extLst>
            </p:cNvPr>
            <p:cNvSpPr txBox="1"/>
            <p:nvPr/>
          </p:nvSpPr>
          <p:spPr>
            <a:xfrm>
              <a:off x="10886522" y="324377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8" name="Legend2" hidden="1">
              <a:extLst>
                <a:ext uri="{FF2B5EF4-FFF2-40B4-BE49-F238E27FC236}">
                  <a16:creationId xmlns:a16="http://schemas.microsoft.com/office/drawing/2014/main" id="{6D8FADD4-58B2-56F8-188D-FF097594B24E}"/>
                </a:ext>
              </a:extLst>
            </p:cNvPr>
            <p:cNvSpPr txBox="1"/>
            <p:nvPr/>
          </p:nvSpPr>
          <p:spPr>
            <a:xfrm>
              <a:off x="10886522" y="3615193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9" name="Legend3" hidden="1">
              <a:extLst>
                <a:ext uri="{FF2B5EF4-FFF2-40B4-BE49-F238E27FC236}">
                  <a16:creationId xmlns:a16="http://schemas.microsoft.com/office/drawing/2014/main" id="{C581C03E-7AAA-A7B8-43E1-F3A6D700BB5C}"/>
                </a:ext>
              </a:extLst>
            </p:cNvPr>
            <p:cNvSpPr txBox="1"/>
            <p:nvPr/>
          </p:nvSpPr>
          <p:spPr>
            <a:xfrm>
              <a:off x="10886522" y="398661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0" name="LineLegend3" hidden="1">
              <a:extLst>
                <a:ext uri="{FF2B5EF4-FFF2-40B4-BE49-F238E27FC236}">
                  <a16:creationId xmlns:a16="http://schemas.microsoft.com/office/drawing/2014/main" id="{886EAFAC-F4A8-6357-909A-075B332856A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51" name="LineLegend2" hidden="1">
              <a:extLst>
                <a:ext uri="{FF2B5EF4-FFF2-40B4-BE49-F238E27FC236}">
                  <a16:creationId xmlns:a16="http://schemas.microsoft.com/office/drawing/2014/main" id="{B7155F13-288E-F654-2C20-70E0043DFCF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52" name="LineLegend1" hidden="1">
              <a:extLst>
                <a:ext uri="{FF2B5EF4-FFF2-40B4-BE49-F238E27FC236}">
                  <a16:creationId xmlns:a16="http://schemas.microsoft.com/office/drawing/2014/main" id="{383BD987-F44E-10E8-5738-C612A18A6E3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</p:grpSp>
      <p:grpSp>
        <p:nvGrpSpPr>
          <p:cNvPr id="53" name="LegendMoons" hidden="1">
            <a:extLst>
              <a:ext uri="{FF2B5EF4-FFF2-40B4-BE49-F238E27FC236}">
                <a16:creationId xmlns:a16="http://schemas.microsoft.com/office/drawing/2014/main" id="{70B6863B-DBD0-1F28-1F50-0AE1847A2577}"/>
              </a:ext>
            </a:extLst>
          </p:cNvPr>
          <p:cNvGrpSpPr/>
          <p:nvPr userDrawn="1"/>
        </p:nvGrpSpPr>
        <p:grpSpPr>
          <a:xfrm>
            <a:off x="10688315" y="1415983"/>
            <a:ext cx="873865" cy="1731859"/>
            <a:chOff x="7723680" y="1702457"/>
            <a:chExt cx="873865" cy="1731859"/>
          </a:xfrm>
        </p:grpSpPr>
        <p:sp>
          <p:nvSpPr>
            <p:cNvPr id="54" name="Legend1" hidden="1">
              <a:extLst>
                <a:ext uri="{FF2B5EF4-FFF2-40B4-BE49-F238E27FC236}">
                  <a16:creationId xmlns:a16="http://schemas.microsoft.com/office/drawing/2014/main" id="{CBA68C11-DF39-3B72-5778-ED09A6CFAD91}"/>
                </a:ext>
              </a:extLst>
            </p:cNvPr>
            <p:cNvSpPr txBox="1"/>
            <p:nvPr/>
          </p:nvSpPr>
          <p:spPr>
            <a:xfrm>
              <a:off x="8076312" y="1709816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5" name="Legend2" hidden="1">
              <a:extLst>
                <a:ext uri="{FF2B5EF4-FFF2-40B4-BE49-F238E27FC236}">
                  <a16:creationId xmlns:a16="http://schemas.microsoft.com/office/drawing/2014/main" id="{FD62D831-C9E9-D49D-0BCF-8A8269D0FA76}"/>
                </a:ext>
              </a:extLst>
            </p:cNvPr>
            <p:cNvSpPr txBox="1"/>
            <p:nvPr/>
          </p:nvSpPr>
          <p:spPr>
            <a:xfrm>
              <a:off x="8076312" y="2085275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6" name="Legend3" hidden="1">
              <a:extLst>
                <a:ext uri="{FF2B5EF4-FFF2-40B4-BE49-F238E27FC236}">
                  <a16:creationId xmlns:a16="http://schemas.microsoft.com/office/drawing/2014/main" id="{46F44DEE-5F9C-9DCB-8F92-D11E7CACBE9D}"/>
                </a:ext>
              </a:extLst>
            </p:cNvPr>
            <p:cNvSpPr txBox="1"/>
            <p:nvPr/>
          </p:nvSpPr>
          <p:spPr>
            <a:xfrm>
              <a:off x="8076312" y="246073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8" name="Legend4" hidden="1">
              <a:extLst>
                <a:ext uri="{FF2B5EF4-FFF2-40B4-BE49-F238E27FC236}">
                  <a16:creationId xmlns:a16="http://schemas.microsoft.com/office/drawing/2014/main" id="{1B7326E4-23A3-C9E6-3A7B-33AEB68750EF}"/>
                </a:ext>
              </a:extLst>
            </p:cNvPr>
            <p:cNvSpPr txBox="1"/>
            <p:nvPr/>
          </p:nvSpPr>
          <p:spPr>
            <a:xfrm>
              <a:off x="8076312" y="2836193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9" name="Legend5" hidden="1">
              <a:extLst>
                <a:ext uri="{FF2B5EF4-FFF2-40B4-BE49-F238E27FC236}">
                  <a16:creationId xmlns:a16="http://schemas.microsoft.com/office/drawing/2014/main" id="{30ADF6B0-9A54-76F3-8E4A-373C927625CA}"/>
                </a:ext>
              </a:extLst>
            </p:cNvPr>
            <p:cNvSpPr txBox="1"/>
            <p:nvPr/>
          </p:nvSpPr>
          <p:spPr>
            <a:xfrm>
              <a:off x="8076312" y="321165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grpSp>
          <p:nvGrpSpPr>
            <p:cNvPr id="60" name="MoonLegend1" hidden="1">
              <a:extLst>
                <a:ext uri="{FF2B5EF4-FFF2-40B4-BE49-F238E27FC236}">
                  <a16:creationId xmlns:a16="http://schemas.microsoft.com/office/drawing/2014/main" id="{12768B86-74BA-87AF-F236-1356FDAB4A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37" name="Oval 136" hidden="1">
                <a:extLst>
                  <a:ext uri="{FF2B5EF4-FFF2-40B4-BE49-F238E27FC236}">
                    <a16:creationId xmlns:a16="http://schemas.microsoft.com/office/drawing/2014/main" id="{50214AF7-8E4B-9058-D8AB-7419D9776164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8" name="Arc 137" hidden="1">
                <a:extLst>
                  <a:ext uri="{FF2B5EF4-FFF2-40B4-BE49-F238E27FC236}">
                    <a16:creationId xmlns:a16="http://schemas.microsoft.com/office/drawing/2014/main" id="{207E8B91-12FD-5839-5023-0BD8BF364F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1" name="MoonLegend2" hidden="1">
              <a:extLst>
                <a:ext uri="{FF2B5EF4-FFF2-40B4-BE49-F238E27FC236}">
                  <a16:creationId xmlns:a16="http://schemas.microsoft.com/office/drawing/2014/main" id="{D36DB8C8-2037-9A50-4835-C85BB8904EC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35" name="Oval 134" hidden="1">
                <a:extLst>
                  <a:ext uri="{FF2B5EF4-FFF2-40B4-BE49-F238E27FC236}">
                    <a16:creationId xmlns:a16="http://schemas.microsoft.com/office/drawing/2014/main" id="{ED6503EC-A53B-5622-B96F-961403C1A6D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Arc 135" hidden="1">
                <a:extLst>
                  <a:ext uri="{FF2B5EF4-FFF2-40B4-BE49-F238E27FC236}">
                    <a16:creationId xmlns:a16="http://schemas.microsoft.com/office/drawing/2014/main" id="{061DA022-64D3-F180-2B29-DB70E63DF05A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2" name="MoonLegend3" hidden="1">
              <a:extLst>
                <a:ext uri="{FF2B5EF4-FFF2-40B4-BE49-F238E27FC236}">
                  <a16:creationId xmlns:a16="http://schemas.microsoft.com/office/drawing/2014/main" id="{FB26857F-7AD6-4C04-4687-45ADEB130F23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33" name="Oval 132" hidden="1">
                <a:extLst>
                  <a:ext uri="{FF2B5EF4-FFF2-40B4-BE49-F238E27FC236}">
                    <a16:creationId xmlns:a16="http://schemas.microsoft.com/office/drawing/2014/main" id="{8A95E3B8-B9F9-1B81-6D4F-67D7DEA0238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4" name="Arc 133" hidden="1">
                <a:extLst>
                  <a:ext uri="{FF2B5EF4-FFF2-40B4-BE49-F238E27FC236}">
                    <a16:creationId xmlns:a16="http://schemas.microsoft.com/office/drawing/2014/main" id="{A3DEF716-3FD6-6C74-0893-969FCE237F3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3" name="MoonLegend4" hidden="1">
              <a:extLst>
                <a:ext uri="{FF2B5EF4-FFF2-40B4-BE49-F238E27FC236}">
                  <a16:creationId xmlns:a16="http://schemas.microsoft.com/office/drawing/2014/main" id="{DFBACA77-2689-6943-FBC5-6BBFBC7EE6F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31" name="Oval 130" hidden="1">
                <a:extLst>
                  <a:ext uri="{FF2B5EF4-FFF2-40B4-BE49-F238E27FC236}">
                    <a16:creationId xmlns:a16="http://schemas.microsoft.com/office/drawing/2014/main" id="{D92C2873-B891-4DC9-3E26-660AA7FDA94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Arc 131" hidden="1">
                <a:extLst>
                  <a:ext uri="{FF2B5EF4-FFF2-40B4-BE49-F238E27FC236}">
                    <a16:creationId xmlns:a16="http://schemas.microsoft.com/office/drawing/2014/main" id="{DFECABCD-8321-18D8-1808-C63395FD9AF5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128" name="MoonLegend5" hidden="1">
              <a:extLst>
                <a:ext uri="{FF2B5EF4-FFF2-40B4-BE49-F238E27FC236}">
                  <a16:creationId xmlns:a16="http://schemas.microsoft.com/office/drawing/2014/main" id="{91376D74-0C50-C7AB-99BF-D022D4DF8368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29" name="Oval 128" hidden="1">
                <a:extLst>
                  <a:ext uri="{FF2B5EF4-FFF2-40B4-BE49-F238E27FC236}">
                    <a16:creationId xmlns:a16="http://schemas.microsoft.com/office/drawing/2014/main" id="{8481CC45-1C7F-3890-5225-72184FB4A6F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Arc 129" hidden="1">
                <a:extLst>
                  <a:ext uri="{FF2B5EF4-FFF2-40B4-BE49-F238E27FC236}">
                    <a16:creationId xmlns:a16="http://schemas.microsoft.com/office/drawing/2014/main" id="{0D16233B-BDAE-4D7B-E74C-C461A0D4E4A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</p:grpSp>
      <p:grpSp>
        <p:nvGrpSpPr>
          <p:cNvPr id="139" name="LegendBoxes" hidden="1">
            <a:extLst>
              <a:ext uri="{FF2B5EF4-FFF2-40B4-BE49-F238E27FC236}">
                <a16:creationId xmlns:a16="http://schemas.microsoft.com/office/drawing/2014/main" id="{26B74DBE-F7C0-031C-97FF-EE75E7D429AF}"/>
              </a:ext>
            </a:extLst>
          </p:cNvPr>
          <p:cNvGrpSpPr/>
          <p:nvPr userDrawn="1"/>
        </p:nvGrpSpPr>
        <p:grpSpPr>
          <a:xfrm>
            <a:off x="10714801" y="4520490"/>
            <a:ext cx="847379" cy="1717282"/>
            <a:chOff x="10652400" y="4322824"/>
            <a:chExt cx="847379" cy="1717282"/>
          </a:xfrm>
        </p:grpSpPr>
        <p:sp>
          <p:nvSpPr>
            <p:cNvPr id="140" name="RectangleLegend1" hidden="1">
              <a:extLst>
                <a:ext uri="{FF2B5EF4-FFF2-40B4-BE49-F238E27FC236}">
                  <a16:creationId xmlns:a16="http://schemas.microsoft.com/office/drawing/2014/main" id="{6E734A24-B018-8104-58B1-D6ADE9D5C2DE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1" name="RectangleLegend2" hidden="1">
              <a:extLst>
                <a:ext uri="{FF2B5EF4-FFF2-40B4-BE49-F238E27FC236}">
                  <a16:creationId xmlns:a16="http://schemas.microsoft.com/office/drawing/2014/main" id="{7A749F8D-94A7-92E3-4DD3-37F9B67BDCC1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2" name="RectangleLegend3" hidden="1">
              <a:extLst>
                <a:ext uri="{FF2B5EF4-FFF2-40B4-BE49-F238E27FC236}">
                  <a16:creationId xmlns:a16="http://schemas.microsoft.com/office/drawing/2014/main" id="{DAAB6401-D9DF-D536-7961-203E34F5E676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3" name="RectangleLegend4" hidden="1">
              <a:extLst>
                <a:ext uri="{FF2B5EF4-FFF2-40B4-BE49-F238E27FC236}">
                  <a16:creationId xmlns:a16="http://schemas.microsoft.com/office/drawing/2014/main" id="{FEA5B9C4-878A-47AC-9A47-0A5FC382DC3A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4" name="RectangleLegend5" hidden="1">
              <a:extLst>
                <a:ext uri="{FF2B5EF4-FFF2-40B4-BE49-F238E27FC236}">
                  <a16:creationId xmlns:a16="http://schemas.microsoft.com/office/drawing/2014/main" id="{9C72232C-FB8B-00CB-B824-C1C053463FF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5" name="Legend1" hidden="1">
              <a:extLst>
                <a:ext uri="{FF2B5EF4-FFF2-40B4-BE49-F238E27FC236}">
                  <a16:creationId xmlns:a16="http://schemas.microsoft.com/office/drawing/2014/main" id="{DCEC8D53-4041-1240-E086-8477382AB560}"/>
                </a:ext>
              </a:extLst>
            </p:cNvPr>
            <p:cNvSpPr txBox="1"/>
            <p:nvPr/>
          </p:nvSpPr>
          <p:spPr>
            <a:xfrm>
              <a:off x="10978546" y="432282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6" name="Legend2" hidden="1">
              <a:extLst>
                <a:ext uri="{FF2B5EF4-FFF2-40B4-BE49-F238E27FC236}">
                  <a16:creationId xmlns:a16="http://schemas.microsoft.com/office/drawing/2014/main" id="{3A65671E-B7C1-8D27-E983-F66B234F3909}"/>
                </a:ext>
              </a:extLst>
            </p:cNvPr>
            <p:cNvSpPr txBox="1"/>
            <p:nvPr/>
          </p:nvSpPr>
          <p:spPr>
            <a:xfrm>
              <a:off x="10978546" y="470232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7" name="Legend3" hidden="1">
              <a:extLst>
                <a:ext uri="{FF2B5EF4-FFF2-40B4-BE49-F238E27FC236}">
                  <a16:creationId xmlns:a16="http://schemas.microsoft.com/office/drawing/2014/main" id="{931B1CC4-CCAC-27B5-CBFD-0135DA4D0977}"/>
                </a:ext>
              </a:extLst>
            </p:cNvPr>
            <p:cNvSpPr txBox="1"/>
            <p:nvPr/>
          </p:nvSpPr>
          <p:spPr>
            <a:xfrm>
              <a:off x="10978546" y="5081820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8" name="Legend4" hidden="1">
              <a:extLst>
                <a:ext uri="{FF2B5EF4-FFF2-40B4-BE49-F238E27FC236}">
                  <a16:creationId xmlns:a16="http://schemas.microsoft.com/office/drawing/2014/main" id="{89ED4418-40A5-14C7-D4F2-7EFBCF5C1CCC}"/>
                </a:ext>
              </a:extLst>
            </p:cNvPr>
            <p:cNvSpPr txBox="1"/>
            <p:nvPr/>
          </p:nvSpPr>
          <p:spPr>
            <a:xfrm>
              <a:off x="10978546" y="5453241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9" name="Legend5" hidden="1">
              <a:extLst>
                <a:ext uri="{FF2B5EF4-FFF2-40B4-BE49-F238E27FC236}">
                  <a16:creationId xmlns:a16="http://schemas.microsoft.com/office/drawing/2014/main" id="{D99C22E5-CBAB-9085-15A7-D631B4426FA7}"/>
                </a:ext>
              </a:extLst>
            </p:cNvPr>
            <p:cNvSpPr txBox="1"/>
            <p:nvPr/>
          </p:nvSpPr>
          <p:spPr>
            <a:xfrm>
              <a:off x="10978545" y="582466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FCDB09-9667-2381-B685-0D737AF0A8A3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B01DF2B-E4EF-2D78-AA8E-655F8F6C64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B48F42-A5D2-20E9-F0E0-97331A5A87A7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spc="300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BF77AFD-5448-4957-76A8-9BD67B582A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023626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  <p:sldLayoutId id="2147484004" r:id="rId12"/>
    <p:sldLayoutId id="2147484005" r:id="rId13"/>
    <p:sldLayoutId id="2147484006" r:id="rId14"/>
    <p:sldLayoutId id="2147484007" r:id="rId15"/>
    <p:sldLayoutId id="2147484008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0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8">
          <p15:clr>
            <a:srgbClr val="5ACBF0"/>
          </p15:clr>
        </p15:guide>
        <p15:guide id="3" orient="horz" pos="3816">
          <p15:clr>
            <a:srgbClr val="5ACBF0"/>
          </p15:clr>
        </p15:guide>
        <p15:guide id="4" orient="horz" pos="890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2" imgW="404" imgH="405" progId="TCLayout.ActiveDocument.1">
                  <p:embed/>
                </p:oleObj>
              </mc:Choice>
              <mc:Fallback>
                <p:oleObj name="think-cell Slide" r:id="rId52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800" b="0" i="0" smtClean="0">
                <a:solidFill>
                  <a:schemeClr val="tx1"/>
                </a:solidFill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t>‹#›</a:t>
            </a:fld>
            <a:endParaRPr lang="en-US" sz="800" b="0" i="0" dirty="0">
              <a:solidFill>
                <a:schemeClr val="tx1"/>
              </a:solidFill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kern="1200" spc="300" dirty="0">
              <a:solidFill>
                <a:srgbClr val="1B72D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946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  <p:sldLayoutId id="2147484021" r:id="rId12"/>
    <p:sldLayoutId id="2147484022" r:id="rId13"/>
    <p:sldLayoutId id="2147484023" r:id="rId14"/>
    <p:sldLayoutId id="2147484024" r:id="rId15"/>
    <p:sldLayoutId id="2147484025" r:id="rId16"/>
    <p:sldLayoutId id="2147484026" r:id="rId17"/>
    <p:sldLayoutId id="2147484027" r:id="rId18"/>
    <p:sldLayoutId id="2147484028" r:id="rId19"/>
    <p:sldLayoutId id="2147484029" r:id="rId20"/>
    <p:sldLayoutId id="2147484030" r:id="rId21"/>
    <p:sldLayoutId id="2147484031" r:id="rId22"/>
    <p:sldLayoutId id="2147484032" r:id="rId23"/>
    <p:sldLayoutId id="2147484033" r:id="rId24"/>
    <p:sldLayoutId id="2147484034" r:id="rId25"/>
    <p:sldLayoutId id="2147484035" r:id="rId26"/>
    <p:sldLayoutId id="2147484036" r:id="rId27"/>
    <p:sldLayoutId id="2147484037" r:id="rId28"/>
    <p:sldLayoutId id="2147484038" r:id="rId29"/>
    <p:sldLayoutId id="2147484039" r:id="rId30"/>
    <p:sldLayoutId id="2147484040" r:id="rId31"/>
    <p:sldLayoutId id="2147484041" r:id="rId32"/>
    <p:sldLayoutId id="2147484042" r:id="rId33"/>
    <p:sldLayoutId id="2147484043" r:id="rId34"/>
    <p:sldLayoutId id="2147484044" r:id="rId35"/>
    <p:sldLayoutId id="2147484045" r:id="rId36"/>
    <p:sldLayoutId id="2147484046" r:id="rId37"/>
    <p:sldLayoutId id="2147484047" r:id="rId38"/>
    <p:sldLayoutId id="2147484048" r:id="rId39"/>
    <p:sldLayoutId id="2147484049" r:id="rId40"/>
    <p:sldLayoutId id="2147484050" r:id="rId41"/>
    <p:sldLayoutId id="2147484051" r:id="rId42"/>
    <p:sldLayoutId id="2147484052" r:id="rId43"/>
    <p:sldLayoutId id="2147484053" r:id="rId44"/>
    <p:sldLayoutId id="2147484054" r:id="rId45"/>
    <p:sldLayoutId id="2147484055" r:id="rId46"/>
    <p:sldLayoutId id="2147484056" r:id="rId47"/>
    <p:sldLayoutId id="2147484057" r:id="rId48"/>
    <p:sldLayoutId id="2147484058" r:id="rId4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737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736.xml"/><Relationship Id="rId1" Type="http://schemas.openxmlformats.org/officeDocument/2006/relationships/tags" Target="../tags/tag735.xml"/><Relationship Id="rId6" Type="http://schemas.openxmlformats.org/officeDocument/2006/relationships/tags" Target="../tags/tag740.xml"/><Relationship Id="rId5" Type="http://schemas.openxmlformats.org/officeDocument/2006/relationships/tags" Target="../tags/tag739.xml"/><Relationship Id="rId10" Type="http://schemas.openxmlformats.org/officeDocument/2006/relationships/image" Target="../media/image3.emf"/><Relationship Id="rId4" Type="http://schemas.openxmlformats.org/officeDocument/2006/relationships/tags" Target="../tags/tag738.xml"/><Relationship Id="rId9" Type="http://schemas.openxmlformats.org/officeDocument/2006/relationships/oleObject" Target="../embeddings/oleObject6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2.xml"/><Relationship Id="rId1" Type="http://schemas.openxmlformats.org/officeDocument/2006/relationships/tags" Target="../tags/tag74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4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44.xml"/><Relationship Id="rId1" Type="http://schemas.openxmlformats.org/officeDocument/2006/relationships/tags" Target="../tags/tag743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46.xml"/><Relationship Id="rId1" Type="http://schemas.openxmlformats.org/officeDocument/2006/relationships/tags" Target="../tags/tag745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8.xml"/><Relationship Id="rId1" Type="http://schemas.openxmlformats.org/officeDocument/2006/relationships/tags" Target="../tags/tag747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4.bin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0.xml"/><Relationship Id="rId1" Type="http://schemas.openxmlformats.org/officeDocument/2006/relationships/tags" Target="../tags/tag749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2.xml"/><Relationship Id="rId1" Type="http://schemas.openxmlformats.org/officeDocument/2006/relationships/tags" Target="../tags/tag75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4.xml"/><Relationship Id="rId1" Type="http://schemas.openxmlformats.org/officeDocument/2006/relationships/tags" Target="../tags/tag753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6.xml"/><Relationship Id="rId1" Type="http://schemas.openxmlformats.org/officeDocument/2006/relationships/tags" Target="../tags/tag755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8.xml"/><Relationship Id="rId1" Type="http://schemas.openxmlformats.org/officeDocument/2006/relationships/tags" Target="../tags/tag757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60.xml"/><Relationship Id="rId1" Type="http://schemas.openxmlformats.org/officeDocument/2006/relationships/tags" Target="../tags/tag759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62.xml"/><Relationship Id="rId1" Type="http://schemas.openxmlformats.org/officeDocument/2006/relationships/tags" Target="../tags/tag76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64.xml"/><Relationship Id="rId1" Type="http://schemas.openxmlformats.org/officeDocument/2006/relationships/tags" Target="../tags/tag763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66.xml"/><Relationship Id="rId1" Type="http://schemas.openxmlformats.org/officeDocument/2006/relationships/tags" Target="../tags/tag765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68.xml"/><Relationship Id="rId1" Type="http://schemas.openxmlformats.org/officeDocument/2006/relationships/tags" Target="../tags/tag767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70.xml"/><Relationship Id="rId1" Type="http://schemas.openxmlformats.org/officeDocument/2006/relationships/tags" Target="../tags/tag769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72.xml"/><Relationship Id="rId1" Type="http://schemas.openxmlformats.org/officeDocument/2006/relationships/tags" Target="../tags/tag77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773.x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6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 hidden="1">
            <a:extLst>
              <a:ext uri="{FF2B5EF4-FFF2-40B4-BE49-F238E27FC236}">
                <a16:creationId xmlns:a16="http://schemas.microsoft.com/office/drawing/2014/main" id="{B0E17E90-3C4E-4F37-9FA4-FC779C25087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604779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6" name="Object 6" hidden="1">
                        <a:extLst>
                          <a:ext uri="{FF2B5EF4-FFF2-40B4-BE49-F238E27FC236}">
                            <a16:creationId xmlns:a16="http://schemas.microsoft.com/office/drawing/2014/main" id="{B0E17E90-3C4E-4F37-9FA4-FC779C250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9" hidden="1">
            <a:extLst>
              <a:ext uri="{FF2B5EF4-FFF2-40B4-BE49-F238E27FC236}">
                <a16:creationId xmlns:a16="http://schemas.microsoft.com/office/drawing/2014/main" id="{EB9340E2-D95A-4545-81E1-3AD07AB3A01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Documenttype">
            <a:extLst>
              <a:ext uri="{FF2B5EF4-FFF2-40B4-BE49-F238E27FC236}">
                <a16:creationId xmlns:a16="http://schemas.microsoft.com/office/drawing/2014/main" id="{11D06D31-577C-468F-A315-4B1A48E07A2C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972831" y="4510168"/>
            <a:ext cx="9726795" cy="21544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i="1" dirty="0"/>
              <a:t>Approved by the Board of Directors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9D165D28-4E2C-4E35-98E6-6B5023BBA057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973972" y="4092559"/>
            <a:ext cx="9726795" cy="30777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pPr>
              <a:buNone/>
            </a:pPr>
            <a:r>
              <a:rPr lang="en-US" dirty="0"/>
              <a:t>Corporate Governance &amp; Compliance Manual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806FD97B-691F-4513-92F7-37A1FAC29B8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73972" y="2617296"/>
            <a:ext cx="9726795" cy="135421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b" anchorCtr="0">
            <a:normAutofit/>
          </a:bodyPr>
          <a:lstStyle/>
          <a:p>
            <a:r>
              <a:rPr lang="en-US" dirty="0"/>
              <a:t>Digitus Group – Disclosure &amp; Transparency Policy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92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 hidden="1">
            <a:extLst>
              <a:ext uri="{FF2B5EF4-FFF2-40B4-BE49-F238E27FC236}">
                <a16:creationId xmlns:a16="http://schemas.microsoft.com/office/drawing/2014/main" id="{97CF960C-D177-4433-B006-2BB31EE4CD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862921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27" imgH="327" progId="TCLayout.ActiveDocument.1">
                  <p:embed/>
                </p:oleObj>
              </mc:Choice>
              <mc:Fallback>
                <p:oleObj name="think-cell Slide" r:id="rId5" imgW="327" imgH="327" progId="TCLayout.ActiveDocument.1">
                  <p:embed/>
                  <p:pic>
                    <p:nvPicPr>
                      <p:cNvPr id="5" name="Object 6" hidden="1">
                        <a:extLst>
                          <a:ext uri="{FF2B5EF4-FFF2-40B4-BE49-F238E27FC236}">
                            <a16:creationId xmlns:a16="http://schemas.microsoft.com/office/drawing/2014/main" id="{97CF960C-D177-4433-B006-2BB31EE4CD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1. On-page tracker">
            <a:extLst>
              <a:ext uri="{FF2B5EF4-FFF2-40B4-BE49-F238E27FC236}">
                <a16:creationId xmlns:a16="http://schemas.microsoft.com/office/drawing/2014/main" id="{4725BDAF-EC33-4DCB-BC73-0FA3EAA02F32}"/>
              </a:ext>
            </a:extLst>
          </p:cNvPr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554735" y="41597"/>
            <a:ext cx="3843338" cy="12311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dirty="0"/>
              <a:t>Digitus Group – Disclosure &amp; Transparency Policy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BC658F-1613-CCA2-6AE7-0848A5402EDC}"/>
              </a:ext>
            </a:extLst>
          </p:cNvPr>
          <p:cNvSpPr txBox="1"/>
          <p:nvPr/>
        </p:nvSpPr>
        <p:spPr>
          <a:xfrm>
            <a:off x="554735" y="1850713"/>
            <a:ext cx="11108178" cy="3693319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1. Purpose</a:t>
            </a:r>
          </a:p>
          <a:p>
            <a:pPr algn="just">
              <a:buNone/>
            </a:pPr>
            <a:r>
              <a:rPr lang="en-US" dirty="0"/>
              <a:t>This Disclosure &amp; Transparency Policy (“the Policy”) defines the principles, standards, and procedures governing the disclosure of information by </a:t>
            </a:r>
            <a:r>
              <a:rPr lang="en-US" b="1" dirty="0"/>
              <a:t>Digitus Group K.S.C.P.</a:t>
            </a:r>
            <a:r>
              <a:rPr lang="en-US" dirty="0"/>
              <a:t> (“the Company”), a publicly listed Kuwaiti company specializing in </a:t>
            </a:r>
            <a:r>
              <a:rPr lang="en-US" b="1" dirty="0"/>
              <a:t>digital infrastructure, data centers, ICT services, and connectivity solutions</a:t>
            </a:r>
            <a:r>
              <a:rPr lang="en-US" dirty="0"/>
              <a:t> across the GCC.</a:t>
            </a:r>
          </a:p>
          <a:p>
            <a:pPr algn="just">
              <a:buNone/>
            </a:pPr>
            <a:r>
              <a:rPr lang="en-US" dirty="0"/>
              <a:t>The purpose of this Policy is to ensure that all disclosures made by the Company are </a:t>
            </a:r>
            <a:r>
              <a:rPr lang="en-US" b="1" dirty="0"/>
              <a:t>accurate, timely, transparent, fair, and compliant</a:t>
            </a:r>
            <a:r>
              <a:rPr lang="en-US" dirty="0"/>
              <a:t> with applicable laws and regulations, particularly: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Capital Markets Authority (CMA) Regulations – Book 10: Disclosure &amp; Transparency</a:t>
            </a:r>
            <a:endParaRPr lang="en-US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Kuwait Companies Law</a:t>
            </a:r>
            <a:endParaRPr lang="en-US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Boursa Kuwait Listing Rules</a:t>
            </a:r>
            <a:endParaRPr lang="en-US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International best practices</a:t>
            </a:r>
            <a:r>
              <a:rPr lang="en-US" dirty="0"/>
              <a:t> in corporate governance and investor relations.</a:t>
            </a:r>
          </a:p>
          <a:p>
            <a:pPr algn="just">
              <a:buNone/>
            </a:pPr>
            <a:r>
              <a:rPr lang="en-US" dirty="0"/>
              <a:t>This Policy is designed to protect shareholders’ rights, enhance market confidence, and support informed decision-making by investors, regulators, and stakeholders.</a:t>
            </a:r>
          </a:p>
        </p:txBody>
      </p:sp>
    </p:spTree>
    <p:extLst>
      <p:ext uri="{BB962C8B-B14F-4D97-AF65-F5344CB8AC3E}">
        <p14:creationId xmlns:p14="http://schemas.microsoft.com/office/powerpoint/2010/main" val="2831486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94DA3-4B33-5497-ED71-B419E3B87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B5B28BE1-9903-6646-CA5F-4407D380F08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5B28BE1-9903-6646-CA5F-4407D380F0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7">
            <a:extLst>
              <a:ext uri="{FF2B5EF4-FFF2-40B4-BE49-F238E27FC236}">
                <a16:creationId xmlns:a16="http://schemas.microsoft.com/office/drawing/2014/main" id="{FDB2B608-32BF-F825-E7BC-2747AB3731FD}"/>
              </a:ext>
            </a:extLst>
          </p:cNvPr>
          <p:cNvSpPr txBox="1">
            <a:spLocks/>
          </p:cNvSpPr>
          <p:nvPr/>
        </p:nvSpPr>
        <p:spPr>
          <a:xfrm>
            <a:off x="590550" y="259783"/>
            <a:ext cx="10991849" cy="648191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-100" normalizeH="0" baseline="0" noProof="0" dirty="0">
              <a:ln>
                <a:noFill/>
              </a:ln>
              <a:solidFill>
                <a:srgbClr val="EA0028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B1F13C-A9C8-F4CC-41F2-0CEE9D1D606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8CE0476-BA02-16B8-60EC-B97CA6B5EA23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09FBB363-B964-35DA-37A4-0D1F0C309D47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09599" y="2851919"/>
            <a:ext cx="2659811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2. Objectives</a:t>
            </a:r>
            <a:endParaRPr kumimoji="0" lang="en-US" sz="2500" b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F3112C-68AC-7FBC-9F2D-E84069B6F1EB}"/>
              </a:ext>
            </a:extLst>
          </p:cNvPr>
          <p:cNvSpPr txBox="1"/>
          <p:nvPr/>
        </p:nvSpPr>
        <p:spPr>
          <a:xfrm>
            <a:off x="4377455" y="1627645"/>
            <a:ext cx="6585034" cy="2585323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dirty="0"/>
              <a:t>The objectives of this Policy are to: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Establish a robust framework for the disclosure of material information.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Ensure compliance with all regulatory disclosure obligations.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Promote transparency, accountability, and trust with shareholders and the public.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Support a fair, efficient, and orderly securities market.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Prevent selective, misleading, or untimely disclosure of information.</a:t>
            </a:r>
          </a:p>
        </p:txBody>
      </p:sp>
    </p:spTree>
    <p:extLst>
      <p:ext uri="{BB962C8B-B14F-4D97-AF65-F5344CB8AC3E}">
        <p14:creationId xmlns:p14="http://schemas.microsoft.com/office/powerpoint/2010/main" val="3619278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D8BE9-974D-4C9E-6868-44E168555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73223891-5FFF-0370-3ACD-E97CF3C78F6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3223891-5FFF-0370-3ACD-E97CF3C78F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7">
            <a:extLst>
              <a:ext uri="{FF2B5EF4-FFF2-40B4-BE49-F238E27FC236}">
                <a16:creationId xmlns:a16="http://schemas.microsoft.com/office/drawing/2014/main" id="{2207B119-BF3E-7F10-E295-5D2D74824385}"/>
              </a:ext>
            </a:extLst>
          </p:cNvPr>
          <p:cNvSpPr txBox="1">
            <a:spLocks/>
          </p:cNvSpPr>
          <p:nvPr/>
        </p:nvSpPr>
        <p:spPr>
          <a:xfrm>
            <a:off x="590550" y="259783"/>
            <a:ext cx="10991849" cy="648191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-100" normalizeH="0" baseline="0" noProof="0" dirty="0">
              <a:ln>
                <a:noFill/>
              </a:ln>
              <a:solidFill>
                <a:srgbClr val="EA0028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899B51-16FC-162B-B8BA-8F4D86560D2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C0D74E2-78EF-5A03-9134-366FA2B76F5B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85036143-6899-0A26-0392-4F21A5D50252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25630" y="2851919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3. Guiding Principles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209E92-9B26-3853-78C9-CEC9F39251A1}"/>
              </a:ext>
            </a:extLst>
          </p:cNvPr>
          <p:cNvSpPr txBox="1"/>
          <p:nvPr/>
        </p:nvSpPr>
        <p:spPr>
          <a:xfrm>
            <a:off x="4463180" y="1961020"/>
            <a:ext cx="6094562" cy="3970318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dirty="0"/>
              <a:t>Digitus Group adheres to the following principles in all disclosure activities: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Accuracy:</a:t>
            </a:r>
            <a:r>
              <a:rPr lang="en-US" dirty="0"/>
              <a:t> All disclosed information must be factual, complete, and free from misrepresentation.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Timeliness:</a:t>
            </a:r>
            <a:r>
              <a:rPr lang="en-US" dirty="0"/>
              <a:t> Information must be disclosed promptly to the market once it becomes material.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Transparency:</a:t>
            </a:r>
            <a:r>
              <a:rPr lang="en-US" dirty="0"/>
              <a:t> Disclosures must be clear, understandable, and accessible to all stakeholders.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Fairness:</a:t>
            </a:r>
            <a:r>
              <a:rPr lang="en-US" dirty="0"/>
              <a:t> All investors must have equal and simultaneous access to material information.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Compliance:</a:t>
            </a:r>
            <a:r>
              <a:rPr lang="en-US" dirty="0"/>
              <a:t> All disclosures must comply with CMA, Boursa Kuwait, and other relevant regulatory requirements.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Accountability:</a:t>
            </a:r>
            <a:r>
              <a:rPr lang="en-US" dirty="0"/>
              <a:t> The Board and executive management are ultimately responsible for disclosure integrity.</a:t>
            </a:r>
          </a:p>
        </p:txBody>
      </p:sp>
    </p:spTree>
    <p:extLst>
      <p:ext uri="{BB962C8B-B14F-4D97-AF65-F5344CB8AC3E}">
        <p14:creationId xmlns:p14="http://schemas.microsoft.com/office/powerpoint/2010/main" val="3643358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E61ED-7F24-72D9-2299-27159601F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 hidden="1">
            <a:extLst>
              <a:ext uri="{FF2B5EF4-FFF2-40B4-BE49-F238E27FC236}">
                <a16:creationId xmlns:a16="http://schemas.microsoft.com/office/drawing/2014/main" id="{CEF4FAB8-5272-BF77-755A-932668BE93D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27" imgH="327" progId="TCLayout.ActiveDocument.1">
                  <p:embed/>
                </p:oleObj>
              </mc:Choice>
              <mc:Fallback>
                <p:oleObj name="think-cell Slide" r:id="rId5" imgW="327" imgH="327" progId="TCLayout.ActiveDocument.1">
                  <p:embed/>
                  <p:pic>
                    <p:nvPicPr>
                      <p:cNvPr id="5" name="Object 6" hidden="1">
                        <a:extLst>
                          <a:ext uri="{FF2B5EF4-FFF2-40B4-BE49-F238E27FC236}">
                            <a16:creationId xmlns:a16="http://schemas.microsoft.com/office/drawing/2014/main" id="{CEF4FAB8-5272-BF77-755A-932668BE93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1. On-page tracker">
            <a:extLst>
              <a:ext uri="{FF2B5EF4-FFF2-40B4-BE49-F238E27FC236}">
                <a16:creationId xmlns:a16="http://schemas.microsoft.com/office/drawing/2014/main" id="{BA886AD5-E93D-E1F2-2C94-B85086C77502}"/>
              </a:ext>
            </a:extLst>
          </p:cNvPr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554735" y="41597"/>
            <a:ext cx="3843338" cy="12311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dirty="0"/>
              <a:t>Digitus Group – Board Charter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AFB5DB-308D-CD0D-2E53-91432F65E45E}"/>
              </a:ext>
            </a:extLst>
          </p:cNvPr>
          <p:cNvSpPr txBox="1"/>
          <p:nvPr/>
        </p:nvSpPr>
        <p:spPr>
          <a:xfrm>
            <a:off x="1061049" y="465718"/>
            <a:ext cx="9946258" cy="3600986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b="1" dirty="0"/>
              <a:t>4. Scope of Disclosure</a:t>
            </a:r>
          </a:p>
          <a:p>
            <a:pPr algn="just">
              <a:buNone/>
            </a:pPr>
            <a:endParaRPr lang="en-US" b="1" dirty="0"/>
          </a:p>
          <a:p>
            <a:pPr algn="just">
              <a:buNone/>
            </a:pPr>
            <a:r>
              <a:rPr lang="en-US" dirty="0"/>
              <a:t>This Policy applies to all forms of public disclosure by the Company, including but not limited to:</a:t>
            </a:r>
          </a:p>
          <a:p>
            <a:pPr algn="just">
              <a:buNone/>
            </a:pPr>
            <a:endParaRPr lang="en-US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Periodic financial reports (annual and quarterly).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Material information and events.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Corporate governance reports.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ESG and sustainability disclosures.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Shareholder-related announcements.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Insider trading and major shareholding notifications.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Information related to mergers, acquisitions, partnerships, and significant contracts.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Any other disclosures required by law or regulatory authorities.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4187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733F7-F6F6-8136-9BBB-15A0F9D55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CDC277BF-45AC-0731-14B3-E9A9198A14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DC277BF-45AC-0731-14B3-E9A9198A14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F4E56EBC-42B5-977E-F790-CC90391D48B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75B75D-5E4E-5C06-068C-8F98F2E60142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D33A84AB-4302-BA44-9FAE-E96391EDE7BD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6266" y="283681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5. Material Information Disclosure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6454E8-EC4E-AE42-2348-AE36394A91DB}"/>
              </a:ext>
            </a:extLst>
          </p:cNvPr>
          <p:cNvSpPr txBox="1"/>
          <p:nvPr/>
        </p:nvSpPr>
        <p:spPr>
          <a:xfrm>
            <a:off x="4317969" y="483752"/>
            <a:ext cx="6094562" cy="5355312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A. Definition of Material Information</a:t>
            </a:r>
          </a:p>
          <a:p>
            <a:pPr algn="just">
              <a:buNone/>
            </a:pPr>
            <a:r>
              <a:rPr lang="en-US" dirty="0"/>
              <a:t>Material information refers to any information that a reasonable investor would consider important when making an investment decision or that could affect the price or trading volume of the Company’s securities.</a:t>
            </a:r>
          </a:p>
          <a:p>
            <a:pPr algn="just">
              <a:buNone/>
            </a:pPr>
            <a:r>
              <a:rPr lang="en-US" dirty="0"/>
              <a:t>Examples include (but are not limited to):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Annual and quarterly financial results.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Dividend declarations or changes in dividend policy.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Mergers, acquisitions, joint ventures, or major asset disposals.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Significant contracts, partnerships, or new business lines.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Changes in the Company’s capital structure.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Issuance of new shares, bonds, or other securities.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Changes in Board composition, senior management, or external auditor.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Legal proceedings or regulatory investigations.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Cybersecurity incidents or data breaches.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ESG-related events or sustainability targets impacting the Company’s value.</a:t>
            </a:r>
          </a:p>
        </p:txBody>
      </p:sp>
    </p:spTree>
    <p:extLst>
      <p:ext uri="{BB962C8B-B14F-4D97-AF65-F5344CB8AC3E}">
        <p14:creationId xmlns:p14="http://schemas.microsoft.com/office/powerpoint/2010/main" val="813943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2F3BC-0718-7D1E-634E-76B4BD53D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CEAD5A65-FCAF-DA4E-B7F5-B6FDA4863B7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EAD5A65-FCAF-DA4E-B7F5-B6FDA4863B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1CBA417-B380-BF4B-94F0-A01AD9F17E7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E61D98-B692-CD9C-56DE-FE568B09C86D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64A3F630-A123-29C2-8155-8ED42F0DBB04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6266" y="283681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5. Material Information Disclosure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9D3646-132A-DB9D-4B24-E2D532C45B5B}"/>
              </a:ext>
            </a:extLst>
          </p:cNvPr>
          <p:cNvSpPr txBox="1"/>
          <p:nvPr/>
        </p:nvSpPr>
        <p:spPr>
          <a:xfrm>
            <a:off x="4565619" y="1998227"/>
            <a:ext cx="6094562" cy="2585323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B. Timing of Disclosure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Material information must be disclosed to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CMA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,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Boursa Kuwait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, and the public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immediately after it occurs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or becomes known to the Company.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Company shall avoid any delay that could result in selective disclosure or information asymmetry.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If disclosure must be delayed for legitimate reasons (e.g., ongoing negotiations), the Company must notify the CMA in accordance with applicable rules.</a:t>
            </a:r>
          </a:p>
        </p:txBody>
      </p:sp>
    </p:spTree>
    <p:extLst>
      <p:ext uri="{BB962C8B-B14F-4D97-AF65-F5344CB8AC3E}">
        <p14:creationId xmlns:p14="http://schemas.microsoft.com/office/powerpoint/2010/main" val="2836186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16995-879A-1C94-CF29-4815CC079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877B98AB-5C7C-A949-DEC5-19B81C6E79E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77B98AB-5C7C-A949-DEC5-19B81C6E79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D51F7CCD-C384-C9BF-20B6-4EBE5DA4F60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DFAE50-42C3-ABAF-2A7B-83298E738086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91EB83D0-876F-E9A2-7FD7-D66C6B3DB0F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6. Periodic Disclosure Requirements</a:t>
            </a: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3B332A42-2481-9443-B4B9-460B927A3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547" y="1900267"/>
            <a:ext cx="7381876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Board Review: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>
              <a:buNone/>
            </a:pPr>
            <a:r>
              <a:rPr lang="en-US" dirty="0"/>
              <a:t>The Company shall publish the following periodic disclosures in compliance with CMA and Boursa Kuwait rules: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Annual Report:</a:t>
            </a:r>
            <a:r>
              <a:rPr lang="en-US" dirty="0"/>
              <a:t> Audited financial statements, Board report, governance report, and ESG disclosures.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Quarterly Financial Statements:</a:t>
            </a:r>
            <a:r>
              <a:rPr lang="en-US" dirty="0"/>
              <a:t> Unaudited results, accompanied by a management discussion and analysis.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Corporate Governance Report:</a:t>
            </a:r>
            <a:r>
              <a:rPr lang="en-US" dirty="0"/>
              <a:t> Annual disclosure of governance structures, policies, committee reports, and Board performance evaluations.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Dividend Announcements:</a:t>
            </a:r>
            <a:r>
              <a:rPr lang="en-US" dirty="0"/>
              <a:t> Details on dividend policy, amount, record date, and payment date.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Annual General Meeting (AGM) Notices &amp; Resolutions:</a:t>
            </a:r>
            <a:r>
              <a:rPr lang="en-US" dirty="0"/>
              <a:t> Including agenda, resolutions, and voting outcomes.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453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6F306-7DF6-C0E9-8167-64D50624D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442971CF-BD28-CF2E-E1FA-EA7C9C9C745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42971CF-BD28-CF2E-E1FA-EA7C9C9C74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10367B8-91AF-CFD5-33E2-333B21FAA7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EA3F35A-7164-3741-FC64-56488E8F9E95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CA8BB5DE-FD24-F888-4346-05C16E66E469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7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Channels of Disclosure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D9C6F145-3CD1-3518-5587-9841E5F61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1836863"/>
            <a:ext cx="7004649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US" dirty="0"/>
              <a:t>Digitus Group will use the following channels for disclosure and communication: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Boursa Kuwait electronic disclosure platform</a:t>
            </a:r>
            <a:r>
              <a:rPr lang="en-US" dirty="0"/>
              <a:t> – for all mandatory filings.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Capital Markets Authority (CMA)</a:t>
            </a:r>
            <a:r>
              <a:rPr lang="en-US" dirty="0"/>
              <a:t> – for regulatory notifications.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Company’s Official Website &amp; Investor Relations Portal</a:t>
            </a:r>
            <a:r>
              <a:rPr lang="en-US" dirty="0"/>
              <a:t> – for reports, presentations, press releases, and historical data.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Press Releases &amp; Media Communications</a:t>
            </a:r>
            <a:r>
              <a:rPr lang="en-US" dirty="0"/>
              <a:t> – for public announcements.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General Assembly Meetings</a:t>
            </a:r>
            <a:r>
              <a:rPr lang="en-US" dirty="0"/>
              <a:t> – for direct shareholder engagement.</a:t>
            </a:r>
          </a:p>
          <a:p>
            <a:pPr>
              <a:buNone/>
            </a:pPr>
            <a:r>
              <a:rPr lang="en-US" dirty="0"/>
              <a:t>All disclosures must be made in </a:t>
            </a:r>
            <a:r>
              <a:rPr lang="en-US" b="1" dirty="0"/>
              <a:t>Arabic and English</a:t>
            </a:r>
            <a:r>
              <a:rPr lang="en-US" dirty="0"/>
              <a:t> to ensure accessibility to both local and international investors.</a:t>
            </a:r>
            <a:br>
              <a:rPr lang="en-US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91554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4212-FB27-8802-163C-2D61CF3F8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B56762B3-E82A-9660-E3CD-56F1D460E5A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56762B3-E82A-9660-E3CD-56F1D460E5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F65D4B3C-6C55-F7D8-7C7D-74FE532F0B5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0E1273-0134-89C1-DF76-25F7103FDB6C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8118C205-1489-7A0D-2F6D-EC2659E43A85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97718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8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Disclosure Responsibilities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78951408-873C-19AE-2B5D-D06FAD5B8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6493" y="2116047"/>
            <a:ext cx="7255743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Board of Directors: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Holds ultimate responsibility for ensuring the accuracy, completeness, and timeliness of disclosures.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Chief Executive Officer (CEO):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Oversees the implementation of disclosure practices and ensures alignment with strategic communication.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Chief Financial Officer (CFO):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Responsible for the accuracy of financial statements and related disclosures.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Board Secretary: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Ensures compliance with regulatory filing requirements and coordinates the disclosure process.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Investor Relations Function: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Acts as the primary point of contact with investors and analysts, ensuring consistent and accurate communication.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38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30AB8-9604-1CD6-0832-EE1E0BB94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1FB63965-3E0C-4108-AD77-E9E5B55C314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FB63965-3E0C-4108-AD77-E9E5B55C31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5663A191-C8A5-BA4D-508B-A8F63740535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56BEE00-A553-E924-A4CE-889F7AF4C4FD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132A09C5-DA7B-AE2B-AF00-3692D54EA0D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6265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9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Insider Information and Trading Restrictions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084F8193-3091-C824-A6AA-B819F7133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2453161"/>
            <a:ext cx="700464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Any insider (Board member, executive, employee, or advisor) in possession of material non-public information must not trade in the Company’s securities until the information is publicly disclosed.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Company will maintain an Insider Register and monitor compliance with insider trading regulations.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Policies regarding blackout periods before earnings announcements or major disclosures will be strictly enforced.</a:t>
            </a:r>
            <a:br>
              <a:rPr lang="en-US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86284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47628-C0D0-C4C5-AD83-7866AFBE4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13DC5BB3-531C-FDB7-31E8-1CB606A9E4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3DC5BB3-531C-FDB7-31E8-1CB606A9E4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E6D0B91-B887-42B4-A6B2-984BA201131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6A14197-F877-42DE-A96E-23B1E8078ACF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CBD4D344-8C08-1069-32A5-BCD107A7C1EB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16768" y="2887152"/>
            <a:ext cx="3352260" cy="935192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10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Rumors, Market Speculation, and False Information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BAA05180-022A-2703-A306-4D180E603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2453161"/>
            <a:ext cx="700464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Company shall </a:t>
            </a:r>
            <a:r>
              <a:rPr lang="en-US" b="1" dirty="0"/>
              <a:t>not comment on market rumors or speculation</a:t>
            </a:r>
            <a:r>
              <a:rPr lang="en-US" dirty="0"/>
              <a:t> unless required by the CMA or Boursa Kuwait.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If rumors are likely to have a material impact on the Company’s share price or investor decisions, a clarifying disclosure will be made promptly.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Any false or misleading information about the Company will be addressed transparently and directly.</a:t>
            </a:r>
            <a:br>
              <a:rPr lang="en-US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90007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43946-596B-038C-6099-F2E56C124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524BF29C-1B0E-2C63-0983-173B7BB3596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24BF29C-1B0E-2C63-0983-173B7BB359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02224EDE-0601-6648-48EF-1EB8B4EB4EC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567D700-A467-E6C7-43F2-D4C11A86B25B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69E51E6A-4B8F-0999-C647-B9012BB85986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935192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11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Confidentiality of Undisclosed Information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068C62DB-6828-9104-DCD0-03D31E58A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3284157"/>
            <a:ext cx="70046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br>
              <a:rPr lang="en-US" dirty="0"/>
            </a:b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F81BC3-4CD2-EE35-B9A0-52C74EBD68FD}"/>
              </a:ext>
            </a:extLst>
          </p:cNvPr>
          <p:cNvSpPr txBox="1"/>
          <p:nvPr/>
        </p:nvSpPr>
        <p:spPr>
          <a:xfrm>
            <a:off x="4371975" y="2413337"/>
            <a:ext cx="6096000" cy="1754326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Material information that has not yet been disclosed must be treated as strictly confidential.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Access to such information must be restricted to authorized personnel only.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Breaches of confidentiality will be subject to disciplinary action and regulatory reporting if required.</a:t>
            </a:r>
          </a:p>
        </p:txBody>
      </p:sp>
    </p:spTree>
    <p:extLst>
      <p:ext uri="{BB962C8B-B14F-4D97-AF65-F5344CB8AC3E}">
        <p14:creationId xmlns:p14="http://schemas.microsoft.com/office/powerpoint/2010/main" val="3765454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7C2CD-C478-87DC-4987-3BD62ED04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D5FB9A75-AECD-4C27-89A4-5517D4987CD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5FB9A75-AECD-4C27-89A4-5517D4987C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7393E434-ACA1-44EA-AD84-9DDBE55D418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5BF1AA-EE84-193D-4CC5-ED8A1D35061B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A761CFE2-DA23-0182-2CAE-EA124DC4927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69037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12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Engagement with Investors and Analysts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E4AE4F9F-5323-1E09-CFF8-17516AB620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3284157"/>
            <a:ext cx="70046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br>
              <a:rPr lang="en-US" dirty="0"/>
            </a:b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F0E861-9801-A006-46C3-5FE03BB1655E}"/>
              </a:ext>
            </a:extLst>
          </p:cNvPr>
          <p:cNvSpPr txBox="1"/>
          <p:nvPr/>
        </p:nvSpPr>
        <p:spPr>
          <a:xfrm>
            <a:off x="4371975" y="2413337"/>
            <a:ext cx="6096000" cy="2308324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Company will maintain open and transparent communication with investors, analysts, and stakeholders while ensuring no selective disclosure occurs.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Meetings, roadshows, and presentations will focus on publicly available information.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Any new material information disclosed during such engagements must be immediately published through official channels.</a:t>
            </a:r>
          </a:p>
        </p:txBody>
      </p:sp>
    </p:spTree>
    <p:extLst>
      <p:ext uri="{BB962C8B-B14F-4D97-AF65-F5344CB8AC3E}">
        <p14:creationId xmlns:p14="http://schemas.microsoft.com/office/powerpoint/2010/main" val="2239744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0A41F-BF4C-0009-B5B4-22FEA3FF1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DBB4EED2-102B-6D21-AB15-EB387C1A2A8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BB4EED2-102B-6D21-AB15-EB387C1A2A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07E2FD52-AB90-D6CC-0723-3E3CAABEBDC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00E34BB-FF7A-94C9-1EF9-0DCDC81B27D0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FDD69D49-3560-D131-1FC0-06E57A1E7B59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69037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13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Oversight and Compliance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EFBAA772-0B02-D99B-0520-5D36A68F1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3284157"/>
            <a:ext cx="70046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br>
              <a:rPr lang="en-US" dirty="0"/>
            </a:b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3B9ABE-855D-856E-6E38-C5140FD70CF0}"/>
              </a:ext>
            </a:extLst>
          </p:cNvPr>
          <p:cNvSpPr txBox="1"/>
          <p:nvPr/>
        </p:nvSpPr>
        <p:spPr>
          <a:xfrm>
            <a:off x="4371975" y="2413337"/>
            <a:ext cx="6096000" cy="2031325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Audit Committee oversees the effectiveness of the disclosure controls and ensures that financial reporting is accurate and transparent.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Board Secretary ensures that disclosure requirements are met within regulatory deadlines.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Periodic internal audits will assess compliance with this policy and identify areas for improvement.</a:t>
            </a:r>
          </a:p>
        </p:txBody>
      </p:sp>
    </p:spTree>
    <p:extLst>
      <p:ext uri="{BB962C8B-B14F-4D97-AF65-F5344CB8AC3E}">
        <p14:creationId xmlns:p14="http://schemas.microsoft.com/office/powerpoint/2010/main" val="3434132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A6A24-F443-2FA5-CC56-504B2647E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CA8E24F4-5B8E-0261-DE04-B939745939F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A8E24F4-5B8E-0261-DE04-B939745939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7CE3246-C44E-3873-B488-62D2B0D3905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0B85E0-5A31-3321-FA87-E3DDAE5F2951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973FC8FD-00C7-BF60-595B-74D31FFB398C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69037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14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Violations and Consequences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00BE5FA7-4124-5B03-4A8E-B79871A8C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3284157"/>
            <a:ext cx="70046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br>
              <a:rPr lang="en-US" dirty="0"/>
            </a:b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CBDAB4-4C80-CE1D-354A-7D995EF7E0C6}"/>
              </a:ext>
            </a:extLst>
          </p:cNvPr>
          <p:cNvSpPr txBox="1"/>
          <p:nvPr/>
        </p:nvSpPr>
        <p:spPr>
          <a:xfrm>
            <a:off x="4371975" y="2413337"/>
            <a:ext cx="6096000" cy="2031325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dirty="0"/>
              <a:t>Failure to comply with disclosure and transparency requirements may result in: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Regulatory sanctions or penalties from CMA or Boursa Kuwait.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Legal liability for the Company, Board members, or executives.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Reputational damage and loss of investor confidence.</a:t>
            </a:r>
          </a:p>
        </p:txBody>
      </p:sp>
    </p:spTree>
    <p:extLst>
      <p:ext uri="{BB962C8B-B14F-4D97-AF65-F5344CB8AC3E}">
        <p14:creationId xmlns:p14="http://schemas.microsoft.com/office/powerpoint/2010/main" val="2050913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65B43-84AF-64B7-00A4-5325AF752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A5CB6863-AD5B-D6F8-3E5F-ABC0EFE41EB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CB6863-AD5B-D6F8-3E5F-ABC0EFE41E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705CE855-B1F6-8621-BDFA-9C6202F144D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40BCD9C-0938-44F7-C273-F2B33947601D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7D1705B1-E25D-A779-A6E2-DD55600AD95F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>
                <a:solidFill>
                  <a:srgbClr val="F7F7F7"/>
                </a:solidFill>
                <a:latin typeface="Aptos" panose="020B0004020202020204" pitchFamily="34" charset="0"/>
              </a:rPr>
              <a:t>15</a:t>
            </a:r>
            <a:r>
              <a:rPr kumimoji="0" lang="en-US" sz="2500" b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Review of Policy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B882862-1620-7C8D-0808-612D02452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2730160"/>
            <a:ext cx="700464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None/>
            </a:pPr>
            <a:r>
              <a:rPr lang="en-US" dirty="0"/>
              <a:t>This policy shall be reviewed at least </a:t>
            </a:r>
            <a:r>
              <a:rPr lang="en-US" b="1" dirty="0"/>
              <a:t>every two (2) years</a:t>
            </a:r>
            <a:r>
              <a:rPr lang="en-US" dirty="0"/>
              <a:t>, or earlier if required by changes in regulatory requirements, governance standards, or market practice. Any amendments must be approved by the Board of Directors.</a:t>
            </a:r>
          </a:p>
          <a:p>
            <a:pPr>
              <a:buNone/>
            </a:pPr>
            <a:br>
              <a:rPr lang="en-US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5483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" hidden="1">
            <a:extLst>
              <a:ext uri="{FF2B5EF4-FFF2-40B4-BE49-F238E27FC236}">
                <a16:creationId xmlns:a16="http://schemas.microsoft.com/office/drawing/2014/main" id="{97CF960C-D177-4433-B006-2BB31EE4CD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7" imgH="327" progId="TCLayout.ActiveDocument.1">
                  <p:embed/>
                </p:oleObj>
              </mc:Choice>
              <mc:Fallback>
                <p:oleObj name="think-cell Slide" r:id="rId4" imgW="327" imgH="327" progId="TCLayout.ActiveDocument.1">
                  <p:embed/>
                  <p:pic>
                    <p:nvPicPr>
                      <p:cNvPr id="5" name="Object 1" hidden="1">
                        <a:extLst>
                          <a:ext uri="{FF2B5EF4-FFF2-40B4-BE49-F238E27FC236}">
                            <a16:creationId xmlns:a16="http://schemas.microsoft.com/office/drawing/2014/main" id="{97CF960C-D177-4433-B006-2BB31EE4CD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82061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c90ee1e1-c015-415f-8aa1-dd21303cc84c"/>
  <p:tag name="NEWVI" val="true"/>
  <p:tag name="TEMPLATELASTEDITTED" val="2019-02-25 12:05 PM"/>
  <p:tag name="TEMPLATECREATED" val="2019-02-27 01:18 PM"/>
  <p:tag name="TEMPLATEVERSION" val="3"/>
  <p:tag name="BLUEONEFOURTHTITLEFONTCOLORFIXED" val="true"/>
  <p:tag name="DARKLAYOUTNAMESCHANGEDTOCONTRAST" val="true"/>
  <p:tag name="CTFIXED" val="Yes"/>
  <p:tag name="THINKCELLPRESENTATIONDONOTDELETE" val="&lt;?xml version=&quot;1.0&quot; encoding=&quot;UTF-16&quot; standalone=&quot;yes&quot;?&gt;&lt;root reqver=&quot;25060&quot;&gt;&lt;version val=&quot;28094&quot;/&gt;&lt;CPresentation id=&quot;1&quot;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bNumberIsYear val=&quot;0&quot;/&gt;&lt;m_strFormatTime&gt;%d-%1-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  <p:tag name="TSCLIENT" val="True"/>
  <p:tag name="TEMPLATELASTEDITED" val="2021-12-13 05:24 PM"/>
  <p:tag name="TCCONTRASTACCENTS" val="4|5|6|7|8|9"/>
  <p:tag name="TCLIGHTACCENTS" val="4|5|6|7|8|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TitleWhit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Xr8WAgv0cG5g7IkN2Kntg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Custom 2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54555A"/>
        </a:dk1>
        <a:lt1>
          <a:srgbClr val="FFFFFF"/>
        </a:lt1>
        <a:dk2>
          <a:srgbClr val="FFFFFF"/>
        </a:dk2>
        <a:lt2>
          <a:srgbClr val="FFFFFF"/>
        </a:lt2>
        <a:accent1>
          <a:srgbClr val="E00020"/>
        </a:accent1>
        <a:accent2>
          <a:srgbClr val="54555A"/>
        </a:accent2>
        <a:accent3>
          <a:srgbClr val="222222"/>
        </a:accent3>
        <a:accent4>
          <a:srgbClr val="ABACB1"/>
        </a:accent4>
        <a:accent5>
          <a:srgbClr val="73747B"/>
        </a:accent5>
        <a:accent6>
          <a:srgbClr val="CFD0D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BASEFORM_16x9_OF_TITLETOP(50)p" id="{C03E361F-AF35-4E02-8230-DF4C436580AE}" vid="{81B7F192-7BB0-4452-A4C0-70C86D8A3F33}"/>
    </a:ext>
  </a:extLst>
</a:theme>
</file>

<file path=ppt/theme/theme2.xml><?xml version="1.0" encoding="utf-8"?>
<a:theme xmlns:a="http://schemas.openxmlformats.org/drawingml/2006/main" name="1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Custom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54555A"/>
        </a:dk1>
        <a:lt1>
          <a:srgbClr val="FFFFFF"/>
        </a:lt1>
        <a:dk2>
          <a:srgbClr val="FFFFFF"/>
        </a:dk2>
        <a:lt2>
          <a:srgbClr val="FFFFFF"/>
        </a:lt2>
        <a:accent1>
          <a:srgbClr val="E00020"/>
        </a:accent1>
        <a:accent2>
          <a:srgbClr val="54555A"/>
        </a:accent2>
        <a:accent3>
          <a:srgbClr val="222222"/>
        </a:accent3>
        <a:accent4>
          <a:srgbClr val="ABACB1"/>
        </a:accent4>
        <a:accent5>
          <a:srgbClr val="73747B"/>
        </a:accent5>
        <a:accent6>
          <a:srgbClr val="CFD0D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BASEFORM_16x9_OF_TITLETOP(50)p" id="{C03E361F-AF35-4E02-8230-DF4C436580AE}" vid="{81B7F192-7BB0-4452-A4C0-70C86D8A3F33}"/>
    </a:ext>
  </a:extLst>
</a:theme>
</file>

<file path=ppt/theme/theme5.xml><?xml version="1.0" encoding="utf-8"?>
<a:theme xmlns:a="http://schemas.openxmlformats.org/drawingml/2006/main" name="3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2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ourceSystem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SPE</TermName>
          <TermId xmlns="http://schemas.microsoft.com/office/infopath/2007/PartnerControls">e1155322-03d8-4904-a51c-d7d7cbd8ca84</TermId>
        </TermInfo>
      </Terms>
    </SourceSystemTaxHTField>
    <DataSource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External</TermName>
          <TermId xmlns="http://schemas.microsoft.com/office/infopath/2007/PartnerControls">eafa1bbf-f3a4-4780-bb10-622e35da404b</TermId>
        </TermInfo>
      </Terms>
    </DataSourceTaxHTField>
    <TaxCatchAll xmlns="c3a93be4-540f-449b-bc8e-9d2c54ac0ec4">
      <Value>2</Value>
      <Value>1</Value>
    </TaxCatchAl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E573CD00C1D6438BA407E9C99DA823" ma:contentTypeVersion="7" ma:contentTypeDescription="Create a new document." ma:contentTypeScope="" ma:versionID="452f3f976d92ffa7b241505e6dc9f1b6">
  <xsd:schema xmlns:xsd="http://www.w3.org/2001/XMLSchema" xmlns:xs="http://www.w3.org/2001/XMLSchema" xmlns:p="http://schemas.microsoft.com/office/2006/metadata/properties" xmlns:ns1="http://schemas.microsoft.com/sharepoint/v3" xmlns:ns2="c3a93be4-540f-449b-bc8e-9d2c54ac0ec4" xmlns:ns3="3c9e29f7-c66b-492b-bd48-087f99d01240" targetNamespace="http://schemas.microsoft.com/office/2006/metadata/properties" ma:root="true" ma:fieldsID="e4b6420ee06ac54220534f6fbdef5a60" ns1:_="" ns2:_="" ns3:_="">
    <xsd:import namespace="http://schemas.microsoft.com/sharepoint/v3"/>
    <xsd:import namespace="c3a93be4-540f-449b-bc8e-9d2c54ac0ec4"/>
    <xsd:import namespace="3c9e29f7-c66b-492b-bd48-087f99d01240"/>
    <xsd:element name="properties">
      <xsd:complexType>
        <xsd:sequence>
          <xsd:element name="documentManagement">
            <xsd:complexType>
              <xsd:all>
                <xsd:element ref="ns1:SourceSystemTaxHTField" minOccurs="0"/>
                <xsd:element ref="ns2:TaxCatchAll" minOccurs="0"/>
                <xsd:element ref="ns2:TaxCatchAllLabel" minOccurs="0"/>
                <xsd:element ref="ns1:DataSourceTaxHTFiel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SourceSystemTaxHTField" ma:index="8" nillable="true" ma:taxonomy="true" ma:internalName="SourceSystemTaxHTField" ma:taxonomyFieldName="SourceSystem" ma:displayName="SourceSystem" ma:default="1;#SPE|e1155322-03d8-4904-a51c-d7d7cbd8ca84" ma:fieldId="{023cd2bb-30d3-47eb-b414-867bf92272c7}" ma:sspId="c9369470-76d8-40bb-9f83-c9dbb6c0fac8" ma:termSetId="14dc3a28-f268-42f7-8f59-1ae69d4ade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ataSourceTaxHTField" ma:index="12" nillable="true" ma:taxonomy="true" ma:internalName="DataSourceTaxHTField" ma:taxonomyFieldName="DataSource" ma:displayName="DataSource" ma:default="2;#External|eafa1bbf-f3a4-4780-bb10-622e35da404b" ma:fieldId="{8473f594-9b3f-43a3-9128-b2538f939266}" ma:sspId="c9369470-76d8-40bb-9f83-c9dbb6c0fac8" ma:termSetId="36ddf51e-868c-4a6e-ae2e-8e285ecab47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93be4-540f-449b-bc8e-9d2c54ac0ec4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d479ace2-8df7-41e7-80f7-4e5c612315d3}" ma:internalName="TaxCatchAll" ma:showField="CatchAllData" ma:web="c3a93be4-540f-449b-bc8e-9d2c54ac0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d479ace2-8df7-41e7-80f7-4e5c612315d3}" ma:internalName="TaxCatchAllLabel" ma:readOnly="true" ma:showField="CatchAllDataLabel" ma:web="c3a93be4-540f-449b-bc8e-9d2c54ac0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e29f7-c66b-492b-bd48-087f99d012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AE8117-67ED-4B4E-B31E-080853EFE73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c3a93be4-540f-449b-bc8e-9d2c54ac0ec4"/>
  </ds:schemaRefs>
</ds:datastoreItem>
</file>

<file path=customXml/itemProps2.xml><?xml version="1.0" encoding="utf-8"?>
<ds:datastoreItem xmlns:ds="http://schemas.openxmlformats.org/officeDocument/2006/customXml" ds:itemID="{4C3BDD5B-8D08-4F85-A0AE-FAA105D1B4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96316A-B4AF-42DE-9F40-798ED117D4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3a93be4-540f-449b-bc8e-9d2c54ac0ec4"/>
    <ds:schemaRef ds:uri="3c9e29f7-c66b-492b-bd48-087f99d012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Digitus Template V1</Template>
  <TotalTime>11608</TotalTime>
  <Words>1385</Words>
  <Application>Microsoft Office PowerPoint</Application>
  <PresentationFormat>Widescreen</PresentationFormat>
  <Paragraphs>135</Paragraphs>
  <Slides>18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Wingdings</vt:lpstr>
      <vt:lpstr>Calibri Light</vt:lpstr>
      <vt:lpstr>Arial</vt:lpstr>
      <vt:lpstr>Segoe UI</vt:lpstr>
      <vt:lpstr>Open Sans</vt:lpstr>
      <vt:lpstr>Aptos SemiBold</vt:lpstr>
      <vt:lpstr>Aptos</vt:lpstr>
      <vt:lpstr>White</vt:lpstr>
      <vt:lpstr>1_唐峰设计：https://v.youku.com/v_show/id_XNTg4OTcwMDM3Ng==.html</vt:lpstr>
      <vt:lpstr>2_唐峰设计：https://v.youku.com/v_show/id_XNTg4OTcwMDM3Ng==.html</vt:lpstr>
      <vt:lpstr>1_White</vt:lpstr>
      <vt:lpstr>3_唐峰设计：https://v.youku.com/v_show/id_XNTg4OTcwMDM3Ng==.html</vt:lpstr>
      <vt:lpstr>think-cell Slide</vt:lpstr>
      <vt:lpstr>Digitus Group – Disclosure &amp; Transparency Policy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(Aptos 44 pt, Semibold bottom-aligned)</dc:title>
  <dc:subject/>
  <dc:creator>Afaf El Abed</dc:creator>
  <cp:keywords/>
  <dc:description/>
  <cp:lastModifiedBy>Nisreen Basiouny</cp:lastModifiedBy>
  <cp:revision>30</cp:revision>
  <dcterms:created xsi:type="dcterms:W3CDTF">2025-03-21T06:03:48Z</dcterms:created>
  <dcterms:modified xsi:type="dcterms:W3CDTF">2025-10-06T13:13:16Z</dcterms:modified>
  <cp:category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LastEdited">
    <vt:lpwstr>2021-12-13 05:24 PM</vt:lpwstr>
  </property>
  <property fmtid="{D5CDD505-2E9C-101B-9397-08002B2CF9AE}" pid="3" name="ContentTypeId">
    <vt:lpwstr>0x010100B8E573CD00C1D6438BA407E9C99DA823</vt:lpwstr>
  </property>
  <property fmtid="{D5CDD505-2E9C-101B-9397-08002B2CF9AE}" pid="4" name="DataSource">
    <vt:lpwstr>2;#External|eafa1bbf-f3a4-4780-bb10-622e35da404b</vt:lpwstr>
  </property>
  <property fmtid="{D5CDD505-2E9C-101B-9397-08002B2CF9AE}" pid="5" name="SourceSystem">
    <vt:lpwstr>1;#SPE|e1155322-03d8-4904-a51c-d7d7cbd8ca84</vt:lpwstr>
  </property>
  <property fmtid="{D5CDD505-2E9C-101B-9397-08002B2CF9AE}" pid="6" name="MSIP_Label_83303d7c-e5a3-4cc8-90eb-69bfd7570ac4_Enabled">
    <vt:lpwstr>True</vt:lpwstr>
  </property>
  <property fmtid="{D5CDD505-2E9C-101B-9397-08002B2CF9AE}" pid="7" name="MSIP_Label_83303d7c-e5a3-4cc8-90eb-69bfd7570ac4_SiteId">
    <vt:lpwstr>cc8936bc-9382-4fff-87cb-6f55999549e7</vt:lpwstr>
  </property>
  <property fmtid="{D5CDD505-2E9C-101B-9397-08002B2CF9AE}" pid="8" name="MSIP_Label_83303d7c-e5a3-4cc8-90eb-69bfd7570ac4_SetDate">
    <vt:lpwstr>2025-03-26T22:57:27Z</vt:lpwstr>
  </property>
  <property fmtid="{D5CDD505-2E9C-101B-9397-08002B2CF9AE}" pid="9" name="MSIP_Label_83303d7c-e5a3-4cc8-90eb-69bfd7570ac4_Name">
    <vt:lpwstr>Client Confidential</vt:lpwstr>
  </property>
  <property fmtid="{D5CDD505-2E9C-101B-9397-08002B2CF9AE}" pid="10" name="MSIP_Label_83303d7c-e5a3-4cc8-90eb-69bfd7570ac4_ActionId">
    <vt:lpwstr>ec4fd5dc-9dfe-4821-b012-f39ed269eb33</vt:lpwstr>
  </property>
  <property fmtid="{D5CDD505-2E9C-101B-9397-08002B2CF9AE}" pid="11" name="MSIP_Label_83303d7c-e5a3-4cc8-90eb-69bfd7570ac4_Removed">
    <vt:lpwstr>False</vt:lpwstr>
  </property>
  <property fmtid="{D5CDD505-2E9C-101B-9397-08002B2CF9AE}" pid="12" name="MSIP_Label_83303d7c-e5a3-4cc8-90eb-69bfd7570ac4_Extended_MSFT_Method">
    <vt:lpwstr>Standard</vt:lpwstr>
  </property>
  <property fmtid="{D5CDD505-2E9C-101B-9397-08002B2CF9AE}" pid="13" name="Sensitivity">
    <vt:lpwstr>Client Confidential</vt:lpwstr>
  </property>
</Properties>
</file>