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heme/theme2.xml" ContentType="application/vnd.openxmlformats-officedocument.theme+xml"/>
  <Override PartName="/ppt/tags/tag115.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5.xml" ContentType="application/vnd.openxmlformats-officedocument.theme+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notesSlides/notesSlide1.xml" ContentType="application/vnd.openxmlformats-officedocument.presentationml.notesSlide+xml"/>
  <Override PartName="/ppt/tags/tag741.xml" ContentType="application/vnd.openxmlformats-officedocument.presentationml.tags+xml"/>
  <Override PartName="/ppt/tags/tag742.xml" ContentType="application/vnd.openxmlformats-officedocument.presentationml.tags+xml"/>
  <Override PartName="/ppt/notesSlides/notesSlide2.xml" ContentType="application/vnd.openxmlformats-officedocument.presentationml.notesSlide+xml"/>
  <Override PartName="/ppt/tags/tag743.xml" ContentType="application/vnd.openxmlformats-officedocument.presentationml.tags+xml"/>
  <Override PartName="/ppt/tags/tag744.xml" ContentType="application/vnd.openxmlformats-officedocument.presentationml.tags+xml"/>
  <Override PartName="/ppt/notesSlides/notesSlide3.xml" ContentType="application/vnd.openxmlformats-officedocument.presentationml.notesSlide+xml"/>
  <Override PartName="/ppt/tags/tag745.xml" ContentType="application/vnd.openxmlformats-officedocument.presentationml.tags+xml"/>
  <Override PartName="/ppt/tags/tag746.xml" ContentType="application/vnd.openxmlformats-officedocument.presentationml.tags+xml"/>
  <Override PartName="/ppt/notesSlides/notesSlide4.xml" ContentType="application/vnd.openxmlformats-officedocument.presentationml.notesSlide+xml"/>
  <Override PartName="/ppt/tags/tag747.xml" ContentType="application/vnd.openxmlformats-officedocument.presentationml.tags+xml"/>
  <Override PartName="/ppt/tags/tag748.xml" ContentType="application/vnd.openxmlformats-officedocument.presentationml.tags+xml"/>
  <Override PartName="/ppt/notesSlides/notesSlide5.xml" ContentType="application/vnd.openxmlformats-officedocument.presentationml.notesSlide+xml"/>
  <Override PartName="/ppt/tags/tag749.xml" ContentType="application/vnd.openxmlformats-officedocument.presentationml.tags+xml"/>
  <Override PartName="/ppt/tags/tag750.xml" ContentType="application/vnd.openxmlformats-officedocument.presentationml.tags+xml"/>
  <Override PartName="/ppt/notesSlides/notesSlide6.xml" ContentType="application/vnd.openxmlformats-officedocument.presentationml.notesSlide+xml"/>
  <Override PartName="/ppt/tags/tag751.xml" ContentType="application/vnd.openxmlformats-officedocument.presentationml.tags+xml"/>
  <Override PartName="/ppt/tags/tag752.xml" ContentType="application/vnd.openxmlformats-officedocument.presentationml.tags+xml"/>
  <Override PartName="/ppt/notesSlides/notesSlide7.xml" ContentType="application/vnd.openxmlformats-officedocument.presentationml.notesSlide+xml"/>
  <Override PartName="/ppt/tags/tag753.xml" ContentType="application/vnd.openxmlformats-officedocument.presentationml.tags+xml"/>
  <Override PartName="/ppt/tags/tag754.xml" ContentType="application/vnd.openxmlformats-officedocument.presentationml.tags+xml"/>
  <Override PartName="/ppt/notesSlides/notesSlide8.xml" ContentType="application/vnd.openxmlformats-officedocument.presentationml.notesSlide+xml"/>
  <Override PartName="/ppt/tags/tag755.xml" ContentType="application/vnd.openxmlformats-officedocument.presentationml.tags+xml"/>
  <Override PartName="/ppt/tags/tag756.xml" ContentType="application/vnd.openxmlformats-officedocument.presentationml.tags+xml"/>
  <Override PartName="/ppt/notesSlides/notesSlide9.xml" ContentType="application/vnd.openxmlformats-officedocument.presentationml.notesSlide+xml"/>
  <Override PartName="/ppt/tags/tag757.xml" ContentType="application/vnd.openxmlformats-officedocument.presentationml.tags+xml"/>
  <Override PartName="/ppt/tags/tag758.xml" ContentType="application/vnd.openxmlformats-officedocument.presentationml.tags+xml"/>
  <Override PartName="/ppt/notesSlides/notesSlide10.xml" ContentType="application/vnd.openxmlformats-officedocument.presentationml.notesSlide+xml"/>
  <Override PartName="/ppt/tags/tag759.xml" ContentType="application/vnd.openxmlformats-officedocument.presentationml.tags+xml"/>
  <Override PartName="/ppt/tags/tag760.xml" ContentType="application/vnd.openxmlformats-officedocument.presentationml.tags+xml"/>
  <Override PartName="/ppt/notesSlides/notesSlide11.xml" ContentType="application/vnd.openxmlformats-officedocument.presentationml.notesSlide+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notesSlides/notesSlide12.xml" ContentType="application/vnd.openxmlformats-officedocument.presentationml.notesSlide+xml"/>
  <Override PartName="/ppt/tags/tag764.xml" ContentType="application/vnd.openxmlformats-officedocument.presentationml.tags+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941" r:id="rId5"/>
    <p:sldMasterId id="2147483942" r:id="rId6"/>
    <p:sldMasterId id="2147483992" r:id="rId7"/>
    <p:sldMasterId id="2147484009" r:id="rId8"/>
  </p:sldMasterIdLst>
  <p:notesMasterIdLst>
    <p:notesMasterId r:id="rId22"/>
  </p:notesMasterIdLst>
  <p:handoutMasterIdLst>
    <p:handoutMasterId r:id="rId23"/>
  </p:handoutMasterIdLst>
  <p:sldIdLst>
    <p:sldId id="258" r:id="rId9"/>
    <p:sldId id="3722" r:id="rId10"/>
    <p:sldId id="1448943201" r:id="rId11"/>
    <p:sldId id="1448943203" r:id="rId12"/>
    <p:sldId id="1448943202" r:id="rId13"/>
    <p:sldId id="1448943204" r:id="rId14"/>
    <p:sldId id="1448943205" r:id="rId15"/>
    <p:sldId id="1448943206" r:id="rId16"/>
    <p:sldId id="1448943207" r:id="rId17"/>
    <p:sldId id="1448943208" r:id="rId18"/>
    <p:sldId id="1448943209" r:id="rId19"/>
    <p:sldId id="1448943210" r:id="rId20"/>
    <p:sldId id="3734" r:id="rId21"/>
  </p:sldIdLst>
  <p:sldSz cx="12192000" cy="6858000"/>
  <p:notesSz cx="7102475" cy="9388475"/>
  <p:embeddedFontLst>
    <p:embeddedFont>
      <p:font typeface="Aptos SemiBold" panose="020B0004020202020204" pitchFamily="34" charset="0"/>
      <p:regular r:id="rId24"/>
      <p:bold r:id="rId25"/>
      <p:italic r:id="rId26"/>
      <p:boldItalic r:id="rId27"/>
    </p:embeddedFont>
    <p:embeddedFont>
      <p:font typeface="Open Sans" panose="020B0606030504020204" pitchFamily="34" charset="0"/>
      <p:regular r:id="rId28"/>
      <p:bold r:id="rId29"/>
      <p:italic r:id="rId30"/>
      <p:boldItalic r:id="rId31"/>
    </p:embeddedFont>
    <p:embeddedFont>
      <p:font typeface="Segoe UI" panose="020B0502040204020203" pitchFamily="34" charset="0"/>
      <p:regular r:id="rId32"/>
      <p:bold r:id="rId33"/>
      <p:italic r:id="rId34"/>
      <p:boldItalic r:id="rId35"/>
    </p:embeddedFont>
  </p:embeddedFontLst>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55A"/>
    <a:srgbClr val="CFD0D3"/>
    <a:srgbClr val="ABACB1"/>
    <a:srgbClr val="73747B"/>
    <a:srgbClr val="800080"/>
    <a:srgbClr val="0000FF"/>
    <a:srgbClr val="DDDDDD"/>
    <a:srgbClr val="DD8080"/>
    <a:srgbClr val="808080"/>
    <a:srgbClr val="80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40C19C-FF0A-4598-BABA-44073D5BDDB0}" v="32" dt="2025-09-14T06:29:48.3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53" autoAdjust="0"/>
    <p:restoredTop sz="94609" autoAdjust="0"/>
  </p:normalViewPr>
  <p:slideViewPr>
    <p:cSldViewPr snapToGrid="0" snapToObjects="1">
      <p:cViewPr varScale="1">
        <p:scale>
          <a:sx n="102" d="100"/>
          <a:sy n="102" d="100"/>
        </p:scale>
        <p:origin x="1074" y="31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p:scale>
          <a:sx n="75" d="100"/>
          <a:sy n="75" d="100"/>
        </p:scale>
        <p:origin x="3204" y="16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font" Target="fonts/font3.fntdata"/><Relationship Id="rId39" Type="http://schemas.openxmlformats.org/officeDocument/2006/relationships/viewProps" Target="viewProps.xml"/><Relationship Id="rId21" Type="http://schemas.openxmlformats.org/officeDocument/2006/relationships/slide" Target="slides/slide13.xml"/><Relationship Id="rId34" Type="http://schemas.openxmlformats.org/officeDocument/2006/relationships/font" Target="fonts/font11.fntdata"/><Relationship Id="rId42"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font" Target="fonts/font6.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tags" Target="tags/tag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sreen Basiouny" userId="483efea3410121a7" providerId="LiveId" clId="{96616AA6-13D8-4E3E-9D16-1D49396CAFEF}"/>
    <pc:docChg chg="undo custSel addSld modSld">
      <pc:chgData name="Nisreen Basiouny" userId="483efea3410121a7" providerId="LiveId" clId="{96616AA6-13D8-4E3E-9D16-1D49396CAFEF}" dt="2025-09-14T06:29:48.309" v="76" actId="14100"/>
      <pc:docMkLst>
        <pc:docMk/>
      </pc:docMkLst>
      <pc:sldChg chg="modSp add mod">
        <pc:chgData name="Nisreen Basiouny" userId="483efea3410121a7" providerId="LiveId" clId="{96616AA6-13D8-4E3E-9D16-1D49396CAFEF}" dt="2025-09-14T06:25:35.126" v="18" actId="20577"/>
        <pc:sldMkLst>
          <pc:docMk/>
          <pc:sldMk cId="2844288258" sldId="1448943207"/>
        </pc:sldMkLst>
        <pc:spChg chg="mod">
          <ac:chgData name="Nisreen Basiouny" userId="483efea3410121a7" providerId="LiveId" clId="{96616AA6-13D8-4E3E-9D16-1D49396CAFEF}" dt="2025-09-14T06:25:35.126" v="18" actId="20577"/>
          <ac:spMkLst>
            <pc:docMk/>
            <pc:sldMk cId="2844288258" sldId="1448943207"/>
            <ac:spMk id="5" creationId="{954048BF-BED7-C560-4447-FDFE64F5AA97}"/>
          </ac:spMkLst>
        </pc:spChg>
        <pc:spChg chg="mod">
          <ac:chgData name="Nisreen Basiouny" userId="483efea3410121a7" providerId="LiveId" clId="{96616AA6-13D8-4E3E-9D16-1D49396CAFEF}" dt="2025-09-14T06:25:22.627" v="6" actId="21"/>
          <ac:spMkLst>
            <pc:docMk/>
            <pc:sldMk cId="2844288258" sldId="1448943207"/>
            <ac:spMk id="11" creationId="{9F8AE1EE-96EA-1772-CADE-813D4B6E8DA4}"/>
          </ac:spMkLst>
        </pc:spChg>
      </pc:sldChg>
      <pc:sldChg chg="addSp delSp modSp add mod">
        <pc:chgData name="Nisreen Basiouny" userId="483efea3410121a7" providerId="LiveId" clId="{96616AA6-13D8-4E3E-9D16-1D49396CAFEF}" dt="2025-09-14T06:27:01.131" v="43" actId="13900"/>
        <pc:sldMkLst>
          <pc:docMk/>
          <pc:sldMk cId="1776481836" sldId="1448943208"/>
        </pc:sldMkLst>
        <pc:spChg chg="add del">
          <ac:chgData name="Nisreen Basiouny" userId="483efea3410121a7" providerId="LiveId" clId="{96616AA6-13D8-4E3E-9D16-1D49396CAFEF}" dt="2025-09-14T06:26:27.107" v="35" actId="478"/>
          <ac:spMkLst>
            <pc:docMk/>
            <pc:sldMk cId="1776481836" sldId="1448943208"/>
            <ac:spMk id="3" creationId="{F50D01FA-2902-9F75-54EC-5E72F5E6E2FD}"/>
          </ac:spMkLst>
        </pc:spChg>
        <pc:spChg chg="mod">
          <ac:chgData name="Nisreen Basiouny" userId="483efea3410121a7" providerId="LiveId" clId="{96616AA6-13D8-4E3E-9D16-1D49396CAFEF}" dt="2025-09-14T06:26:08.349" v="33" actId="20577"/>
          <ac:spMkLst>
            <pc:docMk/>
            <pc:sldMk cId="1776481836" sldId="1448943208"/>
            <ac:spMk id="5" creationId="{C1DF8FD8-E5AC-FACC-D519-B774918F2EA6}"/>
          </ac:spMkLst>
        </pc:spChg>
        <pc:spChg chg="add mod">
          <ac:chgData name="Nisreen Basiouny" userId="483efea3410121a7" providerId="LiveId" clId="{96616AA6-13D8-4E3E-9D16-1D49396CAFEF}" dt="2025-09-14T06:27:01.131" v="43" actId="13900"/>
          <ac:spMkLst>
            <pc:docMk/>
            <pc:sldMk cId="1776481836" sldId="1448943208"/>
            <ac:spMk id="6" creationId="{F48B12AB-1999-4051-16DC-EBCCF4D97777}"/>
          </ac:spMkLst>
        </pc:spChg>
        <pc:spChg chg="del">
          <ac:chgData name="Nisreen Basiouny" userId="483efea3410121a7" providerId="LiveId" clId="{96616AA6-13D8-4E3E-9D16-1D49396CAFEF}" dt="2025-09-14T06:26:27.107" v="35" actId="478"/>
          <ac:spMkLst>
            <pc:docMk/>
            <pc:sldMk cId="1776481836" sldId="1448943208"/>
            <ac:spMk id="11" creationId="{EFDDF694-1D70-4B12-3D86-09FCFC915509}"/>
          </ac:spMkLst>
        </pc:spChg>
      </pc:sldChg>
      <pc:sldChg chg="addSp delSp modSp add mod">
        <pc:chgData name="Nisreen Basiouny" userId="483efea3410121a7" providerId="LiveId" clId="{96616AA6-13D8-4E3E-9D16-1D49396CAFEF}" dt="2025-09-14T06:27:52.752" v="55" actId="1076"/>
        <pc:sldMkLst>
          <pc:docMk/>
          <pc:sldMk cId="2782311662" sldId="1448943209"/>
        </pc:sldMkLst>
        <pc:spChg chg="add">
          <ac:chgData name="Nisreen Basiouny" userId="483efea3410121a7" providerId="LiveId" clId="{96616AA6-13D8-4E3E-9D16-1D49396CAFEF}" dt="2025-09-14T06:27:33.706" v="47"/>
          <ac:spMkLst>
            <pc:docMk/>
            <pc:sldMk cId="2782311662" sldId="1448943209"/>
            <ac:spMk id="3" creationId="{196BD1E8-56F8-C9C6-857A-559FECA17334}"/>
          </ac:spMkLst>
        </pc:spChg>
        <pc:spChg chg="mod">
          <ac:chgData name="Nisreen Basiouny" userId="483efea3410121a7" providerId="LiveId" clId="{96616AA6-13D8-4E3E-9D16-1D49396CAFEF}" dt="2025-09-14T06:27:20.216" v="45"/>
          <ac:spMkLst>
            <pc:docMk/>
            <pc:sldMk cId="2782311662" sldId="1448943209"/>
            <ac:spMk id="5" creationId="{A5ADE918-2A5E-EEC0-E350-1C26F7F4F717}"/>
          </ac:spMkLst>
        </pc:spChg>
        <pc:spChg chg="del mod">
          <ac:chgData name="Nisreen Basiouny" userId="483efea3410121a7" providerId="LiveId" clId="{96616AA6-13D8-4E3E-9D16-1D49396CAFEF}" dt="2025-09-14T06:27:37.149" v="49"/>
          <ac:spMkLst>
            <pc:docMk/>
            <pc:sldMk cId="2782311662" sldId="1448943209"/>
            <ac:spMk id="6" creationId="{5DF75A39-1223-1E39-96C8-3EC9B28A2000}"/>
          </ac:spMkLst>
        </pc:spChg>
        <pc:spChg chg="add mod">
          <ac:chgData name="Nisreen Basiouny" userId="483efea3410121a7" providerId="LiveId" clId="{96616AA6-13D8-4E3E-9D16-1D49396CAFEF}" dt="2025-09-14T06:27:52.752" v="55" actId="1076"/>
          <ac:spMkLst>
            <pc:docMk/>
            <pc:sldMk cId="2782311662" sldId="1448943209"/>
            <ac:spMk id="7" creationId="{ABAD1517-D640-1A4B-F39B-5BD182A8A67A}"/>
          </ac:spMkLst>
        </pc:spChg>
      </pc:sldChg>
      <pc:sldChg chg="addSp modSp add mod">
        <pc:chgData name="Nisreen Basiouny" userId="483efea3410121a7" providerId="LiveId" clId="{96616AA6-13D8-4E3E-9D16-1D49396CAFEF}" dt="2025-09-14T06:29:48.309" v="76" actId="14100"/>
        <pc:sldMkLst>
          <pc:docMk/>
          <pc:sldMk cId="2926156256" sldId="1448943210"/>
        </pc:sldMkLst>
        <pc:spChg chg="add mod">
          <ac:chgData name="Nisreen Basiouny" userId="483efea3410121a7" providerId="LiveId" clId="{96616AA6-13D8-4E3E-9D16-1D49396CAFEF}" dt="2025-09-14T06:28:42.408" v="61"/>
          <ac:spMkLst>
            <pc:docMk/>
            <pc:sldMk cId="2926156256" sldId="1448943210"/>
            <ac:spMk id="3" creationId="{635BA86D-8688-8BDF-5F17-EA00F5E0F0CE}"/>
          </ac:spMkLst>
        </pc:spChg>
        <pc:spChg chg="mod">
          <ac:chgData name="Nisreen Basiouny" userId="483efea3410121a7" providerId="LiveId" clId="{96616AA6-13D8-4E3E-9D16-1D49396CAFEF}" dt="2025-09-14T06:28:21.750" v="58" actId="1076"/>
          <ac:spMkLst>
            <pc:docMk/>
            <pc:sldMk cId="2926156256" sldId="1448943210"/>
            <ac:spMk id="5" creationId="{D1FD5B74-CA6A-43FB-365D-C6F12D4B79F8}"/>
          </ac:spMkLst>
        </pc:spChg>
        <pc:spChg chg="mod">
          <ac:chgData name="Nisreen Basiouny" userId="483efea3410121a7" providerId="LiveId" clId="{96616AA6-13D8-4E3E-9D16-1D49396CAFEF}" dt="2025-09-14T06:29:48.309" v="76" actId="14100"/>
          <ac:spMkLst>
            <pc:docMk/>
            <pc:sldMk cId="2926156256" sldId="1448943210"/>
            <ac:spMk id="7" creationId="{BDC51641-BA44-A59B-C5B9-7F994FC82BFD}"/>
          </ac:spMkLst>
        </pc:spChg>
        <pc:spChg chg="add mod">
          <ac:chgData name="Nisreen Basiouny" userId="483efea3410121a7" providerId="LiveId" clId="{96616AA6-13D8-4E3E-9D16-1D49396CAFEF}" dt="2025-09-14T06:29:17.680" v="68" actId="1076"/>
          <ac:spMkLst>
            <pc:docMk/>
            <pc:sldMk cId="2926156256" sldId="1448943210"/>
            <ac:spMk id="8" creationId="{28A69C02-420B-7FA5-FAAE-FBCC1562838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4BC41E-EAC0-4D88-BA59-21A53C68F870}"/>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0B5C4BB-B13C-4942-8E14-023ED14A3DB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A6BD5B6C-20AF-4F0F-889A-7AADC7535123}" type="datetime3">
              <a:rPr lang="en-US" smtClean="0"/>
              <a:t>14 September 2025</a:t>
            </a:fld>
            <a:endParaRPr lang="en-US" dirty="0"/>
          </a:p>
        </p:txBody>
      </p:sp>
      <p:sp>
        <p:nvSpPr>
          <p:cNvPr id="4" name="Footer Placeholder 3">
            <a:extLst>
              <a:ext uri="{FF2B5EF4-FFF2-40B4-BE49-F238E27FC236}">
                <a16:creationId xmlns:a16="http://schemas.microsoft.com/office/drawing/2014/main" id="{78221145-1027-4A39-B15A-DD84A26C2039}"/>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A147719-50F5-4089-8123-86F5AF9C8847}"/>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D2610F73-99D1-48E7-A408-B5EB5C8393F8}" type="slidenum">
              <a:rPr lang="en-US" smtClean="0"/>
              <a:t>‹#›</a:t>
            </a:fld>
            <a:endParaRPr lang="en-US" dirty="0"/>
          </a:p>
        </p:txBody>
      </p:sp>
    </p:spTree>
    <p:extLst>
      <p:ext uri="{BB962C8B-B14F-4D97-AF65-F5344CB8AC3E}">
        <p14:creationId xmlns:p14="http://schemas.microsoft.com/office/powerpoint/2010/main" val="24731965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14400" tIns="47114" rIns="94229" bIns="47114" rtlCol="0"/>
          <a:lstStyle>
            <a:lvl1pPr algn="l" rtl="0">
              <a:defRPr sz="900">
                <a:latin typeface="+mn-lt"/>
                <a:cs typeface="Arial" panose="020B0604020202020204" pitchFamily="34" charset="0"/>
              </a:defRPr>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14400" bIns="47114" rtlCol="0"/>
          <a:lstStyle>
            <a:lvl1pPr algn="r" rtl="0">
              <a:defRPr sz="900">
                <a:latin typeface="+mn-lt"/>
                <a:cs typeface="Arial" panose="020B0604020202020204" pitchFamily="34" charset="0"/>
              </a:defRPr>
            </a:lvl1pPr>
          </a:lstStyle>
          <a:p>
            <a:fld id="{1DF34805-1F01-4BDA-A8CA-FCEA2B4BC8D0}" type="datetime3">
              <a:rPr lang="en-US" smtClean="0"/>
              <a:pPr/>
              <a:t>14 September 2025</a:t>
            </a:fld>
            <a:endParaRPr lang="en-US" dirty="0"/>
          </a:p>
        </p:txBody>
      </p:sp>
      <p:sp>
        <p:nvSpPr>
          <p:cNvPr id="4" name="Slide Image Placeholder 3"/>
          <p:cNvSpPr>
            <a:spLocks noGrp="1" noRot="1" noChangeAspect="1"/>
          </p:cNvSpPr>
          <p:nvPr>
            <p:ph type="sldImg" idx="2"/>
          </p:nvPr>
        </p:nvSpPr>
        <p:spPr>
          <a:xfrm>
            <a:off x="735012" y="563563"/>
            <a:ext cx="5632450" cy="3168650"/>
          </a:xfrm>
          <a:prstGeom prst="rect">
            <a:avLst/>
          </a:prstGeom>
          <a:noFill/>
          <a:ln w="6350">
            <a:solidFill>
              <a:prstClr val="black"/>
            </a:solidFill>
          </a:ln>
        </p:spPr>
        <p:txBody>
          <a:bodyPr vert="horz" lIns="94229" tIns="47114" rIns="94229" bIns="47114" rtlCol="0" anchor="ctr"/>
          <a:lstStyle/>
          <a:p>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14400" tIns="47114" rIns="94229" bIns="47114" rtlCol="0" anchor="b"/>
          <a:lstStyle>
            <a:lvl1pPr algn="l" rtl="0">
              <a:defRPr sz="900">
                <a:latin typeface="+mn-lt"/>
                <a:cs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14400" bIns="47114" rtlCol="0" anchor="b"/>
          <a:lstStyle>
            <a:lvl1pPr algn="r" rtl="0">
              <a:defRPr sz="900">
                <a:latin typeface="+mn-lt"/>
                <a:cs typeface="Arial" panose="020B0604020202020204" pitchFamily="34" charset="0"/>
              </a:defRPr>
            </a:lvl1pPr>
          </a:lstStyle>
          <a:p>
            <a:fld id="{CF5EBCF4-26FC-4F76-8DA1-52FDDC328D44}" type="slidenum">
              <a:rPr lang="en-US" smtClean="0"/>
              <a:pPr/>
              <a:t>‹#›</a:t>
            </a:fld>
            <a:endParaRPr lang="en-US" dirty="0"/>
          </a:p>
        </p:txBody>
      </p:sp>
      <p:sp>
        <p:nvSpPr>
          <p:cNvPr id="5" name="Notes Placeholder 4">
            <a:extLst>
              <a:ext uri="{FF2B5EF4-FFF2-40B4-BE49-F238E27FC236}">
                <a16:creationId xmlns:a16="http://schemas.microsoft.com/office/drawing/2014/main" id="{22FEA09E-B533-4D4E-953A-87FE390760BA}"/>
              </a:ext>
            </a:extLst>
          </p:cNvPr>
          <p:cNvSpPr>
            <a:spLocks noGrp="1"/>
          </p:cNvSpPr>
          <p:nvPr>
            <p:ph type="body" sz="quarter" idx="3"/>
          </p:nvPr>
        </p:nvSpPr>
        <p:spPr>
          <a:xfrm>
            <a:off x="735012" y="4518025"/>
            <a:ext cx="5632450" cy="1000274"/>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80066646"/>
      </p:ext>
    </p:extLst>
  </p:cSld>
  <p:clrMap bg1="lt1" tx1="dk1" bg2="lt2" tx2="dk2" accent1="accent1" accent2="accent2" accent3="accent3" accent4="accent4" accent5="accent5" accent6="accent6" hlink="hlink" folHlink="folHlink"/>
  <p:hf hdr="0" ftr="0"/>
  <p:notesStyle>
    <a:lvl1pPr marL="0" algn="l" defTabSz="914400" rtl="0" eaLnBrk="1" latinLnBrk="0" hangingPunct="1">
      <a:lnSpc>
        <a:spcPct val="100000"/>
      </a:lnSpc>
      <a:spcBef>
        <a:spcPts val="300"/>
      </a:spcBef>
      <a:spcAft>
        <a:spcPts val="300"/>
      </a:spcAft>
      <a:defRPr lang="en-US" sz="1100" kern="1200">
        <a:solidFill>
          <a:schemeClr val="tx1"/>
        </a:solidFill>
        <a:latin typeface="+mn-lt"/>
        <a:ea typeface="+mn-ea"/>
        <a:cs typeface="Arial" panose="020B0604020202020204" pitchFamily="34" charset="0"/>
      </a:defRPr>
    </a:lvl1pPr>
    <a:lvl2pPr marL="144000" indent="-144000" algn="l" defTabSz="914400" rtl="0" eaLnBrk="1" latinLnBrk="0" hangingPunct="1">
      <a:spcAft>
        <a:spcPts val="300"/>
      </a:spcAft>
      <a:buSzPct val="110000"/>
      <a:buFont typeface="Wingdings" panose="05000000000000000000" pitchFamily="2" charset="2"/>
      <a:buChar char=""/>
      <a:defRPr lang="en-US" sz="1100" kern="1200">
        <a:solidFill>
          <a:schemeClr val="tx1"/>
        </a:solidFill>
        <a:latin typeface="+mn-lt"/>
        <a:ea typeface="+mn-ea"/>
        <a:cs typeface="+mn-cs"/>
      </a:defRPr>
    </a:lvl2pPr>
    <a:lvl3pPr marL="288000" indent="-144000" algn="l" defTabSz="914400" rtl="0" eaLnBrk="1" latinLnBrk="0" hangingPunct="1">
      <a:spcAft>
        <a:spcPts val="300"/>
      </a:spcAft>
      <a:buSzPct val="110000"/>
      <a:buFont typeface="Arial" panose="020B0604020202020204" pitchFamily="34" charset="0"/>
      <a:buChar char="‒"/>
      <a:defRPr lang="en-US" sz="1100" kern="1200">
        <a:solidFill>
          <a:schemeClr val="tx1"/>
        </a:solidFill>
        <a:latin typeface="+mn-lt"/>
        <a:ea typeface="+mn-ea"/>
        <a:cs typeface="+mn-cs"/>
      </a:defRPr>
    </a:lvl3pPr>
    <a:lvl4pPr marL="432000" indent="-144000" algn="l" defTabSz="914400" rtl="0" eaLnBrk="1" latinLnBrk="0" hangingPunct="1">
      <a:spcAft>
        <a:spcPts val="300"/>
      </a:spcAft>
      <a:buSzPct val="100000"/>
      <a:buFont typeface="Arial" panose="020B0604020202020204" pitchFamily="34" charset="0"/>
      <a:buChar char="•"/>
      <a:defRPr lang="en-US" sz="1100" kern="1200">
        <a:solidFill>
          <a:schemeClr val="tx1"/>
        </a:solidFill>
        <a:latin typeface="+mn-lt"/>
        <a:ea typeface="+mn-ea"/>
        <a:cs typeface="+mn-cs"/>
      </a:defRPr>
    </a:lvl4pPr>
    <a:lvl5pPr marL="576000" indent="-144000" algn="l" defTabSz="914400" rtl="0" eaLnBrk="1" latinLnBrk="0" hangingPunct="1">
      <a:spcAft>
        <a:spcPts val="300"/>
      </a:spcAft>
      <a:buFont typeface="Arial" panose="020B0604020202020204" pitchFamily="34" charset="0"/>
      <a:buChar char="̶"/>
      <a:defRPr lang="en-US"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US" smtClean="0"/>
              <a:pPr/>
              <a:t>14 September 2025</a:t>
            </a:fld>
            <a:endParaRPr lang="en-US" dirty="0"/>
          </a:p>
        </p:txBody>
      </p:sp>
      <p:sp>
        <p:nvSpPr>
          <p:cNvPr id="5" name="Slide Number Placeholder 4"/>
          <p:cNvSpPr>
            <a:spLocks noGrp="1"/>
          </p:cNvSpPr>
          <p:nvPr>
            <p:ph type="sldNum" sz="quarter" idx="5"/>
          </p:nvPr>
        </p:nvSpPr>
        <p:spPr/>
        <p:txBody>
          <a:bodyPr/>
          <a:lstStyle/>
          <a:p>
            <a:fld id="{CF5EBCF4-26FC-4F76-8DA1-52FDDC328D44}" type="slidenum">
              <a:rPr lang="en-US" smtClean="0"/>
              <a:pPr/>
              <a:t>1</a:t>
            </a:fld>
            <a:endParaRPr lang="en-US" dirty="0"/>
          </a:p>
        </p:txBody>
      </p:sp>
      <p:sp>
        <p:nvSpPr>
          <p:cNvPr id="51" name="Slide Image Placeholder 50">
            <a:extLst>
              <a:ext uri="{FF2B5EF4-FFF2-40B4-BE49-F238E27FC236}">
                <a16:creationId xmlns:a16="http://schemas.microsoft.com/office/drawing/2014/main" id="{DCE3710F-2356-44F5-A47E-3DFCE8CD483E}"/>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3910783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GB" smtClean="0"/>
              <a:pPr/>
              <a:t>14 September, 2025</a:t>
            </a:fld>
            <a:endParaRPr lang="en-GB" dirty="0"/>
          </a:p>
        </p:txBody>
      </p:sp>
      <p:sp>
        <p:nvSpPr>
          <p:cNvPr id="5" name="Slide Number Placeholder 4"/>
          <p:cNvSpPr>
            <a:spLocks noGrp="1"/>
          </p:cNvSpPr>
          <p:nvPr>
            <p:ph type="sldNum" sz="quarter" idx="5"/>
          </p:nvPr>
        </p:nvSpPr>
        <p:spPr/>
        <p:txBody>
          <a:bodyPr/>
          <a:lstStyle/>
          <a:p>
            <a:fld id="{CF5EBCF4-26FC-4F76-8DA1-52FDDC328D44}" type="slidenum">
              <a:rPr lang="en-GB" smtClean="0"/>
              <a:pPr/>
              <a:t>2</a:t>
            </a:fld>
            <a:endParaRPr lang="en-GB" dirty="0"/>
          </a:p>
        </p:txBody>
      </p:sp>
      <p:sp>
        <p:nvSpPr>
          <p:cNvPr id="17" name="Slide Image Placeholder 16">
            <a:extLst>
              <a:ext uri="{FF2B5EF4-FFF2-40B4-BE49-F238E27FC236}">
                <a16:creationId xmlns:a16="http://schemas.microsoft.com/office/drawing/2014/main" id="{85C319DC-DC12-4578-8A94-8FD22449AB95}"/>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2133967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BEF84-88F0-A06A-2328-A04A366DAD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0AB523-AF80-7EF9-0A74-251426A28890}"/>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B6CB3844-5D74-6794-2F23-578BED2EFE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4E1101-FAB6-CC66-4C36-10F3DBDE03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6711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F273D-3476-F2FE-C951-D2F29FC867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1546BE-BC73-6422-ED0E-82745752BDF3}"/>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6D6E1DBB-7D62-96E8-588D-53B6DF4675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360FE2-0A28-0206-0A38-DC64D57604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5800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6FBE0-3905-F515-6603-5546C3EA6D6C}"/>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96B07729-E0FE-E677-B90A-5B57736E2EBA}"/>
              </a:ext>
            </a:extLst>
          </p:cNvPr>
          <p:cNvSpPr>
            <a:spLocks noGrp="1"/>
          </p:cNvSpPr>
          <p:nvPr>
            <p:ph type="dt" idx="1"/>
          </p:nvPr>
        </p:nvSpPr>
        <p:spPr/>
        <p:txBody>
          <a:bodyPr/>
          <a:lstStyle/>
          <a:p>
            <a:fld id="{1DF34805-1F01-4BDA-A8CA-FCEA2B4BC8D0}" type="datetime3">
              <a:rPr lang="en-GB" smtClean="0"/>
              <a:pPr/>
              <a:t>14 September, 2025</a:t>
            </a:fld>
            <a:endParaRPr lang="en-GB" dirty="0"/>
          </a:p>
        </p:txBody>
      </p:sp>
      <p:sp>
        <p:nvSpPr>
          <p:cNvPr id="5" name="Slide Number Placeholder 4">
            <a:extLst>
              <a:ext uri="{FF2B5EF4-FFF2-40B4-BE49-F238E27FC236}">
                <a16:creationId xmlns:a16="http://schemas.microsoft.com/office/drawing/2014/main" id="{CF444542-9800-03D8-8FCB-BD574F7D2155}"/>
              </a:ext>
            </a:extLst>
          </p:cNvPr>
          <p:cNvSpPr>
            <a:spLocks noGrp="1"/>
          </p:cNvSpPr>
          <p:nvPr>
            <p:ph type="sldNum" sz="quarter" idx="5"/>
          </p:nvPr>
        </p:nvSpPr>
        <p:spPr/>
        <p:txBody>
          <a:bodyPr/>
          <a:lstStyle/>
          <a:p>
            <a:fld id="{CF5EBCF4-26FC-4F76-8DA1-52FDDC328D44}" type="slidenum">
              <a:rPr lang="en-GB" smtClean="0"/>
              <a:pPr/>
              <a:t>5</a:t>
            </a:fld>
            <a:endParaRPr lang="en-GB" dirty="0"/>
          </a:p>
        </p:txBody>
      </p:sp>
      <p:sp>
        <p:nvSpPr>
          <p:cNvPr id="17" name="Slide Image Placeholder 16">
            <a:extLst>
              <a:ext uri="{FF2B5EF4-FFF2-40B4-BE49-F238E27FC236}">
                <a16:creationId xmlns:a16="http://schemas.microsoft.com/office/drawing/2014/main" id="{546D7196-B650-C409-7737-C46239798DC4}"/>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1276478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DADCE-1B11-3D5F-CB55-735C3B86C3D9}"/>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FCB6AC1F-4E06-16B2-5BCA-EE841480DFD8}"/>
              </a:ext>
            </a:extLst>
          </p:cNvPr>
          <p:cNvSpPr>
            <a:spLocks noGrp="1"/>
          </p:cNvSpPr>
          <p:nvPr>
            <p:ph type="dt" idx="1"/>
          </p:nvPr>
        </p:nvSpPr>
        <p:spPr/>
        <p:txBody>
          <a:bodyPr/>
          <a:lstStyle/>
          <a:p>
            <a:fld id="{1DF34805-1F01-4BDA-A8CA-FCEA2B4BC8D0}" type="datetime3">
              <a:rPr lang="en-GB" smtClean="0"/>
              <a:pPr/>
              <a:t>14 September, 2025</a:t>
            </a:fld>
            <a:endParaRPr lang="en-GB" dirty="0"/>
          </a:p>
        </p:txBody>
      </p:sp>
      <p:sp>
        <p:nvSpPr>
          <p:cNvPr id="5" name="Slide Number Placeholder 4">
            <a:extLst>
              <a:ext uri="{FF2B5EF4-FFF2-40B4-BE49-F238E27FC236}">
                <a16:creationId xmlns:a16="http://schemas.microsoft.com/office/drawing/2014/main" id="{EEEB1C2E-6E1E-BB83-2009-3786A51E6B1C}"/>
              </a:ext>
            </a:extLst>
          </p:cNvPr>
          <p:cNvSpPr>
            <a:spLocks noGrp="1"/>
          </p:cNvSpPr>
          <p:nvPr>
            <p:ph type="sldNum" sz="quarter" idx="5"/>
          </p:nvPr>
        </p:nvSpPr>
        <p:spPr/>
        <p:txBody>
          <a:bodyPr/>
          <a:lstStyle/>
          <a:p>
            <a:fld id="{CF5EBCF4-26FC-4F76-8DA1-52FDDC328D44}" type="slidenum">
              <a:rPr lang="en-GB" smtClean="0"/>
              <a:pPr/>
              <a:t>6</a:t>
            </a:fld>
            <a:endParaRPr lang="en-GB" dirty="0"/>
          </a:p>
        </p:txBody>
      </p:sp>
      <p:sp>
        <p:nvSpPr>
          <p:cNvPr id="17" name="Slide Image Placeholder 16">
            <a:extLst>
              <a:ext uri="{FF2B5EF4-FFF2-40B4-BE49-F238E27FC236}">
                <a16:creationId xmlns:a16="http://schemas.microsoft.com/office/drawing/2014/main" id="{0171CA2C-3E0C-7483-5324-588C7BCD2491}"/>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2415550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0D8A8-99EF-E104-D5BA-B96CA6C85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EE1159-273C-E553-D553-3590F17AE654}"/>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0C3BF063-A418-7E4E-3325-9F79C70C8E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0E2ACE-44F2-F258-A1B9-7AAF4AA1D2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12801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51F07-5203-C6D5-BBAD-D33ADABDC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F54088-0C38-3419-76E1-729EC35A13D3}"/>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52795A1B-4A62-99BF-AC95-39A34C653A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A2BD32-7C45-3663-A2CB-DC7572538A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9450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A145D-D71B-0A93-3942-F60459400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E06E03-8BAA-E446-8CB6-A45AE5540E4E}"/>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877E77D8-332B-6230-B502-62388268C8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203621-6C0C-7F03-BB20-2C15295F2D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85128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28DC6-E701-460C-BDB1-4B38FF9DA0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46BDB-F59B-490A-A45E-115C69CD798D}"/>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E9B1EB8A-A536-FFBA-61CF-7A7A14D626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E570846-A237-23B3-E901-77A3DF29F0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28321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C5AFB-B5E8-4172-7E6A-B1E6F5C31A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C454C9-EDE9-FE78-F173-DC7E91E28CD3}"/>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DDF60495-6AAF-CDFE-0AC8-07472BEE9C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2150E67-1FA6-CAE7-7B5D-59CBC29F41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86145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2559A-ABB4-ADF1-76F3-86D307C95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67FD66-1643-9450-A80F-90A3AC576CD2}"/>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D670F5CD-6977-1097-FF83-A7D2A73818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180F5B-77B1-4C5F-E599-CCF97BFBDD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37807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GB" smtClean="0"/>
              <a:pPr/>
              <a:t>14 September, 2025</a:t>
            </a:fld>
            <a:endParaRPr lang="en-GB" dirty="0"/>
          </a:p>
        </p:txBody>
      </p:sp>
      <p:sp>
        <p:nvSpPr>
          <p:cNvPr id="5" name="Slide Number Placeholder 4"/>
          <p:cNvSpPr>
            <a:spLocks noGrp="1"/>
          </p:cNvSpPr>
          <p:nvPr>
            <p:ph type="sldNum" sz="quarter" idx="5"/>
          </p:nvPr>
        </p:nvSpPr>
        <p:spPr/>
        <p:txBody>
          <a:bodyPr/>
          <a:lstStyle/>
          <a:p>
            <a:fld id="{CF5EBCF4-26FC-4F76-8DA1-52FDDC328D44}" type="slidenum">
              <a:rPr lang="en-GB" smtClean="0"/>
              <a:pPr/>
              <a:t>13</a:t>
            </a:fld>
            <a:endParaRPr lang="en-GB" dirty="0"/>
          </a:p>
        </p:txBody>
      </p:sp>
      <p:sp>
        <p:nvSpPr>
          <p:cNvPr id="17" name="Slide Image Placeholder 16">
            <a:extLst>
              <a:ext uri="{FF2B5EF4-FFF2-40B4-BE49-F238E27FC236}">
                <a16:creationId xmlns:a16="http://schemas.microsoft.com/office/drawing/2014/main" id="{07A417F8-66B5-4625-9623-03FEBCC07710}"/>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90450185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4.xml"/><Relationship Id="rId7" Type="http://schemas.openxmlformats.org/officeDocument/2006/relationships/oleObject" Target="../embeddings/oleObject2.bin"/><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Master" Target="../slideMasters/slideMaster1.xml"/><Relationship Id="rId5" Type="http://schemas.openxmlformats.org/officeDocument/2006/relationships/tags" Target="../tags/tag26.xml"/><Relationship Id="rId10" Type="http://schemas.openxmlformats.org/officeDocument/2006/relationships/image" Target="../media/image5.png"/><Relationship Id="rId4" Type="http://schemas.openxmlformats.org/officeDocument/2006/relationships/tags" Target="../tags/tag25.xml"/><Relationship Id="rId9"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10" Type="http://schemas.openxmlformats.org/officeDocument/2006/relationships/image" Target="../media/image1.emf"/><Relationship Id="rId4" Type="http://schemas.openxmlformats.org/officeDocument/2006/relationships/tags" Target="../tags/tag30.xml"/><Relationship Id="rId9"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6.xml"/><Relationship Id="rId7" Type="http://schemas.openxmlformats.org/officeDocument/2006/relationships/tags" Target="../tags/tag40.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5" Type="http://schemas.openxmlformats.org/officeDocument/2006/relationships/tags" Target="../tags/tag38.xml"/><Relationship Id="rId10" Type="http://schemas.openxmlformats.org/officeDocument/2006/relationships/image" Target="../media/image1.emf"/><Relationship Id="rId4" Type="http://schemas.openxmlformats.org/officeDocument/2006/relationships/tags" Target="../tags/tag37.xml"/><Relationship Id="rId9"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3.xml"/><Relationship Id="rId7"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49.xml"/><Relationship Id="rId7" Type="http://schemas.openxmlformats.org/officeDocument/2006/relationships/slideMaster" Target="../slideMasters/slideMaster1.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5" Type="http://schemas.openxmlformats.org/officeDocument/2006/relationships/tags" Target="../tags/tag57.xml"/><Relationship Id="rId10" Type="http://schemas.openxmlformats.org/officeDocument/2006/relationships/image" Target="../media/image3.emf"/><Relationship Id="rId4" Type="http://schemas.openxmlformats.org/officeDocument/2006/relationships/tags" Target="../tags/tag56.xml"/><Relationship Id="rId9"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67.xml"/><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image" Target="../media/image2.pn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1.emf"/><Relationship Id="rId5" Type="http://schemas.openxmlformats.org/officeDocument/2006/relationships/tags" Target="../tags/tag64.xml"/><Relationship Id="rId10" Type="http://schemas.openxmlformats.org/officeDocument/2006/relationships/oleObject" Target="../embeddings/oleObject8.bin"/><Relationship Id="rId4" Type="http://schemas.openxmlformats.org/officeDocument/2006/relationships/tags" Target="../tags/tag63.xml"/><Relationship Id="rId9"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2.pn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image" Target="../media/image1.emf"/><Relationship Id="rId5" Type="http://schemas.openxmlformats.org/officeDocument/2006/relationships/tags" Target="../tags/tag72.xml"/><Relationship Id="rId10" Type="http://schemas.openxmlformats.org/officeDocument/2006/relationships/oleObject" Target="../embeddings/oleObject9.bin"/><Relationship Id="rId4" Type="http://schemas.openxmlformats.org/officeDocument/2006/relationships/tags" Target="../tags/tag71.xml"/><Relationship Id="rId9"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83.xml"/><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image" Target="../media/image2.pn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11" Type="http://schemas.openxmlformats.org/officeDocument/2006/relationships/image" Target="../media/image1.emf"/><Relationship Id="rId5" Type="http://schemas.openxmlformats.org/officeDocument/2006/relationships/tags" Target="../tags/tag80.xml"/><Relationship Id="rId10" Type="http://schemas.openxmlformats.org/officeDocument/2006/relationships/oleObject" Target="../embeddings/oleObject10.bin"/><Relationship Id="rId4" Type="http://schemas.openxmlformats.org/officeDocument/2006/relationships/tags" Target="../tags/tag79.xml"/><Relationship Id="rId9"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91.xml"/><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image" Target="../media/image2.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image" Target="../media/image6.emf"/><Relationship Id="rId5" Type="http://schemas.openxmlformats.org/officeDocument/2006/relationships/tags" Target="../tags/tag88.xml"/><Relationship Id="rId10" Type="http://schemas.openxmlformats.org/officeDocument/2006/relationships/oleObject" Target="../embeddings/oleObject11.bin"/><Relationship Id="rId4" Type="http://schemas.openxmlformats.org/officeDocument/2006/relationships/tags" Target="../tags/tag87.xml"/><Relationship Id="rId9"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99.xml"/><Relationship Id="rId3" Type="http://schemas.openxmlformats.org/officeDocument/2006/relationships/tags" Target="../tags/tag94.xml"/><Relationship Id="rId7" Type="http://schemas.openxmlformats.org/officeDocument/2006/relationships/tags" Target="../tags/tag98.xml"/><Relationship Id="rId12" Type="http://schemas.openxmlformats.org/officeDocument/2006/relationships/image" Target="../media/image2.png"/><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11" Type="http://schemas.openxmlformats.org/officeDocument/2006/relationships/image" Target="../media/image1.emf"/><Relationship Id="rId5" Type="http://schemas.openxmlformats.org/officeDocument/2006/relationships/tags" Target="../tags/tag96.xml"/><Relationship Id="rId10" Type="http://schemas.openxmlformats.org/officeDocument/2006/relationships/oleObject" Target="../embeddings/oleObject12.bin"/><Relationship Id="rId4" Type="http://schemas.openxmlformats.org/officeDocument/2006/relationships/tags" Target="../tags/tag95.xml"/><Relationship Id="rId9"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tags" Target="../tags/tag102.xml"/><Relationship Id="rId7" Type="http://schemas.openxmlformats.org/officeDocument/2006/relationships/slideMaster" Target="../slideMasters/slideMaster1.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tags" Target="../tags/tag105.xml"/><Relationship Id="rId5" Type="http://schemas.openxmlformats.org/officeDocument/2006/relationships/tags" Target="../tags/tag104.xml"/><Relationship Id="rId10" Type="http://schemas.openxmlformats.org/officeDocument/2006/relationships/image" Target="../media/image2.png"/><Relationship Id="rId4" Type="http://schemas.openxmlformats.org/officeDocument/2006/relationships/tags" Target="../tags/tag103.xml"/><Relationship Id="rId9"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108.xml"/><Relationship Id="rId7" Type="http://schemas.openxmlformats.org/officeDocument/2006/relationships/image" Target="../media/image3.emf"/><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oleObject" Target="../embeddings/oleObject14.bin"/><Relationship Id="rId5" Type="http://schemas.openxmlformats.org/officeDocument/2006/relationships/slideMaster" Target="../slideMasters/slideMaster1.xml"/><Relationship Id="rId4" Type="http://schemas.openxmlformats.org/officeDocument/2006/relationships/tags" Target="../tags/tag109.xml"/><Relationship Id="rId9"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1.xml"/><Relationship Id="rId1" Type="http://schemas.openxmlformats.org/officeDocument/2006/relationships/tags" Target="../tags/tag110.xml"/><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14.xml"/><Relationship Id="rId4" Type="http://schemas.openxmlformats.org/officeDocument/2006/relationships/image" Target="../media/image8.emf"/></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19.xml"/><Relationship Id="rId7" Type="http://schemas.openxmlformats.org/officeDocument/2006/relationships/image" Target="../media/image3.emf"/><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oleObject" Target="../embeddings/oleObject19.bin"/><Relationship Id="rId5" Type="http://schemas.openxmlformats.org/officeDocument/2006/relationships/slideMaster" Target="../slideMasters/slideMaster3.xml"/><Relationship Id="rId4" Type="http://schemas.openxmlformats.org/officeDocument/2006/relationships/tags" Target="../tags/tag120.xml"/><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121.xml"/><Relationship Id="rId4" Type="http://schemas.openxmlformats.org/officeDocument/2006/relationships/image" Target="../media/image8.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24.xml"/><Relationship Id="rId7" Type="http://schemas.openxmlformats.org/officeDocument/2006/relationships/oleObject" Target="../embeddings/oleObject20.bin"/><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slideMaster" Target="../slideMasters/slideMaster3.xml"/><Relationship Id="rId5" Type="http://schemas.openxmlformats.org/officeDocument/2006/relationships/tags" Target="../tags/tag126.xml"/><Relationship Id="rId4" Type="http://schemas.openxmlformats.org/officeDocument/2006/relationships/tags" Target="../tags/tag125.xml"/></Relationships>
</file>

<file path=ppt/slideLayouts/_rels/slideLayout23.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29.xml"/><Relationship Id="rId7" Type="http://schemas.openxmlformats.org/officeDocument/2006/relationships/tags" Target="../tags/tag133.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5" Type="http://schemas.openxmlformats.org/officeDocument/2006/relationships/tags" Target="../tags/tag131.xml"/><Relationship Id="rId10" Type="http://schemas.openxmlformats.org/officeDocument/2006/relationships/image" Target="../media/image1.emf"/><Relationship Id="rId4" Type="http://schemas.openxmlformats.org/officeDocument/2006/relationships/tags" Target="../tags/tag130.xml"/><Relationship Id="rId9" Type="http://schemas.openxmlformats.org/officeDocument/2006/relationships/oleObject" Target="../embeddings/oleObject21.bin"/></Relationships>
</file>

<file path=ppt/slideLayouts/_rels/slideLayout24.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36.xml"/><Relationship Id="rId7" Type="http://schemas.openxmlformats.org/officeDocument/2006/relationships/tags" Target="../tags/tag140.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tags" Target="../tags/tag139.xml"/><Relationship Id="rId5" Type="http://schemas.openxmlformats.org/officeDocument/2006/relationships/tags" Target="../tags/tag138.xml"/><Relationship Id="rId10" Type="http://schemas.openxmlformats.org/officeDocument/2006/relationships/image" Target="../media/image1.emf"/><Relationship Id="rId4" Type="http://schemas.openxmlformats.org/officeDocument/2006/relationships/tags" Target="../tags/tag137.xml"/><Relationship Id="rId9" Type="http://schemas.openxmlformats.org/officeDocument/2006/relationships/oleObject" Target="../embeddings/oleObject22.bin"/></Relationships>
</file>

<file path=ppt/slideLayouts/_rels/slideLayout25.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tags" Target="../tags/tag143.xml"/><Relationship Id="rId7" Type="http://schemas.openxmlformats.org/officeDocument/2006/relationships/slideMaster" Target="../slideMasters/slideMaster3.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9" Type="http://schemas.openxmlformats.org/officeDocument/2006/relationships/image" Target="../media/image3.emf"/></Relationships>
</file>

<file path=ppt/slideLayouts/_rels/slideLayout26.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149.xml"/><Relationship Id="rId7" Type="http://schemas.openxmlformats.org/officeDocument/2006/relationships/slideMaster" Target="../slideMasters/slideMaster3.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9" Type="http://schemas.openxmlformats.org/officeDocument/2006/relationships/image" Target="../media/image3.emf"/></Relationships>
</file>

<file path=ppt/slideLayouts/_rels/slideLayout27.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tags" Target="../tags/tag155.xml"/><Relationship Id="rId7" Type="http://schemas.openxmlformats.org/officeDocument/2006/relationships/slideMaster" Target="../slideMasters/slideMaster3.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9"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61.xml"/><Relationship Id="rId7" Type="http://schemas.openxmlformats.org/officeDocument/2006/relationships/tags" Target="../tags/tag16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tags" Target="../tags/tag164.xml"/><Relationship Id="rId5" Type="http://schemas.openxmlformats.org/officeDocument/2006/relationships/tags" Target="../tags/tag163.xml"/><Relationship Id="rId10" Type="http://schemas.openxmlformats.org/officeDocument/2006/relationships/image" Target="../media/image3.emf"/><Relationship Id="rId4" Type="http://schemas.openxmlformats.org/officeDocument/2006/relationships/tags" Target="../tags/tag162.xml"/><Relationship Id="rId9" Type="http://schemas.openxmlformats.org/officeDocument/2006/relationships/oleObject" Target="../embeddings/oleObject26.bin"/></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173.xml"/><Relationship Id="rId3" Type="http://schemas.openxmlformats.org/officeDocument/2006/relationships/tags" Target="../tags/tag168.xml"/><Relationship Id="rId7" Type="http://schemas.openxmlformats.org/officeDocument/2006/relationships/tags" Target="../tags/tag172.xml"/><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tags" Target="../tags/tag171.xml"/><Relationship Id="rId11" Type="http://schemas.openxmlformats.org/officeDocument/2006/relationships/image" Target="../media/image1.emf"/><Relationship Id="rId5" Type="http://schemas.openxmlformats.org/officeDocument/2006/relationships/tags" Target="../tags/tag170.xml"/><Relationship Id="rId10" Type="http://schemas.openxmlformats.org/officeDocument/2006/relationships/oleObject" Target="../embeddings/oleObject27.bin"/><Relationship Id="rId4" Type="http://schemas.openxmlformats.org/officeDocument/2006/relationships/tags" Target="../tags/tag169.xml"/><Relationship Id="rId9"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8" Type="http://schemas.openxmlformats.org/officeDocument/2006/relationships/tags" Target="../tags/tag181.xml"/><Relationship Id="rId3" Type="http://schemas.openxmlformats.org/officeDocument/2006/relationships/tags" Target="../tags/tag176.xml"/><Relationship Id="rId7" Type="http://schemas.openxmlformats.org/officeDocument/2006/relationships/tags" Target="../tags/tag180.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image" Target="../media/image1.emf"/><Relationship Id="rId5" Type="http://schemas.openxmlformats.org/officeDocument/2006/relationships/tags" Target="../tags/tag178.xml"/><Relationship Id="rId10" Type="http://schemas.openxmlformats.org/officeDocument/2006/relationships/oleObject" Target="../embeddings/oleObject28.bin"/><Relationship Id="rId4" Type="http://schemas.openxmlformats.org/officeDocument/2006/relationships/tags" Target="../tags/tag177.xml"/><Relationship Id="rId9"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8" Type="http://schemas.openxmlformats.org/officeDocument/2006/relationships/tags" Target="../tags/tag189.xml"/><Relationship Id="rId3" Type="http://schemas.openxmlformats.org/officeDocument/2006/relationships/tags" Target="../tags/tag184.xml"/><Relationship Id="rId7" Type="http://schemas.openxmlformats.org/officeDocument/2006/relationships/tags" Target="../tags/tag188.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11" Type="http://schemas.openxmlformats.org/officeDocument/2006/relationships/image" Target="../media/image1.emf"/><Relationship Id="rId5" Type="http://schemas.openxmlformats.org/officeDocument/2006/relationships/tags" Target="../tags/tag186.xml"/><Relationship Id="rId10" Type="http://schemas.openxmlformats.org/officeDocument/2006/relationships/oleObject" Target="../embeddings/oleObject29.bin"/><Relationship Id="rId4" Type="http://schemas.openxmlformats.org/officeDocument/2006/relationships/tags" Target="../tags/tag185.xml"/><Relationship Id="rId9"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8" Type="http://schemas.openxmlformats.org/officeDocument/2006/relationships/tags" Target="../tags/tag197.xml"/><Relationship Id="rId3" Type="http://schemas.openxmlformats.org/officeDocument/2006/relationships/tags" Target="../tags/tag192.xml"/><Relationship Id="rId7" Type="http://schemas.openxmlformats.org/officeDocument/2006/relationships/tags" Target="../tags/tag196.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11" Type="http://schemas.openxmlformats.org/officeDocument/2006/relationships/image" Target="../media/image6.emf"/><Relationship Id="rId5" Type="http://schemas.openxmlformats.org/officeDocument/2006/relationships/tags" Target="../tags/tag194.xml"/><Relationship Id="rId10" Type="http://schemas.openxmlformats.org/officeDocument/2006/relationships/oleObject" Target="../embeddings/oleObject30.bin"/><Relationship Id="rId4" Type="http://schemas.openxmlformats.org/officeDocument/2006/relationships/tags" Target="../tags/tag193.xml"/><Relationship Id="rId9"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8" Type="http://schemas.openxmlformats.org/officeDocument/2006/relationships/tags" Target="../tags/tag205.xml"/><Relationship Id="rId3" Type="http://schemas.openxmlformats.org/officeDocument/2006/relationships/tags" Target="../tags/tag200.xml"/><Relationship Id="rId7" Type="http://schemas.openxmlformats.org/officeDocument/2006/relationships/tags" Target="../tags/tag204.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11" Type="http://schemas.openxmlformats.org/officeDocument/2006/relationships/image" Target="../media/image1.emf"/><Relationship Id="rId5" Type="http://schemas.openxmlformats.org/officeDocument/2006/relationships/tags" Target="../tags/tag202.xml"/><Relationship Id="rId10" Type="http://schemas.openxmlformats.org/officeDocument/2006/relationships/oleObject" Target="../embeddings/oleObject31.bin"/><Relationship Id="rId4" Type="http://schemas.openxmlformats.org/officeDocument/2006/relationships/tags" Target="../tags/tag201.xml"/><Relationship Id="rId9"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tags" Target="../tags/tag208.xml"/><Relationship Id="rId7" Type="http://schemas.openxmlformats.org/officeDocument/2006/relationships/slideMaster" Target="../slideMasters/slideMaster3.xml"/><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tags" Target="../tags/tag211.xml"/><Relationship Id="rId5" Type="http://schemas.openxmlformats.org/officeDocument/2006/relationships/tags" Target="../tags/tag210.xml"/><Relationship Id="rId4" Type="http://schemas.openxmlformats.org/officeDocument/2006/relationships/tags" Target="../tags/tag209.xml"/><Relationship Id="rId9"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214.xml"/><Relationship Id="rId7" Type="http://schemas.openxmlformats.org/officeDocument/2006/relationships/image" Target="../media/image3.emf"/><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oleObject" Target="../embeddings/oleObject33.bin"/><Relationship Id="rId5" Type="http://schemas.openxmlformats.org/officeDocument/2006/relationships/slideMaster" Target="../slideMasters/slideMaster3.xml"/><Relationship Id="rId4" Type="http://schemas.openxmlformats.org/officeDocument/2006/relationships/tags" Target="../tags/tag215.xml"/></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17.xml"/><Relationship Id="rId1" Type="http://schemas.openxmlformats.org/officeDocument/2006/relationships/tags" Target="../tags/tag216.xml"/><Relationship Id="rId5" Type="http://schemas.openxmlformats.org/officeDocument/2006/relationships/image" Target="../media/image3.emf"/><Relationship Id="rId4" Type="http://schemas.openxmlformats.org/officeDocument/2006/relationships/oleObject" Target="../embeddings/oleObject34.bin"/></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220.xml"/><Relationship Id="rId7" Type="http://schemas.openxmlformats.org/officeDocument/2006/relationships/image" Target="../media/image3.emf"/><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oleObject" Target="../embeddings/oleObject35.bin"/><Relationship Id="rId5" Type="http://schemas.openxmlformats.org/officeDocument/2006/relationships/slideMaster" Target="../slideMasters/slideMaster3.xml"/><Relationship Id="rId4" Type="http://schemas.openxmlformats.org/officeDocument/2006/relationships/tags" Target="../tags/tag221.xml"/></Relationships>
</file>

<file path=ppt/slideLayouts/_rels/slideLayout3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24.xml"/><Relationship Id="rId7" Type="http://schemas.openxmlformats.org/officeDocument/2006/relationships/tags" Target="../tags/tag228.xml"/><Relationship Id="rId2" Type="http://schemas.openxmlformats.org/officeDocument/2006/relationships/tags" Target="../tags/tag223.xml"/><Relationship Id="rId1" Type="http://schemas.openxmlformats.org/officeDocument/2006/relationships/tags" Target="../tags/tag222.xml"/><Relationship Id="rId6" Type="http://schemas.openxmlformats.org/officeDocument/2006/relationships/tags" Target="../tags/tag227.xml"/><Relationship Id="rId5" Type="http://schemas.openxmlformats.org/officeDocument/2006/relationships/tags" Target="../tags/tag226.xml"/><Relationship Id="rId10" Type="http://schemas.openxmlformats.org/officeDocument/2006/relationships/image" Target="../media/image1.emf"/><Relationship Id="rId4" Type="http://schemas.openxmlformats.org/officeDocument/2006/relationships/tags" Target="../tags/tag225.xml"/><Relationship Id="rId9" Type="http://schemas.openxmlformats.org/officeDocument/2006/relationships/oleObject" Target="../embeddings/oleObject36.bin"/></Relationships>
</file>

<file path=ppt/slideLayouts/_rels/slideLayout39.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31.xml"/><Relationship Id="rId7" Type="http://schemas.openxmlformats.org/officeDocument/2006/relationships/tags" Target="../tags/tag235.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tags" Target="../tags/tag234.xml"/><Relationship Id="rId5" Type="http://schemas.openxmlformats.org/officeDocument/2006/relationships/tags" Target="../tags/tag233.xml"/><Relationship Id="rId10" Type="http://schemas.openxmlformats.org/officeDocument/2006/relationships/image" Target="../media/image1.emf"/><Relationship Id="rId4" Type="http://schemas.openxmlformats.org/officeDocument/2006/relationships/tags" Target="../tags/tag232.xml"/><Relationship Id="rId9" Type="http://schemas.openxmlformats.org/officeDocument/2006/relationships/oleObject" Target="../embeddings/oleObject37.bin"/></Relationships>
</file>

<file path=ppt/slideLayouts/_rels/slideLayout40.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tags" Target="../tags/tag238.xml"/><Relationship Id="rId7" Type="http://schemas.openxmlformats.org/officeDocument/2006/relationships/slideMaster" Target="../slideMasters/slideMaster3.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image" Target="../media/image3.emf"/></Relationships>
</file>

<file path=ppt/slideLayouts/_rels/slideLayout41.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tags" Target="../tags/tag244.xml"/><Relationship Id="rId7" Type="http://schemas.openxmlformats.org/officeDocument/2006/relationships/slideMaster" Target="../slideMasters/slideMaster3.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5" Type="http://schemas.openxmlformats.org/officeDocument/2006/relationships/tags" Target="../tags/tag246.xml"/><Relationship Id="rId4" Type="http://schemas.openxmlformats.org/officeDocument/2006/relationships/tags" Target="../tags/tag245.xml"/><Relationship Id="rId9" Type="http://schemas.openxmlformats.org/officeDocument/2006/relationships/image" Target="../media/image3.emf"/></Relationships>
</file>

<file path=ppt/slideLayouts/_rels/slideLayout42.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tags" Target="../tags/tag250.xml"/><Relationship Id="rId7" Type="http://schemas.openxmlformats.org/officeDocument/2006/relationships/slideMaster" Target="../slideMasters/slideMaster3.xml"/><Relationship Id="rId2" Type="http://schemas.openxmlformats.org/officeDocument/2006/relationships/tags" Target="../tags/tag249.xml"/><Relationship Id="rId1" Type="http://schemas.openxmlformats.org/officeDocument/2006/relationships/tags" Target="../tags/tag248.xml"/><Relationship Id="rId6" Type="http://schemas.openxmlformats.org/officeDocument/2006/relationships/tags" Target="../tags/tag253.xml"/><Relationship Id="rId5" Type="http://schemas.openxmlformats.org/officeDocument/2006/relationships/tags" Target="../tags/tag252.xml"/><Relationship Id="rId4" Type="http://schemas.openxmlformats.org/officeDocument/2006/relationships/tags" Target="../tags/tag251.xml"/><Relationship Id="rId9" Type="http://schemas.openxmlformats.org/officeDocument/2006/relationships/image" Target="../media/image3.emf"/></Relationships>
</file>

<file path=ppt/slideLayouts/_rels/slideLayout43.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56.xml"/><Relationship Id="rId7" Type="http://schemas.openxmlformats.org/officeDocument/2006/relationships/tags" Target="../tags/tag260.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10" Type="http://schemas.openxmlformats.org/officeDocument/2006/relationships/image" Target="../media/image3.emf"/><Relationship Id="rId4" Type="http://schemas.openxmlformats.org/officeDocument/2006/relationships/tags" Target="../tags/tag257.xml"/><Relationship Id="rId9" Type="http://schemas.openxmlformats.org/officeDocument/2006/relationships/oleObject" Target="../embeddings/oleObject41.bin"/></Relationships>
</file>

<file path=ppt/slideLayouts/_rels/slideLayout44.xml.rels><?xml version="1.0" encoding="UTF-8" standalone="yes"?>
<Relationships xmlns="http://schemas.openxmlformats.org/package/2006/relationships"><Relationship Id="rId8" Type="http://schemas.openxmlformats.org/officeDocument/2006/relationships/tags" Target="../tags/tag268.xml"/><Relationship Id="rId3" Type="http://schemas.openxmlformats.org/officeDocument/2006/relationships/tags" Target="../tags/tag263.xml"/><Relationship Id="rId7" Type="http://schemas.openxmlformats.org/officeDocument/2006/relationships/tags" Target="../tags/tag267.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11" Type="http://schemas.openxmlformats.org/officeDocument/2006/relationships/image" Target="../media/image1.emf"/><Relationship Id="rId5" Type="http://schemas.openxmlformats.org/officeDocument/2006/relationships/tags" Target="../tags/tag265.xml"/><Relationship Id="rId10" Type="http://schemas.openxmlformats.org/officeDocument/2006/relationships/oleObject" Target="../embeddings/oleObject42.bin"/><Relationship Id="rId4" Type="http://schemas.openxmlformats.org/officeDocument/2006/relationships/tags" Target="../tags/tag264.xml"/><Relationship Id="rId9"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8" Type="http://schemas.openxmlformats.org/officeDocument/2006/relationships/tags" Target="../tags/tag276.xml"/><Relationship Id="rId3" Type="http://schemas.openxmlformats.org/officeDocument/2006/relationships/tags" Target="../tags/tag271.xml"/><Relationship Id="rId7" Type="http://schemas.openxmlformats.org/officeDocument/2006/relationships/tags" Target="../tags/tag275.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11" Type="http://schemas.openxmlformats.org/officeDocument/2006/relationships/image" Target="../media/image1.emf"/><Relationship Id="rId5" Type="http://schemas.openxmlformats.org/officeDocument/2006/relationships/tags" Target="../tags/tag273.xml"/><Relationship Id="rId10" Type="http://schemas.openxmlformats.org/officeDocument/2006/relationships/oleObject" Target="../embeddings/oleObject43.bin"/><Relationship Id="rId4" Type="http://schemas.openxmlformats.org/officeDocument/2006/relationships/tags" Target="../tags/tag272.xml"/><Relationship Id="rId9"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image" Target="../media/image3.emf"/><Relationship Id="rId5" Type="http://schemas.openxmlformats.org/officeDocument/2006/relationships/tags" Target="../tags/tag281.xml"/><Relationship Id="rId10" Type="http://schemas.openxmlformats.org/officeDocument/2006/relationships/oleObject" Target="../embeddings/oleObject44.bin"/><Relationship Id="rId4" Type="http://schemas.openxmlformats.org/officeDocument/2006/relationships/tags" Target="../tags/tag280.xml"/><Relationship Id="rId9"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8" Type="http://schemas.openxmlformats.org/officeDocument/2006/relationships/tags" Target="../tags/tag292.xml"/><Relationship Id="rId3" Type="http://schemas.openxmlformats.org/officeDocument/2006/relationships/tags" Target="../tags/tag287.xml"/><Relationship Id="rId7" Type="http://schemas.openxmlformats.org/officeDocument/2006/relationships/tags" Target="../tags/tag291.xml"/><Relationship Id="rId2" Type="http://schemas.openxmlformats.org/officeDocument/2006/relationships/tags" Target="../tags/tag286.xml"/><Relationship Id="rId1" Type="http://schemas.openxmlformats.org/officeDocument/2006/relationships/tags" Target="../tags/tag285.xml"/><Relationship Id="rId6" Type="http://schemas.openxmlformats.org/officeDocument/2006/relationships/tags" Target="../tags/tag290.xml"/><Relationship Id="rId11" Type="http://schemas.openxmlformats.org/officeDocument/2006/relationships/image" Target="../media/image1.emf"/><Relationship Id="rId5" Type="http://schemas.openxmlformats.org/officeDocument/2006/relationships/tags" Target="../tags/tag289.xml"/><Relationship Id="rId10" Type="http://schemas.openxmlformats.org/officeDocument/2006/relationships/oleObject" Target="../embeddings/oleObject45.bin"/><Relationship Id="rId4" Type="http://schemas.openxmlformats.org/officeDocument/2006/relationships/tags" Target="../tags/tag288.xml"/><Relationship Id="rId9"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8" Type="http://schemas.openxmlformats.org/officeDocument/2006/relationships/tags" Target="../tags/tag300.xml"/><Relationship Id="rId3" Type="http://schemas.openxmlformats.org/officeDocument/2006/relationships/tags" Target="../tags/tag295.xml"/><Relationship Id="rId7" Type="http://schemas.openxmlformats.org/officeDocument/2006/relationships/tags" Target="../tags/tag299.xml"/><Relationship Id="rId2" Type="http://schemas.openxmlformats.org/officeDocument/2006/relationships/tags" Target="../tags/tag294.xml"/><Relationship Id="rId1" Type="http://schemas.openxmlformats.org/officeDocument/2006/relationships/tags" Target="../tags/tag293.xml"/><Relationship Id="rId6" Type="http://schemas.openxmlformats.org/officeDocument/2006/relationships/tags" Target="../tags/tag298.xml"/><Relationship Id="rId11" Type="http://schemas.openxmlformats.org/officeDocument/2006/relationships/image" Target="../media/image3.emf"/><Relationship Id="rId5" Type="http://schemas.openxmlformats.org/officeDocument/2006/relationships/tags" Target="../tags/tag297.xml"/><Relationship Id="rId10" Type="http://schemas.openxmlformats.org/officeDocument/2006/relationships/oleObject" Target="../embeddings/oleObject46.bin"/><Relationship Id="rId4" Type="http://schemas.openxmlformats.org/officeDocument/2006/relationships/tags" Target="../tags/tag296.xml"/><Relationship Id="rId9"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8" Type="http://schemas.openxmlformats.org/officeDocument/2006/relationships/tags" Target="../tags/tag308.xml"/><Relationship Id="rId3" Type="http://schemas.openxmlformats.org/officeDocument/2006/relationships/tags" Target="../tags/tag303.xml"/><Relationship Id="rId7" Type="http://schemas.openxmlformats.org/officeDocument/2006/relationships/tags" Target="../tags/tag307.xml"/><Relationship Id="rId2" Type="http://schemas.openxmlformats.org/officeDocument/2006/relationships/tags" Target="../tags/tag302.xml"/><Relationship Id="rId1" Type="http://schemas.openxmlformats.org/officeDocument/2006/relationships/tags" Target="../tags/tag301.xml"/><Relationship Id="rId6" Type="http://schemas.openxmlformats.org/officeDocument/2006/relationships/tags" Target="../tags/tag306.xml"/><Relationship Id="rId11" Type="http://schemas.openxmlformats.org/officeDocument/2006/relationships/image" Target="../media/image3.emf"/><Relationship Id="rId5" Type="http://schemas.openxmlformats.org/officeDocument/2006/relationships/tags" Target="../tags/tag305.xml"/><Relationship Id="rId10" Type="http://schemas.openxmlformats.org/officeDocument/2006/relationships/oleObject" Target="../embeddings/oleObject47.bin"/><Relationship Id="rId4" Type="http://schemas.openxmlformats.org/officeDocument/2006/relationships/tags" Target="../tags/tag304.xml"/><Relationship Id="rId9"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image" Target="../media/image1.emf"/><Relationship Id="rId5" Type="http://schemas.openxmlformats.org/officeDocument/2006/relationships/tags" Target="../tags/tag313.xml"/><Relationship Id="rId10" Type="http://schemas.openxmlformats.org/officeDocument/2006/relationships/oleObject" Target="../embeddings/oleObject48.bin"/><Relationship Id="rId4" Type="http://schemas.openxmlformats.org/officeDocument/2006/relationships/tags" Target="../tags/tag312.xml"/><Relationship Id="rId9"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8" Type="http://schemas.openxmlformats.org/officeDocument/2006/relationships/tags" Target="../tags/tag324.xml"/><Relationship Id="rId3" Type="http://schemas.openxmlformats.org/officeDocument/2006/relationships/tags" Target="../tags/tag319.xml"/><Relationship Id="rId7" Type="http://schemas.openxmlformats.org/officeDocument/2006/relationships/tags" Target="../tags/tag323.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image" Target="../media/image3.emf"/><Relationship Id="rId5" Type="http://schemas.openxmlformats.org/officeDocument/2006/relationships/tags" Target="../tags/tag321.xml"/><Relationship Id="rId10" Type="http://schemas.openxmlformats.org/officeDocument/2006/relationships/oleObject" Target="../embeddings/oleObject49.bin"/><Relationship Id="rId4" Type="http://schemas.openxmlformats.org/officeDocument/2006/relationships/tags" Target="../tags/tag320.xml"/><Relationship Id="rId9"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tags" Target="../tags/tag327.xml"/><Relationship Id="rId7" Type="http://schemas.openxmlformats.org/officeDocument/2006/relationships/slideMaster" Target="../slideMasters/slideMaster3.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tags" Target="../tags/tag330.xml"/><Relationship Id="rId5" Type="http://schemas.openxmlformats.org/officeDocument/2006/relationships/tags" Target="../tags/tag329.xml"/><Relationship Id="rId4" Type="http://schemas.openxmlformats.org/officeDocument/2006/relationships/tags" Target="../tags/tag328.xml"/><Relationship Id="rId9" Type="http://schemas.openxmlformats.org/officeDocument/2006/relationships/image" Target="../media/image3.emf"/></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333.xml"/><Relationship Id="rId7" Type="http://schemas.openxmlformats.org/officeDocument/2006/relationships/image" Target="../media/image3.emf"/><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oleObject" Target="../embeddings/oleObject51.bin"/><Relationship Id="rId5" Type="http://schemas.openxmlformats.org/officeDocument/2006/relationships/slideMaster" Target="../slideMasters/slideMaster3.xml"/><Relationship Id="rId4" Type="http://schemas.openxmlformats.org/officeDocument/2006/relationships/tags" Target="../tags/tag334.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36.xml"/><Relationship Id="rId1" Type="http://schemas.openxmlformats.org/officeDocument/2006/relationships/tags" Target="../tags/tag335.xml"/><Relationship Id="rId5" Type="http://schemas.openxmlformats.org/officeDocument/2006/relationships/image" Target="../media/image3.emf"/><Relationship Id="rId4" Type="http://schemas.openxmlformats.org/officeDocument/2006/relationships/oleObject" Target="../embeddings/oleObject52.bin"/></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39.xml"/><Relationship Id="rId7" Type="http://schemas.openxmlformats.org/officeDocument/2006/relationships/oleObject" Target="../embeddings/oleObject53.bin"/><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slideMaster" Target="../slideMasters/slideMaster3.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44.xml"/><Relationship Id="rId7" Type="http://schemas.openxmlformats.org/officeDocument/2006/relationships/oleObject" Target="../embeddings/oleObject54.bin"/><Relationship Id="rId2" Type="http://schemas.openxmlformats.org/officeDocument/2006/relationships/tags" Target="../tags/tag343.xml"/><Relationship Id="rId1" Type="http://schemas.openxmlformats.org/officeDocument/2006/relationships/tags" Target="../tags/tag342.xml"/><Relationship Id="rId6" Type="http://schemas.openxmlformats.org/officeDocument/2006/relationships/slideMaster" Target="../slideMasters/slideMaster3.xml"/><Relationship Id="rId5" Type="http://schemas.openxmlformats.org/officeDocument/2006/relationships/tags" Target="../tags/tag346.xml"/><Relationship Id="rId10" Type="http://schemas.openxmlformats.org/officeDocument/2006/relationships/image" Target="../media/image2.png"/><Relationship Id="rId4" Type="http://schemas.openxmlformats.org/officeDocument/2006/relationships/tags" Target="../tags/tag345.xml"/><Relationship Id="rId9" Type="http://schemas.openxmlformats.org/officeDocument/2006/relationships/image" Target="../media/image9.jpeg"/></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55.bin"/></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image" Target="../media/image12.png"/><Relationship Id="rId5" Type="http://schemas.openxmlformats.org/officeDocument/2006/relationships/image" Target="../media/image10.emf"/><Relationship Id="rId4" Type="http://schemas.openxmlformats.org/officeDocument/2006/relationships/oleObject" Target="../embeddings/oleObject56.bin"/></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image" Target="../media/image13.jpeg"/><Relationship Id="rId5" Type="http://schemas.openxmlformats.org/officeDocument/2006/relationships/image" Target="../media/image10.emf"/><Relationship Id="rId4" Type="http://schemas.openxmlformats.org/officeDocument/2006/relationships/oleObject" Target="../embeddings/oleObject57.bin"/></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image" Target="../media/image14.jpeg"/><Relationship Id="rId5" Type="http://schemas.openxmlformats.org/officeDocument/2006/relationships/image" Target="../media/image10.emf"/><Relationship Id="rId4" Type="http://schemas.openxmlformats.org/officeDocument/2006/relationships/oleObject" Target="../embeddings/oleObject58.bin"/></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image" Target="../media/image15.jpeg"/><Relationship Id="rId5" Type="http://schemas.openxmlformats.org/officeDocument/2006/relationships/image" Target="../media/image10.emf"/><Relationship Id="rId4" Type="http://schemas.openxmlformats.org/officeDocument/2006/relationships/oleObject" Target="../embeddings/oleObject59.bin"/></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image" Target="../media/image7.jpeg"/><Relationship Id="rId5" Type="http://schemas.openxmlformats.org/officeDocument/2006/relationships/image" Target="../media/image10.emf"/><Relationship Id="rId4" Type="http://schemas.openxmlformats.org/officeDocument/2006/relationships/oleObject" Target="../embeddings/oleObject60.bin"/></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image" Target="../media/image16.jpeg"/><Relationship Id="rId5" Type="http://schemas.openxmlformats.org/officeDocument/2006/relationships/image" Target="../media/image10.emf"/><Relationship Id="rId4" Type="http://schemas.openxmlformats.org/officeDocument/2006/relationships/oleObject" Target="../embeddings/oleObject61.bin"/></Relationships>
</file>

<file path=ppt/slideLayouts/_rels/slideLayout65.xml.rels><?xml version="1.0" encoding="UTF-8" standalone="yes"?>
<Relationships xmlns="http://schemas.openxmlformats.org/package/2006/relationships"><Relationship Id="rId8" Type="http://schemas.openxmlformats.org/officeDocument/2006/relationships/tags" Target="../tags/tag368.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image" Target="../media/image2.png"/><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image" Target="../media/image1.emf"/><Relationship Id="rId5" Type="http://schemas.openxmlformats.org/officeDocument/2006/relationships/tags" Target="../tags/tag365.xml"/><Relationship Id="rId10" Type="http://schemas.openxmlformats.org/officeDocument/2006/relationships/oleObject" Target="../embeddings/oleObject62.bin"/><Relationship Id="rId4" Type="http://schemas.openxmlformats.org/officeDocument/2006/relationships/tags" Target="../tags/tag364.xml"/><Relationship Id="rId9"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91.xml"/><Relationship Id="rId7" Type="http://schemas.openxmlformats.org/officeDocument/2006/relationships/oleObject" Target="../embeddings/oleObject2.bin"/><Relationship Id="rId2" Type="http://schemas.openxmlformats.org/officeDocument/2006/relationships/tags" Target="../tags/tag390.xml"/><Relationship Id="rId1" Type="http://schemas.openxmlformats.org/officeDocument/2006/relationships/tags" Target="../tags/tag389.xml"/><Relationship Id="rId6" Type="http://schemas.openxmlformats.org/officeDocument/2006/relationships/slideMaster" Target="../slideMasters/slideMaster4.xml"/><Relationship Id="rId5" Type="http://schemas.openxmlformats.org/officeDocument/2006/relationships/tags" Target="../tags/tag393.xml"/><Relationship Id="rId4" Type="http://schemas.openxmlformats.org/officeDocument/2006/relationships/tags" Target="../tags/tag392.xml"/><Relationship Id="rId9" Type="http://schemas.openxmlformats.org/officeDocument/2006/relationships/image" Target="../media/image4.jpeg"/></Relationships>
</file>

<file path=ppt/slideLayouts/_rels/slideLayout67.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396.xml"/><Relationship Id="rId7" Type="http://schemas.openxmlformats.org/officeDocument/2006/relationships/tags" Target="../tags/tag400.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5" Type="http://schemas.openxmlformats.org/officeDocument/2006/relationships/tags" Target="../tags/tag398.xml"/><Relationship Id="rId10" Type="http://schemas.openxmlformats.org/officeDocument/2006/relationships/image" Target="../media/image1.emf"/><Relationship Id="rId4" Type="http://schemas.openxmlformats.org/officeDocument/2006/relationships/tags" Target="../tags/tag397.xml"/><Relationship Id="rId9" Type="http://schemas.openxmlformats.org/officeDocument/2006/relationships/oleObject" Target="../embeddings/oleObject3.bin"/></Relationships>
</file>

<file path=ppt/slideLayouts/_rels/slideLayout68.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403.xml"/><Relationship Id="rId7" Type="http://schemas.openxmlformats.org/officeDocument/2006/relationships/tags" Target="../tags/tag407.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tags" Target="../tags/tag406.xml"/><Relationship Id="rId5" Type="http://schemas.openxmlformats.org/officeDocument/2006/relationships/tags" Target="../tags/tag405.xml"/><Relationship Id="rId10" Type="http://schemas.openxmlformats.org/officeDocument/2006/relationships/image" Target="../media/image1.emf"/><Relationship Id="rId4" Type="http://schemas.openxmlformats.org/officeDocument/2006/relationships/tags" Target="../tags/tag404.xml"/><Relationship Id="rId9" Type="http://schemas.openxmlformats.org/officeDocument/2006/relationships/oleObject" Target="../embeddings/oleObject4.bin"/></Relationships>
</file>

<file path=ppt/slideLayouts/_rels/slideLayout69.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10.xml"/><Relationship Id="rId7" Type="http://schemas.openxmlformats.org/officeDocument/2006/relationships/slideMaster" Target="../slideMasters/slideMaster4.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5" Type="http://schemas.openxmlformats.org/officeDocument/2006/relationships/tags" Target="../tags/tag412.xml"/><Relationship Id="rId4" Type="http://schemas.openxmlformats.org/officeDocument/2006/relationships/tags" Target="../tags/tag411.xml"/><Relationship Id="rId9" Type="http://schemas.openxmlformats.org/officeDocument/2006/relationships/image" Target="../media/image3.emf"/></Relationships>
</file>

<file path=ppt/slideLayouts/_rels/slideLayout70.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416.xml"/><Relationship Id="rId7" Type="http://schemas.openxmlformats.org/officeDocument/2006/relationships/slideMaster" Target="../slideMasters/slideMaster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tags" Target="../tags/tag419.xml"/><Relationship Id="rId5" Type="http://schemas.openxmlformats.org/officeDocument/2006/relationships/tags" Target="../tags/tag418.xml"/><Relationship Id="rId4" Type="http://schemas.openxmlformats.org/officeDocument/2006/relationships/tags" Target="../tags/tag417.xml"/><Relationship Id="rId9" Type="http://schemas.openxmlformats.org/officeDocument/2006/relationships/image" Target="../media/image3.emf"/></Relationships>
</file>

<file path=ppt/slideLayouts/_rels/slideLayout71.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422.xml"/><Relationship Id="rId7" Type="http://schemas.openxmlformats.org/officeDocument/2006/relationships/tags" Target="../tags/tag426.xml"/><Relationship Id="rId2" Type="http://schemas.openxmlformats.org/officeDocument/2006/relationships/tags" Target="../tags/tag421.xml"/><Relationship Id="rId1" Type="http://schemas.openxmlformats.org/officeDocument/2006/relationships/tags" Target="../tags/tag420.xml"/><Relationship Id="rId6" Type="http://schemas.openxmlformats.org/officeDocument/2006/relationships/tags" Target="../tags/tag425.xml"/><Relationship Id="rId5" Type="http://schemas.openxmlformats.org/officeDocument/2006/relationships/tags" Target="../tags/tag424.xml"/><Relationship Id="rId10" Type="http://schemas.openxmlformats.org/officeDocument/2006/relationships/image" Target="../media/image3.emf"/><Relationship Id="rId4" Type="http://schemas.openxmlformats.org/officeDocument/2006/relationships/tags" Target="../tags/tag423.xml"/><Relationship Id="rId9" Type="http://schemas.openxmlformats.org/officeDocument/2006/relationships/oleObject" Target="../embeddings/oleObject7.bin"/></Relationships>
</file>

<file path=ppt/slideLayouts/_rels/slideLayout72.xml.rels><?xml version="1.0" encoding="UTF-8" standalone="yes"?>
<Relationships xmlns="http://schemas.openxmlformats.org/package/2006/relationships"><Relationship Id="rId8" Type="http://schemas.openxmlformats.org/officeDocument/2006/relationships/tags" Target="../tags/tag434.xml"/><Relationship Id="rId3" Type="http://schemas.openxmlformats.org/officeDocument/2006/relationships/tags" Target="../tags/tag429.xml"/><Relationship Id="rId7" Type="http://schemas.openxmlformats.org/officeDocument/2006/relationships/tags" Target="../tags/tag433.xml"/><Relationship Id="rId12" Type="http://schemas.openxmlformats.org/officeDocument/2006/relationships/image" Target="../media/image2.png"/><Relationship Id="rId2" Type="http://schemas.openxmlformats.org/officeDocument/2006/relationships/tags" Target="../tags/tag428.xml"/><Relationship Id="rId1" Type="http://schemas.openxmlformats.org/officeDocument/2006/relationships/tags" Target="../tags/tag427.xml"/><Relationship Id="rId6" Type="http://schemas.openxmlformats.org/officeDocument/2006/relationships/tags" Target="../tags/tag432.xml"/><Relationship Id="rId11" Type="http://schemas.openxmlformats.org/officeDocument/2006/relationships/image" Target="../media/image1.emf"/><Relationship Id="rId5" Type="http://schemas.openxmlformats.org/officeDocument/2006/relationships/tags" Target="../tags/tag431.xml"/><Relationship Id="rId10" Type="http://schemas.openxmlformats.org/officeDocument/2006/relationships/oleObject" Target="../embeddings/oleObject8.bin"/><Relationship Id="rId4" Type="http://schemas.openxmlformats.org/officeDocument/2006/relationships/tags" Target="../tags/tag430.xml"/><Relationship Id="rId9"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8" Type="http://schemas.openxmlformats.org/officeDocument/2006/relationships/tags" Target="../tags/tag442.xml"/><Relationship Id="rId3" Type="http://schemas.openxmlformats.org/officeDocument/2006/relationships/tags" Target="../tags/tag437.xml"/><Relationship Id="rId7" Type="http://schemas.openxmlformats.org/officeDocument/2006/relationships/tags" Target="../tags/tag441.xml"/><Relationship Id="rId12" Type="http://schemas.openxmlformats.org/officeDocument/2006/relationships/image" Target="../media/image2.png"/><Relationship Id="rId2" Type="http://schemas.openxmlformats.org/officeDocument/2006/relationships/tags" Target="../tags/tag436.xml"/><Relationship Id="rId1" Type="http://schemas.openxmlformats.org/officeDocument/2006/relationships/tags" Target="../tags/tag435.xml"/><Relationship Id="rId6" Type="http://schemas.openxmlformats.org/officeDocument/2006/relationships/tags" Target="../tags/tag440.xml"/><Relationship Id="rId11" Type="http://schemas.openxmlformats.org/officeDocument/2006/relationships/image" Target="../media/image1.emf"/><Relationship Id="rId5" Type="http://schemas.openxmlformats.org/officeDocument/2006/relationships/tags" Target="../tags/tag439.xml"/><Relationship Id="rId10" Type="http://schemas.openxmlformats.org/officeDocument/2006/relationships/oleObject" Target="../embeddings/oleObject9.bin"/><Relationship Id="rId4" Type="http://schemas.openxmlformats.org/officeDocument/2006/relationships/tags" Target="../tags/tag438.xml"/><Relationship Id="rId9"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8" Type="http://schemas.openxmlformats.org/officeDocument/2006/relationships/tags" Target="../tags/tag450.xml"/><Relationship Id="rId3" Type="http://schemas.openxmlformats.org/officeDocument/2006/relationships/tags" Target="../tags/tag445.xml"/><Relationship Id="rId7" Type="http://schemas.openxmlformats.org/officeDocument/2006/relationships/tags" Target="../tags/tag449.xml"/><Relationship Id="rId12" Type="http://schemas.openxmlformats.org/officeDocument/2006/relationships/image" Target="../media/image2.png"/><Relationship Id="rId2" Type="http://schemas.openxmlformats.org/officeDocument/2006/relationships/tags" Target="../tags/tag444.xml"/><Relationship Id="rId1" Type="http://schemas.openxmlformats.org/officeDocument/2006/relationships/tags" Target="../tags/tag443.xml"/><Relationship Id="rId6" Type="http://schemas.openxmlformats.org/officeDocument/2006/relationships/tags" Target="../tags/tag448.xml"/><Relationship Id="rId11" Type="http://schemas.openxmlformats.org/officeDocument/2006/relationships/image" Target="../media/image1.emf"/><Relationship Id="rId5" Type="http://schemas.openxmlformats.org/officeDocument/2006/relationships/tags" Target="../tags/tag447.xml"/><Relationship Id="rId10" Type="http://schemas.openxmlformats.org/officeDocument/2006/relationships/oleObject" Target="../embeddings/oleObject10.bin"/><Relationship Id="rId4" Type="http://schemas.openxmlformats.org/officeDocument/2006/relationships/tags" Target="../tags/tag446.xml"/><Relationship Id="rId9"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8" Type="http://schemas.openxmlformats.org/officeDocument/2006/relationships/tags" Target="../tags/tag458.xml"/><Relationship Id="rId3" Type="http://schemas.openxmlformats.org/officeDocument/2006/relationships/tags" Target="../tags/tag453.xml"/><Relationship Id="rId7" Type="http://schemas.openxmlformats.org/officeDocument/2006/relationships/tags" Target="../tags/tag457.xml"/><Relationship Id="rId12" Type="http://schemas.openxmlformats.org/officeDocument/2006/relationships/image" Target="../media/image2.png"/><Relationship Id="rId2" Type="http://schemas.openxmlformats.org/officeDocument/2006/relationships/tags" Target="../tags/tag452.xml"/><Relationship Id="rId1" Type="http://schemas.openxmlformats.org/officeDocument/2006/relationships/tags" Target="../tags/tag451.xml"/><Relationship Id="rId6" Type="http://schemas.openxmlformats.org/officeDocument/2006/relationships/tags" Target="../tags/tag456.xml"/><Relationship Id="rId11" Type="http://schemas.openxmlformats.org/officeDocument/2006/relationships/image" Target="../media/image6.emf"/><Relationship Id="rId5" Type="http://schemas.openxmlformats.org/officeDocument/2006/relationships/tags" Target="../tags/tag455.xml"/><Relationship Id="rId10" Type="http://schemas.openxmlformats.org/officeDocument/2006/relationships/oleObject" Target="../embeddings/oleObject11.bin"/><Relationship Id="rId4" Type="http://schemas.openxmlformats.org/officeDocument/2006/relationships/tags" Target="../tags/tag454.xml"/><Relationship Id="rId9"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8" Type="http://schemas.openxmlformats.org/officeDocument/2006/relationships/tags" Target="../tags/tag466.xml"/><Relationship Id="rId3" Type="http://schemas.openxmlformats.org/officeDocument/2006/relationships/tags" Target="../tags/tag461.xml"/><Relationship Id="rId7" Type="http://schemas.openxmlformats.org/officeDocument/2006/relationships/tags" Target="../tags/tag465.xml"/><Relationship Id="rId12" Type="http://schemas.openxmlformats.org/officeDocument/2006/relationships/image" Target="../media/image2.png"/><Relationship Id="rId2" Type="http://schemas.openxmlformats.org/officeDocument/2006/relationships/tags" Target="../tags/tag460.xml"/><Relationship Id="rId1" Type="http://schemas.openxmlformats.org/officeDocument/2006/relationships/tags" Target="../tags/tag459.xml"/><Relationship Id="rId6" Type="http://schemas.openxmlformats.org/officeDocument/2006/relationships/tags" Target="../tags/tag464.xml"/><Relationship Id="rId11" Type="http://schemas.openxmlformats.org/officeDocument/2006/relationships/image" Target="../media/image1.emf"/><Relationship Id="rId5" Type="http://schemas.openxmlformats.org/officeDocument/2006/relationships/tags" Target="../tags/tag463.xml"/><Relationship Id="rId10" Type="http://schemas.openxmlformats.org/officeDocument/2006/relationships/oleObject" Target="../embeddings/oleObject12.bin"/><Relationship Id="rId4" Type="http://schemas.openxmlformats.org/officeDocument/2006/relationships/tags" Target="../tags/tag462.xml"/><Relationship Id="rId9"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tags" Target="../tags/tag469.xml"/><Relationship Id="rId7" Type="http://schemas.openxmlformats.org/officeDocument/2006/relationships/slideMaster" Target="../slideMasters/slideMaster4.xml"/><Relationship Id="rId2" Type="http://schemas.openxmlformats.org/officeDocument/2006/relationships/tags" Target="../tags/tag468.xml"/><Relationship Id="rId1" Type="http://schemas.openxmlformats.org/officeDocument/2006/relationships/tags" Target="../tags/tag467.xml"/><Relationship Id="rId6" Type="http://schemas.openxmlformats.org/officeDocument/2006/relationships/tags" Target="../tags/tag472.xml"/><Relationship Id="rId5" Type="http://schemas.openxmlformats.org/officeDocument/2006/relationships/tags" Target="../tags/tag471.xml"/><Relationship Id="rId10" Type="http://schemas.openxmlformats.org/officeDocument/2006/relationships/image" Target="../media/image2.png"/><Relationship Id="rId4" Type="http://schemas.openxmlformats.org/officeDocument/2006/relationships/tags" Target="../tags/tag470.xml"/><Relationship Id="rId9" Type="http://schemas.openxmlformats.org/officeDocument/2006/relationships/image" Target="../media/image3.emf"/></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475.xml"/><Relationship Id="rId7" Type="http://schemas.openxmlformats.org/officeDocument/2006/relationships/image" Target="../media/image3.emf"/><Relationship Id="rId2" Type="http://schemas.openxmlformats.org/officeDocument/2006/relationships/tags" Target="../tags/tag474.xml"/><Relationship Id="rId1" Type="http://schemas.openxmlformats.org/officeDocument/2006/relationships/tags" Target="../tags/tag473.xml"/><Relationship Id="rId6" Type="http://schemas.openxmlformats.org/officeDocument/2006/relationships/oleObject" Target="../embeddings/oleObject14.bin"/><Relationship Id="rId5" Type="http://schemas.openxmlformats.org/officeDocument/2006/relationships/slideMaster" Target="../slideMasters/slideMaster4.xml"/><Relationship Id="rId4" Type="http://schemas.openxmlformats.org/officeDocument/2006/relationships/tags" Target="../tags/tag476.xml"/><Relationship Id="rId9" Type="http://schemas.openxmlformats.org/officeDocument/2006/relationships/image" Target="../media/image2.png"/></Relationships>
</file>

<file path=ppt/slideLayouts/_rels/slideLayout7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78.xml"/><Relationship Id="rId1" Type="http://schemas.openxmlformats.org/officeDocument/2006/relationships/tags" Target="../tags/tag477.xml"/><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8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80.xml"/><Relationship Id="rId1" Type="http://schemas.openxmlformats.org/officeDocument/2006/relationships/tags" Target="../tags/tag479.xml"/><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4.xml"/><Relationship Id="rId1" Type="http://schemas.openxmlformats.org/officeDocument/2006/relationships/tags" Target="../tags/tag481.xml"/><Relationship Id="rId4" Type="http://schemas.openxmlformats.org/officeDocument/2006/relationships/image" Target="../media/image8.emf"/></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85.xml"/><Relationship Id="rId7" Type="http://schemas.openxmlformats.org/officeDocument/2006/relationships/image" Target="../media/image3.emf"/><Relationship Id="rId2" Type="http://schemas.openxmlformats.org/officeDocument/2006/relationships/tags" Target="../tags/tag484.xml"/><Relationship Id="rId1" Type="http://schemas.openxmlformats.org/officeDocument/2006/relationships/tags" Target="../tags/tag483.xml"/><Relationship Id="rId6" Type="http://schemas.openxmlformats.org/officeDocument/2006/relationships/oleObject" Target="../embeddings/oleObject19.bin"/><Relationship Id="rId5" Type="http://schemas.openxmlformats.org/officeDocument/2006/relationships/slideMaster" Target="../slideMasters/slideMaster5.xml"/><Relationship Id="rId4" Type="http://schemas.openxmlformats.org/officeDocument/2006/relationships/tags" Target="../tags/tag486.xml"/></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5.xml"/><Relationship Id="rId1" Type="http://schemas.openxmlformats.org/officeDocument/2006/relationships/tags" Target="../tags/tag487.xml"/><Relationship Id="rId4" Type="http://schemas.openxmlformats.org/officeDocument/2006/relationships/image" Target="../media/image8.emf"/></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90.xml"/><Relationship Id="rId7" Type="http://schemas.openxmlformats.org/officeDocument/2006/relationships/oleObject" Target="../embeddings/oleObject20.bin"/><Relationship Id="rId2" Type="http://schemas.openxmlformats.org/officeDocument/2006/relationships/tags" Target="../tags/tag489.xml"/><Relationship Id="rId1" Type="http://schemas.openxmlformats.org/officeDocument/2006/relationships/tags" Target="../tags/tag488.xml"/><Relationship Id="rId6" Type="http://schemas.openxmlformats.org/officeDocument/2006/relationships/slideMaster" Target="../slideMasters/slideMaster5.xml"/><Relationship Id="rId5" Type="http://schemas.openxmlformats.org/officeDocument/2006/relationships/tags" Target="../tags/tag492.xml"/><Relationship Id="rId4" Type="http://schemas.openxmlformats.org/officeDocument/2006/relationships/tags" Target="../tags/tag491.xml"/></Relationships>
</file>

<file path=ppt/slideLayouts/_rels/slideLayout88.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495.xml"/><Relationship Id="rId7" Type="http://schemas.openxmlformats.org/officeDocument/2006/relationships/tags" Target="../tags/tag499.xml"/><Relationship Id="rId2" Type="http://schemas.openxmlformats.org/officeDocument/2006/relationships/tags" Target="../tags/tag494.xml"/><Relationship Id="rId1" Type="http://schemas.openxmlformats.org/officeDocument/2006/relationships/tags" Target="../tags/tag493.xml"/><Relationship Id="rId6" Type="http://schemas.openxmlformats.org/officeDocument/2006/relationships/tags" Target="../tags/tag498.xml"/><Relationship Id="rId5" Type="http://schemas.openxmlformats.org/officeDocument/2006/relationships/tags" Target="../tags/tag497.xml"/><Relationship Id="rId10" Type="http://schemas.openxmlformats.org/officeDocument/2006/relationships/image" Target="../media/image1.emf"/><Relationship Id="rId4" Type="http://schemas.openxmlformats.org/officeDocument/2006/relationships/tags" Target="../tags/tag496.xml"/><Relationship Id="rId9" Type="http://schemas.openxmlformats.org/officeDocument/2006/relationships/oleObject" Target="../embeddings/oleObject21.bin"/></Relationships>
</file>

<file path=ppt/slideLayouts/_rels/slideLayout89.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02.xml"/><Relationship Id="rId7" Type="http://schemas.openxmlformats.org/officeDocument/2006/relationships/tags" Target="../tags/tag506.xml"/><Relationship Id="rId2" Type="http://schemas.openxmlformats.org/officeDocument/2006/relationships/tags" Target="../tags/tag501.xml"/><Relationship Id="rId1" Type="http://schemas.openxmlformats.org/officeDocument/2006/relationships/tags" Target="../tags/tag500.xml"/><Relationship Id="rId6" Type="http://schemas.openxmlformats.org/officeDocument/2006/relationships/tags" Target="../tags/tag505.xml"/><Relationship Id="rId5" Type="http://schemas.openxmlformats.org/officeDocument/2006/relationships/tags" Target="../tags/tag504.xml"/><Relationship Id="rId10" Type="http://schemas.openxmlformats.org/officeDocument/2006/relationships/image" Target="../media/image1.emf"/><Relationship Id="rId4" Type="http://schemas.openxmlformats.org/officeDocument/2006/relationships/tags" Target="../tags/tag503.xml"/><Relationship Id="rId9" Type="http://schemas.openxmlformats.org/officeDocument/2006/relationships/oleObject" Target="../embeddings/oleObject22.bin"/></Relationships>
</file>

<file path=ppt/slideLayouts/_rels/slideLayout90.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tags" Target="../tags/tag509.xml"/><Relationship Id="rId7" Type="http://schemas.openxmlformats.org/officeDocument/2006/relationships/slideMaster" Target="../slideMasters/slideMaster5.xml"/><Relationship Id="rId2" Type="http://schemas.openxmlformats.org/officeDocument/2006/relationships/tags" Target="../tags/tag508.xml"/><Relationship Id="rId1" Type="http://schemas.openxmlformats.org/officeDocument/2006/relationships/tags" Target="../tags/tag507.xml"/><Relationship Id="rId6" Type="http://schemas.openxmlformats.org/officeDocument/2006/relationships/tags" Target="../tags/tag512.xml"/><Relationship Id="rId5" Type="http://schemas.openxmlformats.org/officeDocument/2006/relationships/tags" Target="../tags/tag511.xml"/><Relationship Id="rId4" Type="http://schemas.openxmlformats.org/officeDocument/2006/relationships/tags" Target="../tags/tag510.xml"/><Relationship Id="rId9" Type="http://schemas.openxmlformats.org/officeDocument/2006/relationships/image" Target="../media/image3.emf"/></Relationships>
</file>

<file path=ppt/slideLayouts/_rels/slideLayout91.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515.xml"/><Relationship Id="rId7" Type="http://schemas.openxmlformats.org/officeDocument/2006/relationships/slideMaster" Target="../slideMasters/slideMaster5.xml"/><Relationship Id="rId2" Type="http://schemas.openxmlformats.org/officeDocument/2006/relationships/tags" Target="../tags/tag514.xml"/><Relationship Id="rId1" Type="http://schemas.openxmlformats.org/officeDocument/2006/relationships/tags" Target="../tags/tag513.xml"/><Relationship Id="rId6" Type="http://schemas.openxmlformats.org/officeDocument/2006/relationships/tags" Target="../tags/tag518.xml"/><Relationship Id="rId5" Type="http://schemas.openxmlformats.org/officeDocument/2006/relationships/tags" Target="../tags/tag517.xml"/><Relationship Id="rId4" Type="http://schemas.openxmlformats.org/officeDocument/2006/relationships/tags" Target="../tags/tag516.xml"/><Relationship Id="rId9" Type="http://schemas.openxmlformats.org/officeDocument/2006/relationships/image" Target="../media/image3.emf"/></Relationships>
</file>

<file path=ppt/slideLayouts/_rels/slideLayout92.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tags" Target="../tags/tag521.xml"/><Relationship Id="rId7" Type="http://schemas.openxmlformats.org/officeDocument/2006/relationships/slideMaster" Target="../slideMasters/slideMaster5.xml"/><Relationship Id="rId2" Type="http://schemas.openxmlformats.org/officeDocument/2006/relationships/tags" Target="../tags/tag520.xml"/><Relationship Id="rId1" Type="http://schemas.openxmlformats.org/officeDocument/2006/relationships/tags" Target="../tags/tag519.xml"/><Relationship Id="rId6" Type="http://schemas.openxmlformats.org/officeDocument/2006/relationships/tags" Target="../tags/tag524.xml"/><Relationship Id="rId5" Type="http://schemas.openxmlformats.org/officeDocument/2006/relationships/tags" Target="../tags/tag523.xml"/><Relationship Id="rId4" Type="http://schemas.openxmlformats.org/officeDocument/2006/relationships/tags" Target="../tags/tag522.xml"/><Relationship Id="rId9" Type="http://schemas.openxmlformats.org/officeDocument/2006/relationships/image" Target="../media/image3.emf"/></Relationships>
</file>

<file path=ppt/slideLayouts/_rels/slideLayout93.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27.xml"/><Relationship Id="rId7" Type="http://schemas.openxmlformats.org/officeDocument/2006/relationships/tags" Target="../tags/tag531.xml"/><Relationship Id="rId2" Type="http://schemas.openxmlformats.org/officeDocument/2006/relationships/tags" Target="../tags/tag526.xml"/><Relationship Id="rId1" Type="http://schemas.openxmlformats.org/officeDocument/2006/relationships/tags" Target="../tags/tag525.xml"/><Relationship Id="rId6" Type="http://schemas.openxmlformats.org/officeDocument/2006/relationships/tags" Target="../tags/tag530.xml"/><Relationship Id="rId5" Type="http://schemas.openxmlformats.org/officeDocument/2006/relationships/tags" Target="../tags/tag529.xml"/><Relationship Id="rId10" Type="http://schemas.openxmlformats.org/officeDocument/2006/relationships/image" Target="../media/image3.emf"/><Relationship Id="rId4" Type="http://schemas.openxmlformats.org/officeDocument/2006/relationships/tags" Target="../tags/tag528.xml"/><Relationship Id="rId9" Type="http://schemas.openxmlformats.org/officeDocument/2006/relationships/oleObject" Target="../embeddings/oleObject26.bin"/></Relationships>
</file>

<file path=ppt/slideLayouts/_rels/slideLayout94.xml.rels><?xml version="1.0" encoding="UTF-8" standalone="yes"?>
<Relationships xmlns="http://schemas.openxmlformats.org/package/2006/relationships"><Relationship Id="rId8" Type="http://schemas.openxmlformats.org/officeDocument/2006/relationships/tags" Target="../tags/tag539.xml"/><Relationship Id="rId3" Type="http://schemas.openxmlformats.org/officeDocument/2006/relationships/tags" Target="../tags/tag534.xml"/><Relationship Id="rId7" Type="http://schemas.openxmlformats.org/officeDocument/2006/relationships/tags" Target="../tags/tag538.xml"/><Relationship Id="rId2" Type="http://schemas.openxmlformats.org/officeDocument/2006/relationships/tags" Target="../tags/tag533.xml"/><Relationship Id="rId1" Type="http://schemas.openxmlformats.org/officeDocument/2006/relationships/tags" Target="../tags/tag532.xml"/><Relationship Id="rId6" Type="http://schemas.openxmlformats.org/officeDocument/2006/relationships/tags" Target="../tags/tag537.xml"/><Relationship Id="rId11" Type="http://schemas.openxmlformats.org/officeDocument/2006/relationships/image" Target="../media/image1.emf"/><Relationship Id="rId5" Type="http://schemas.openxmlformats.org/officeDocument/2006/relationships/tags" Target="../tags/tag536.xml"/><Relationship Id="rId10" Type="http://schemas.openxmlformats.org/officeDocument/2006/relationships/oleObject" Target="../embeddings/oleObject27.bin"/><Relationship Id="rId4" Type="http://schemas.openxmlformats.org/officeDocument/2006/relationships/tags" Target="../tags/tag535.xml"/><Relationship Id="rId9"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8" Type="http://schemas.openxmlformats.org/officeDocument/2006/relationships/tags" Target="../tags/tag547.xml"/><Relationship Id="rId3" Type="http://schemas.openxmlformats.org/officeDocument/2006/relationships/tags" Target="../tags/tag542.xml"/><Relationship Id="rId7" Type="http://schemas.openxmlformats.org/officeDocument/2006/relationships/tags" Target="../tags/tag546.xml"/><Relationship Id="rId2" Type="http://schemas.openxmlformats.org/officeDocument/2006/relationships/tags" Target="../tags/tag541.xml"/><Relationship Id="rId1" Type="http://schemas.openxmlformats.org/officeDocument/2006/relationships/tags" Target="../tags/tag540.xml"/><Relationship Id="rId6" Type="http://schemas.openxmlformats.org/officeDocument/2006/relationships/tags" Target="../tags/tag545.xml"/><Relationship Id="rId11" Type="http://schemas.openxmlformats.org/officeDocument/2006/relationships/image" Target="../media/image1.emf"/><Relationship Id="rId5" Type="http://schemas.openxmlformats.org/officeDocument/2006/relationships/tags" Target="../tags/tag544.xml"/><Relationship Id="rId10" Type="http://schemas.openxmlformats.org/officeDocument/2006/relationships/oleObject" Target="../embeddings/oleObject28.bin"/><Relationship Id="rId4" Type="http://schemas.openxmlformats.org/officeDocument/2006/relationships/tags" Target="../tags/tag543.xml"/><Relationship Id="rId9"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8" Type="http://schemas.openxmlformats.org/officeDocument/2006/relationships/tags" Target="../tags/tag555.xml"/><Relationship Id="rId3" Type="http://schemas.openxmlformats.org/officeDocument/2006/relationships/tags" Target="../tags/tag550.xml"/><Relationship Id="rId7" Type="http://schemas.openxmlformats.org/officeDocument/2006/relationships/tags" Target="../tags/tag554.xml"/><Relationship Id="rId2" Type="http://schemas.openxmlformats.org/officeDocument/2006/relationships/tags" Target="../tags/tag549.xml"/><Relationship Id="rId1" Type="http://schemas.openxmlformats.org/officeDocument/2006/relationships/tags" Target="../tags/tag548.xml"/><Relationship Id="rId6" Type="http://schemas.openxmlformats.org/officeDocument/2006/relationships/tags" Target="../tags/tag553.xml"/><Relationship Id="rId11" Type="http://schemas.openxmlformats.org/officeDocument/2006/relationships/image" Target="../media/image1.emf"/><Relationship Id="rId5" Type="http://schemas.openxmlformats.org/officeDocument/2006/relationships/tags" Target="../tags/tag552.xml"/><Relationship Id="rId10" Type="http://schemas.openxmlformats.org/officeDocument/2006/relationships/oleObject" Target="../embeddings/oleObject29.bin"/><Relationship Id="rId4" Type="http://schemas.openxmlformats.org/officeDocument/2006/relationships/tags" Target="../tags/tag551.xml"/><Relationship Id="rId9"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8" Type="http://schemas.openxmlformats.org/officeDocument/2006/relationships/tags" Target="../tags/tag563.xml"/><Relationship Id="rId3" Type="http://schemas.openxmlformats.org/officeDocument/2006/relationships/tags" Target="../tags/tag558.xml"/><Relationship Id="rId7" Type="http://schemas.openxmlformats.org/officeDocument/2006/relationships/tags" Target="../tags/tag562.xml"/><Relationship Id="rId2" Type="http://schemas.openxmlformats.org/officeDocument/2006/relationships/tags" Target="../tags/tag557.xml"/><Relationship Id="rId1" Type="http://schemas.openxmlformats.org/officeDocument/2006/relationships/tags" Target="../tags/tag556.xml"/><Relationship Id="rId6" Type="http://schemas.openxmlformats.org/officeDocument/2006/relationships/tags" Target="../tags/tag561.xml"/><Relationship Id="rId11" Type="http://schemas.openxmlformats.org/officeDocument/2006/relationships/image" Target="../media/image6.emf"/><Relationship Id="rId5" Type="http://schemas.openxmlformats.org/officeDocument/2006/relationships/tags" Target="../tags/tag560.xml"/><Relationship Id="rId10" Type="http://schemas.openxmlformats.org/officeDocument/2006/relationships/oleObject" Target="../embeddings/oleObject30.bin"/><Relationship Id="rId4" Type="http://schemas.openxmlformats.org/officeDocument/2006/relationships/tags" Target="../tags/tag559.xml"/><Relationship Id="rId9"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8" Type="http://schemas.openxmlformats.org/officeDocument/2006/relationships/tags" Target="../tags/tag571.xml"/><Relationship Id="rId3" Type="http://schemas.openxmlformats.org/officeDocument/2006/relationships/tags" Target="../tags/tag566.xml"/><Relationship Id="rId7" Type="http://schemas.openxmlformats.org/officeDocument/2006/relationships/tags" Target="../tags/tag570.xml"/><Relationship Id="rId2" Type="http://schemas.openxmlformats.org/officeDocument/2006/relationships/tags" Target="../tags/tag565.xml"/><Relationship Id="rId1" Type="http://schemas.openxmlformats.org/officeDocument/2006/relationships/tags" Target="../tags/tag564.xml"/><Relationship Id="rId6" Type="http://schemas.openxmlformats.org/officeDocument/2006/relationships/tags" Target="../tags/tag569.xml"/><Relationship Id="rId11" Type="http://schemas.openxmlformats.org/officeDocument/2006/relationships/image" Target="../media/image1.emf"/><Relationship Id="rId5" Type="http://schemas.openxmlformats.org/officeDocument/2006/relationships/tags" Target="../tags/tag568.xml"/><Relationship Id="rId10" Type="http://schemas.openxmlformats.org/officeDocument/2006/relationships/oleObject" Target="../embeddings/oleObject31.bin"/><Relationship Id="rId4" Type="http://schemas.openxmlformats.org/officeDocument/2006/relationships/tags" Target="../tags/tag567.xml"/><Relationship Id="rId9"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tags" Target="../tags/tag574.xml"/><Relationship Id="rId7" Type="http://schemas.openxmlformats.org/officeDocument/2006/relationships/slideMaster" Target="../slideMasters/slideMaster5.xml"/><Relationship Id="rId2" Type="http://schemas.openxmlformats.org/officeDocument/2006/relationships/tags" Target="../tags/tag573.xml"/><Relationship Id="rId1" Type="http://schemas.openxmlformats.org/officeDocument/2006/relationships/tags" Target="../tags/tag572.xml"/><Relationship Id="rId6" Type="http://schemas.openxmlformats.org/officeDocument/2006/relationships/tags" Target="../tags/tag577.xml"/><Relationship Id="rId5" Type="http://schemas.openxmlformats.org/officeDocument/2006/relationships/tags" Target="../tags/tag576.xml"/><Relationship Id="rId4" Type="http://schemas.openxmlformats.org/officeDocument/2006/relationships/tags" Target="../tags/tag575.xml"/><Relationship Id="rId9" Type="http://schemas.openxmlformats.org/officeDocument/2006/relationships/image" Target="../media/image3.emf"/></Relationships>
</file>

<file path=ppt/slideLayouts/_rels/slideLayout100.xml.rels><?xml version="1.0" encoding="UTF-8" standalone="yes"?>
<Relationships xmlns="http://schemas.openxmlformats.org/package/2006/relationships"><Relationship Id="rId3" Type="http://schemas.openxmlformats.org/officeDocument/2006/relationships/tags" Target="../tags/tag580.xml"/><Relationship Id="rId7" Type="http://schemas.openxmlformats.org/officeDocument/2006/relationships/image" Target="../media/image3.emf"/><Relationship Id="rId2" Type="http://schemas.openxmlformats.org/officeDocument/2006/relationships/tags" Target="../tags/tag579.xml"/><Relationship Id="rId1" Type="http://schemas.openxmlformats.org/officeDocument/2006/relationships/tags" Target="../tags/tag578.xml"/><Relationship Id="rId6" Type="http://schemas.openxmlformats.org/officeDocument/2006/relationships/oleObject" Target="../embeddings/oleObject33.bin"/><Relationship Id="rId5" Type="http://schemas.openxmlformats.org/officeDocument/2006/relationships/slideMaster" Target="../slideMasters/slideMaster5.xml"/><Relationship Id="rId4" Type="http://schemas.openxmlformats.org/officeDocument/2006/relationships/tags" Target="../tags/tag581.xml"/></Relationships>
</file>

<file path=ppt/slideLayouts/_rels/slideLayout10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583.xml"/><Relationship Id="rId1" Type="http://schemas.openxmlformats.org/officeDocument/2006/relationships/tags" Target="../tags/tag582.xml"/><Relationship Id="rId5" Type="http://schemas.openxmlformats.org/officeDocument/2006/relationships/image" Target="../media/image3.emf"/><Relationship Id="rId4" Type="http://schemas.openxmlformats.org/officeDocument/2006/relationships/oleObject" Target="../embeddings/oleObject34.bin"/></Relationships>
</file>

<file path=ppt/slideLayouts/_rels/slideLayout102.xml.rels><?xml version="1.0" encoding="UTF-8" standalone="yes"?>
<Relationships xmlns="http://schemas.openxmlformats.org/package/2006/relationships"><Relationship Id="rId3" Type="http://schemas.openxmlformats.org/officeDocument/2006/relationships/tags" Target="../tags/tag586.xml"/><Relationship Id="rId7" Type="http://schemas.openxmlformats.org/officeDocument/2006/relationships/image" Target="../media/image3.emf"/><Relationship Id="rId2" Type="http://schemas.openxmlformats.org/officeDocument/2006/relationships/tags" Target="../tags/tag585.xml"/><Relationship Id="rId1" Type="http://schemas.openxmlformats.org/officeDocument/2006/relationships/tags" Target="../tags/tag584.xml"/><Relationship Id="rId6" Type="http://schemas.openxmlformats.org/officeDocument/2006/relationships/oleObject" Target="../embeddings/oleObject35.bin"/><Relationship Id="rId5" Type="http://schemas.openxmlformats.org/officeDocument/2006/relationships/slideMaster" Target="../slideMasters/slideMaster5.xml"/><Relationship Id="rId4" Type="http://schemas.openxmlformats.org/officeDocument/2006/relationships/tags" Target="../tags/tag587.xml"/></Relationships>
</file>

<file path=ppt/slideLayouts/_rels/slideLayout103.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90.xml"/><Relationship Id="rId7" Type="http://schemas.openxmlformats.org/officeDocument/2006/relationships/tags" Target="../tags/tag594.xml"/><Relationship Id="rId2" Type="http://schemas.openxmlformats.org/officeDocument/2006/relationships/tags" Target="../tags/tag589.xml"/><Relationship Id="rId1" Type="http://schemas.openxmlformats.org/officeDocument/2006/relationships/tags" Target="../tags/tag588.xml"/><Relationship Id="rId6" Type="http://schemas.openxmlformats.org/officeDocument/2006/relationships/tags" Target="../tags/tag593.xml"/><Relationship Id="rId5" Type="http://schemas.openxmlformats.org/officeDocument/2006/relationships/tags" Target="../tags/tag592.xml"/><Relationship Id="rId10" Type="http://schemas.openxmlformats.org/officeDocument/2006/relationships/image" Target="../media/image1.emf"/><Relationship Id="rId4" Type="http://schemas.openxmlformats.org/officeDocument/2006/relationships/tags" Target="../tags/tag591.xml"/><Relationship Id="rId9" Type="http://schemas.openxmlformats.org/officeDocument/2006/relationships/oleObject" Target="../embeddings/oleObject36.bin"/></Relationships>
</file>

<file path=ppt/slideLayouts/_rels/slideLayout104.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97.xml"/><Relationship Id="rId7" Type="http://schemas.openxmlformats.org/officeDocument/2006/relationships/tags" Target="../tags/tag601.xml"/><Relationship Id="rId2" Type="http://schemas.openxmlformats.org/officeDocument/2006/relationships/tags" Target="../tags/tag596.xml"/><Relationship Id="rId1" Type="http://schemas.openxmlformats.org/officeDocument/2006/relationships/tags" Target="../tags/tag595.xml"/><Relationship Id="rId6" Type="http://schemas.openxmlformats.org/officeDocument/2006/relationships/tags" Target="../tags/tag600.xml"/><Relationship Id="rId5" Type="http://schemas.openxmlformats.org/officeDocument/2006/relationships/tags" Target="../tags/tag599.xml"/><Relationship Id="rId10" Type="http://schemas.openxmlformats.org/officeDocument/2006/relationships/image" Target="../media/image1.emf"/><Relationship Id="rId4" Type="http://schemas.openxmlformats.org/officeDocument/2006/relationships/tags" Target="../tags/tag598.xml"/><Relationship Id="rId9" Type="http://schemas.openxmlformats.org/officeDocument/2006/relationships/oleObject" Target="../embeddings/oleObject37.bin"/></Relationships>
</file>

<file path=ppt/slideLayouts/_rels/slideLayout105.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tags" Target="../tags/tag604.xml"/><Relationship Id="rId7" Type="http://schemas.openxmlformats.org/officeDocument/2006/relationships/slideMaster" Target="../slideMasters/slideMaster5.xml"/><Relationship Id="rId2" Type="http://schemas.openxmlformats.org/officeDocument/2006/relationships/tags" Target="../tags/tag603.xml"/><Relationship Id="rId1" Type="http://schemas.openxmlformats.org/officeDocument/2006/relationships/tags" Target="../tags/tag602.xml"/><Relationship Id="rId6" Type="http://schemas.openxmlformats.org/officeDocument/2006/relationships/tags" Target="../tags/tag607.xml"/><Relationship Id="rId5" Type="http://schemas.openxmlformats.org/officeDocument/2006/relationships/tags" Target="../tags/tag606.xml"/><Relationship Id="rId4" Type="http://schemas.openxmlformats.org/officeDocument/2006/relationships/tags" Target="../tags/tag605.xml"/><Relationship Id="rId9" Type="http://schemas.openxmlformats.org/officeDocument/2006/relationships/image" Target="../media/image3.emf"/></Relationships>
</file>

<file path=ppt/slideLayouts/_rels/slideLayout106.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tags" Target="../tags/tag610.xml"/><Relationship Id="rId7" Type="http://schemas.openxmlformats.org/officeDocument/2006/relationships/slideMaster" Target="../slideMasters/slideMaster5.xml"/><Relationship Id="rId2" Type="http://schemas.openxmlformats.org/officeDocument/2006/relationships/tags" Target="../tags/tag609.xml"/><Relationship Id="rId1" Type="http://schemas.openxmlformats.org/officeDocument/2006/relationships/tags" Target="../tags/tag608.xml"/><Relationship Id="rId6" Type="http://schemas.openxmlformats.org/officeDocument/2006/relationships/tags" Target="../tags/tag613.xml"/><Relationship Id="rId5" Type="http://schemas.openxmlformats.org/officeDocument/2006/relationships/tags" Target="../tags/tag612.xml"/><Relationship Id="rId4" Type="http://schemas.openxmlformats.org/officeDocument/2006/relationships/tags" Target="../tags/tag611.xml"/><Relationship Id="rId9" Type="http://schemas.openxmlformats.org/officeDocument/2006/relationships/image" Target="../media/image3.emf"/></Relationships>
</file>

<file path=ppt/slideLayouts/_rels/slideLayout107.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tags" Target="../tags/tag616.xml"/><Relationship Id="rId7" Type="http://schemas.openxmlformats.org/officeDocument/2006/relationships/slideMaster" Target="../slideMasters/slideMaster5.xml"/><Relationship Id="rId2" Type="http://schemas.openxmlformats.org/officeDocument/2006/relationships/tags" Target="../tags/tag615.xml"/><Relationship Id="rId1" Type="http://schemas.openxmlformats.org/officeDocument/2006/relationships/tags" Target="../tags/tag614.xml"/><Relationship Id="rId6" Type="http://schemas.openxmlformats.org/officeDocument/2006/relationships/tags" Target="../tags/tag619.xml"/><Relationship Id="rId5" Type="http://schemas.openxmlformats.org/officeDocument/2006/relationships/tags" Target="../tags/tag618.xml"/><Relationship Id="rId4" Type="http://schemas.openxmlformats.org/officeDocument/2006/relationships/tags" Target="../tags/tag617.xml"/><Relationship Id="rId9" Type="http://schemas.openxmlformats.org/officeDocument/2006/relationships/image" Target="../media/image3.emf"/></Relationships>
</file>

<file path=ppt/slideLayouts/_rels/slideLayout108.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622.xml"/><Relationship Id="rId7" Type="http://schemas.openxmlformats.org/officeDocument/2006/relationships/tags" Target="../tags/tag626.xml"/><Relationship Id="rId2" Type="http://schemas.openxmlformats.org/officeDocument/2006/relationships/tags" Target="../tags/tag621.xml"/><Relationship Id="rId1" Type="http://schemas.openxmlformats.org/officeDocument/2006/relationships/tags" Target="../tags/tag620.xml"/><Relationship Id="rId6" Type="http://schemas.openxmlformats.org/officeDocument/2006/relationships/tags" Target="../tags/tag625.xml"/><Relationship Id="rId5" Type="http://schemas.openxmlformats.org/officeDocument/2006/relationships/tags" Target="../tags/tag624.xml"/><Relationship Id="rId10" Type="http://schemas.openxmlformats.org/officeDocument/2006/relationships/image" Target="../media/image3.emf"/><Relationship Id="rId4" Type="http://schemas.openxmlformats.org/officeDocument/2006/relationships/tags" Target="../tags/tag623.xml"/><Relationship Id="rId9" Type="http://schemas.openxmlformats.org/officeDocument/2006/relationships/oleObject" Target="../embeddings/oleObject41.bin"/></Relationships>
</file>

<file path=ppt/slideLayouts/_rels/slideLayout109.xml.rels><?xml version="1.0" encoding="UTF-8" standalone="yes"?>
<Relationships xmlns="http://schemas.openxmlformats.org/package/2006/relationships"><Relationship Id="rId8" Type="http://schemas.openxmlformats.org/officeDocument/2006/relationships/tags" Target="../tags/tag634.xml"/><Relationship Id="rId3" Type="http://schemas.openxmlformats.org/officeDocument/2006/relationships/tags" Target="../tags/tag629.xml"/><Relationship Id="rId7" Type="http://schemas.openxmlformats.org/officeDocument/2006/relationships/tags" Target="../tags/tag633.xml"/><Relationship Id="rId2" Type="http://schemas.openxmlformats.org/officeDocument/2006/relationships/tags" Target="../tags/tag628.xml"/><Relationship Id="rId1" Type="http://schemas.openxmlformats.org/officeDocument/2006/relationships/tags" Target="../tags/tag627.xml"/><Relationship Id="rId6" Type="http://schemas.openxmlformats.org/officeDocument/2006/relationships/tags" Target="../tags/tag632.xml"/><Relationship Id="rId11" Type="http://schemas.openxmlformats.org/officeDocument/2006/relationships/image" Target="../media/image1.emf"/><Relationship Id="rId5" Type="http://schemas.openxmlformats.org/officeDocument/2006/relationships/tags" Target="../tags/tag631.xml"/><Relationship Id="rId10" Type="http://schemas.openxmlformats.org/officeDocument/2006/relationships/oleObject" Target="../embeddings/oleObject42.bin"/><Relationship Id="rId4" Type="http://schemas.openxmlformats.org/officeDocument/2006/relationships/tags" Target="../tags/tag630.xml"/><Relationship Id="rId9"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8" Type="http://schemas.openxmlformats.org/officeDocument/2006/relationships/tags" Target="../tags/tag642.xml"/><Relationship Id="rId3" Type="http://schemas.openxmlformats.org/officeDocument/2006/relationships/tags" Target="../tags/tag637.xml"/><Relationship Id="rId7" Type="http://schemas.openxmlformats.org/officeDocument/2006/relationships/tags" Target="../tags/tag641.xml"/><Relationship Id="rId2" Type="http://schemas.openxmlformats.org/officeDocument/2006/relationships/tags" Target="../tags/tag636.xml"/><Relationship Id="rId1" Type="http://schemas.openxmlformats.org/officeDocument/2006/relationships/tags" Target="../tags/tag635.xml"/><Relationship Id="rId6" Type="http://schemas.openxmlformats.org/officeDocument/2006/relationships/tags" Target="../tags/tag640.xml"/><Relationship Id="rId11" Type="http://schemas.openxmlformats.org/officeDocument/2006/relationships/image" Target="../media/image1.emf"/><Relationship Id="rId5" Type="http://schemas.openxmlformats.org/officeDocument/2006/relationships/tags" Target="../tags/tag639.xml"/><Relationship Id="rId10" Type="http://schemas.openxmlformats.org/officeDocument/2006/relationships/oleObject" Target="../embeddings/oleObject43.bin"/><Relationship Id="rId4" Type="http://schemas.openxmlformats.org/officeDocument/2006/relationships/tags" Target="../tags/tag638.xml"/><Relationship Id="rId9"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8" Type="http://schemas.openxmlformats.org/officeDocument/2006/relationships/tags" Target="../tags/tag650.xml"/><Relationship Id="rId3" Type="http://schemas.openxmlformats.org/officeDocument/2006/relationships/tags" Target="../tags/tag645.xml"/><Relationship Id="rId7" Type="http://schemas.openxmlformats.org/officeDocument/2006/relationships/tags" Target="../tags/tag649.xml"/><Relationship Id="rId2" Type="http://schemas.openxmlformats.org/officeDocument/2006/relationships/tags" Target="../tags/tag644.xml"/><Relationship Id="rId1" Type="http://schemas.openxmlformats.org/officeDocument/2006/relationships/tags" Target="../tags/tag643.xml"/><Relationship Id="rId6" Type="http://schemas.openxmlformats.org/officeDocument/2006/relationships/tags" Target="../tags/tag648.xml"/><Relationship Id="rId11" Type="http://schemas.openxmlformats.org/officeDocument/2006/relationships/image" Target="../media/image3.emf"/><Relationship Id="rId5" Type="http://schemas.openxmlformats.org/officeDocument/2006/relationships/tags" Target="../tags/tag647.xml"/><Relationship Id="rId10" Type="http://schemas.openxmlformats.org/officeDocument/2006/relationships/oleObject" Target="../embeddings/oleObject44.bin"/><Relationship Id="rId4" Type="http://schemas.openxmlformats.org/officeDocument/2006/relationships/tags" Target="../tags/tag646.xml"/><Relationship Id="rId9"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8" Type="http://schemas.openxmlformats.org/officeDocument/2006/relationships/tags" Target="../tags/tag658.xml"/><Relationship Id="rId3" Type="http://schemas.openxmlformats.org/officeDocument/2006/relationships/tags" Target="../tags/tag653.xml"/><Relationship Id="rId7" Type="http://schemas.openxmlformats.org/officeDocument/2006/relationships/tags" Target="../tags/tag657.xml"/><Relationship Id="rId2" Type="http://schemas.openxmlformats.org/officeDocument/2006/relationships/tags" Target="../tags/tag652.xml"/><Relationship Id="rId1" Type="http://schemas.openxmlformats.org/officeDocument/2006/relationships/tags" Target="../tags/tag651.xml"/><Relationship Id="rId6" Type="http://schemas.openxmlformats.org/officeDocument/2006/relationships/tags" Target="../tags/tag656.xml"/><Relationship Id="rId11" Type="http://schemas.openxmlformats.org/officeDocument/2006/relationships/image" Target="../media/image1.emf"/><Relationship Id="rId5" Type="http://schemas.openxmlformats.org/officeDocument/2006/relationships/tags" Target="../tags/tag655.xml"/><Relationship Id="rId10" Type="http://schemas.openxmlformats.org/officeDocument/2006/relationships/oleObject" Target="../embeddings/oleObject45.bin"/><Relationship Id="rId4" Type="http://schemas.openxmlformats.org/officeDocument/2006/relationships/tags" Target="../tags/tag654.xml"/><Relationship Id="rId9"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8" Type="http://schemas.openxmlformats.org/officeDocument/2006/relationships/tags" Target="../tags/tag666.xml"/><Relationship Id="rId3" Type="http://schemas.openxmlformats.org/officeDocument/2006/relationships/tags" Target="../tags/tag661.xml"/><Relationship Id="rId7" Type="http://schemas.openxmlformats.org/officeDocument/2006/relationships/tags" Target="../tags/tag665.xml"/><Relationship Id="rId2" Type="http://schemas.openxmlformats.org/officeDocument/2006/relationships/tags" Target="../tags/tag660.xml"/><Relationship Id="rId1" Type="http://schemas.openxmlformats.org/officeDocument/2006/relationships/tags" Target="../tags/tag659.xml"/><Relationship Id="rId6" Type="http://schemas.openxmlformats.org/officeDocument/2006/relationships/tags" Target="../tags/tag664.xml"/><Relationship Id="rId11" Type="http://schemas.openxmlformats.org/officeDocument/2006/relationships/image" Target="../media/image3.emf"/><Relationship Id="rId5" Type="http://schemas.openxmlformats.org/officeDocument/2006/relationships/tags" Target="../tags/tag663.xml"/><Relationship Id="rId10" Type="http://schemas.openxmlformats.org/officeDocument/2006/relationships/oleObject" Target="../embeddings/oleObject46.bin"/><Relationship Id="rId4" Type="http://schemas.openxmlformats.org/officeDocument/2006/relationships/tags" Target="../tags/tag662.xml"/><Relationship Id="rId9"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8" Type="http://schemas.openxmlformats.org/officeDocument/2006/relationships/tags" Target="../tags/tag674.xml"/><Relationship Id="rId3" Type="http://schemas.openxmlformats.org/officeDocument/2006/relationships/tags" Target="../tags/tag669.xml"/><Relationship Id="rId7" Type="http://schemas.openxmlformats.org/officeDocument/2006/relationships/tags" Target="../tags/tag673.xml"/><Relationship Id="rId2" Type="http://schemas.openxmlformats.org/officeDocument/2006/relationships/tags" Target="../tags/tag668.xml"/><Relationship Id="rId1" Type="http://schemas.openxmlformats.org/officeDocument/2006/relationships/tags" Target="../tags/tag667.xml"/><Relationship Id="rId6" Type="http://schemas.openxmlformats.org/officeDocument/2006/relationships/tags" Target="../tags/tag672.xml"/><Relationship Id="rId11" Type="http://schemas.openxmlformats.org/officeDocument/2006/relationships/image" Target="../media/image3.emf"/><Relationship Id="rId5" Type="http://schemas.openxmlformats.org/officeDocument/2006/relationships/tags" Target="../tags/tag671.xml"/><Relationship Id="rId10" Type="http://schemas.openxmlformats.org/officeDocument/2006/relationships/oleObject" Target="../embeddings/oleObject47.bin"/><Relationship Id="rId4" Type="http://schemas.openxmlformats.org/officeDocument/2006/relationships/tags" Target="../tags/tag670.xml"/><Relationship Id="rId9"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8" Type="http://schemas.openxmlformats.org/officeDocument/2006/relationships/tags" Target="../tags/tag682.xml"/><Relationship Id="rId3" Type="http://schemas.openxmlformats.org/officeDocument/2006/relationships/tags" Target="../tags/tag677.xml"/><Relationship Id="rId7" Type="http://schemas.openxmlformats.org/officeDocument/2006/relationships/tags" Target="../tags/tag681.xml"/><Relationship Id="rId2" Type="http://schemas.openxmlformats.org/officeDocument/2006/relationships/tags" Target="../tags/tag676.xml"/><Relationship Id="rId1" Type="http://schemas.openxmlformats.org/officeDocument/2006/relationships/tags" Target="../tags/tag675.xml"/><Relationship Id="rId6" Type="http://schemas.openxmlformats.org/officeDocument/2006/relationships/tags" Target="../tags/tag680.xml"/><Relationship Id="rId11" Type="http://schemas.openxmlformats.org/officeDocument/2006/relationships/image" Target="../media/image1.emf"/><Relationship Id="rId5" Type="http://schemas.openxmlformats.org/officeDocument/2006/relationships/tags" Target="../tags/tag679.xml"/><Relationship Id="rId10" Type="http://schemas.openxmlformats.org/officeDocument/2006/relationships/oleObject" Target="../embeddings/oleObject48.bin"/><Relationship Id="rId4" Type="http://schemas.openxmlformats.org/officeDocument/2006/relationships/tags" Target="../tags/tag678.xml"/><Relationship Id="rId9"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8" Type="http://schemas.openxmlformats.org/officeDocument/2006/relationships/tags" Target="../tags/tag690.xml"/><Relationship Id="rId3" Type="http://schemas.openxmlformats.org/officeDocument/2006/relationships/tags" Target="../tags/tag685.xml"/><Relationship Id="rId7" Type="http://schemas.openxmlformats.org/officeDocument/2006/relationships/tags" Target="../tags/tag689.xml"/><Relationship Id="rId2" Type="http://schemas.openxmlformats.org/officeDocument/2006/relationships/tags" Target="../tags/tag684.xml"/><Relationship Id="rId1" Type="http://schemas.openxmlformats.org/officeDocument/2006/relationships/tags" Target="../tags/tag683.xml"/><Relationship Id="rId6" Type="http://schemas.openxmlformats.org/officeDocument/2006/relationships/tags" Target="../tags/tag688.xml"/><Relationship Id="rId11" Type="http://schemas.openxmlformats.org/officeDocument/2006/relationships/image" Target="../media/image3.emf"/><Relationship Id="rId5" Type="http://schemas.openxmlformats.org/officeDocument/2006/relationships/tags" Target="../tags/tag687.xml"/><Relationship Id="rId10" Type="http://schemas.openxmlformats.org/officeDocument/2006/relationships/oleObject" Target="../embeddings/oleObject49.bin"/><Relationship Id="rId4" Type="http://schemas.openxmlformats.org/officeDocument/2006/relationships/tags" Target="../tags/tag686.xml"/><Relationship Id="rId9"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tags" Target="../tags/tag693.xml"/><Relationship Id="rId7" Type="http://schemas.openxmlformats.org/officeDocument/2006/relationships/slideMaster" Target="../slideMasters/slideMaster5.xml"/><Relationship Id="rId2" Type="http://schemas.openxmlformats.org/officeDocument/2006/relationships/tags" Target="../tags/tag692.xml"/><Relationship Id="rId1" Type="http://schemas.openxmlformats.org/officeDocument/2006/relationships/tags" Target="../tags/tag691.xml"/><Relationship Id="rId6" Type="http://schemas.openxmlformats.org/officeDocument/2006/relationships/tags" Target="../tags/tag696.xml"/><Relationship Id="rId5" Type="http://schemas.openxmlformats.org/officeDocument/2006/relationships/tags" Target="../tags/tag695.xml"/><Relationship Id="rId4" Type="http://schemas.openxmlformats.org/officeDocument/2006/relationships/tags" Target="../tags/tag694.xml"/><Relationship Id="rId9" Type="http://schemas.openxmlformats.org/officeDocument/2006/relationships/image" Target="../media/image3.emf"/></Relationships>
</file>

<file path=ppt/slideLayouts/_rels/slideLayout118.xml.rels><?xml version="1.0" encoding="UTF-8" standalone="yes"?>
<Relationships xmlns="http://schemas.openxmlformats.org/package/2006/relationships"><Relationship Id="rId3" Type="http://schemas.openxmlformats.org/officeDocument/2006/relationships/tags" Target="../tags/tag699.xml"/><Relationship Id="rId7" Type="http://schemas.openxmlformats.org/officeDocument/2006/relationships/image" Target="../media/image3.emf"/><Relationship Id="rId2" Type="http://schemas.openxmlformats.org/officeDocument/2006/relationships/tags" Target="../tags/tag698.xml"/><Relationship Id="rId1" Type="http://schemas.openxmlformats.org/officeDocument/2006/relationships/tags" Target="../tags/tag697.xml"/><Relationship Id="rId6" Type="http://schemas.openxmlformats.org/officeDocument/2006/relationships/oleObject" Target="../embeddings/oleObject51.bin"/><Relationship Id="rId5" Type="http://schemas.openxmlformats.org/officeDocument/2006/relationships/slideMaster" Target="../slideMasters/slideMaster5.xml"/><Relationship Id="rId4" Type="http://schemas.openxmlformats.org/officeDocument/2006/relationships/tags" Target="../tags/tag700.xml"/></Relationships>
</file>

<file path=ppt/slideLayouts/_rels/slideLayout11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702.xml"/><Relationship Id="rId1" Type="http://schemas.openxmlformats.org/officeDocument/2006/relationships/tags" Target="../tags/tag701.xml"/><Relationship Id="rId5" Type="http://schemas.openxmlformats.org/officeDocument/2006/relationships/image" Target="../media/image3.emf"/><Relationship Id="rId4" Type="http://schemas.openxmlformats.org/officeDocument/2006/relationships/oleObject" Target="../embeddings/oleObject52.bin"/></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705.xml"/><Relationship Id="rId7" Type="http://schemas.openxmlformats.org/officeDocument/2006/relationships/oleObject" Target="../embeddings/oleObject53.bin"/><Relationship Id="rId2" Type="http://schemas.openxmlformats.org/officeDocument/2006/relationships/tags" Target="../tags/tag704.xml"/><Relationship Id="rId1" Type="http://schemas.openxmlformats.org/officeDocument/2006/relationships/tags" Target="../tags/tag703.xml"/><Relationship Id="rId6" Type="http://schemas.openxmlformats.org/officeDocument/2006/relationships/slideMaster" Target="../slideMasters/slideMaster5.xml"/><Relationship Id="rId5" Type="http://schemas.openxmlformats.org/officeDocument/2006/relationships/tags" Target="../tags/tag707.xml"/><Relationship Id="rId4" Type="http://schemas.openxmlformats.org/officeDocument/2006/relationships/tags" Target="../tags/tag706.xml"/><Relationship Id="rId9" Type="http://schemas.openxmlformats.org/officeDocument/2006/relationships/image" Target="../media/image2.png"/></Relationships>
</file>

<file path=ppt/slideLayouts/_rels/slideLayout12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710.xml"/><Relationship Id="rId7" Type="http://schemas.openxmlformats.org/officeDocument/2006/relationships/oleObject" Target="../embeddings/oleObject54.bin"/><Relationship Id="rId2" Type="http://schemas.openxmlformats.org/officeDocument/2006/relationships/tags" Target="../tags/tag709.xml"/><Relationship Id="rId1" Type="http://schemas.openxmlformats.org/officeDocument/2006/relationships/tags" Target="../tags/tag708.xml"/><Relationship Id="rId6" Type="http://schemas.openxmlformats.org/officeDocument/2006/relationships/slideMaster" Target="../slideMasters/slideMaster5.xml"/><Relationship Id="rId5" Type="http://schemas.openxmlformats.org/officeDocument/2006/relationships/tags" Target="../tags/tag712.xml"/><Relationship Id="rId10" Type="http://schemas.openxmlformats.org/officeDocument/2006/relationships/image" Target="../media/image2.png"/><Relationship Id="rId4" Type="http://schemas.openxmlformats.org/officeDocument/2006/relationships/tags" Target="../tags/tag711.xml"/><Relationship Id="rId9" Type="http://schemas.openxmlformats.org/officeDocument/2006/relationships/image" Target="../media/image9.jpeg"/></Relationships>
</file>

<file path=ppt/slideLayouts/_rels/slideLayout123.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14.xml"/><Relationship Id="rId1" Type="http://schemas.openxmlformats.org/officeDocument/2006/relationships/tags" Target="../tags/tag713.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55.bin"/></Relationships>
</file>

<file path=ppt/slideLayouts/_rels/slideLayout124.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16.xml"/><Relationship Id="rId1" Type="http://schemas.openxmlformats.org/officeDocument/2006/relationships/tags" Target="../tags/tag715.xml"/><Relationship Id="rId6" Type="http://schemas.openxmlformats.org/officeDocument/2006/relationships/image" Target="../media/image12.png"/><Relationship Id="rId5" Type="http://schemas.openxmlformats.org/officeDocument/2006/relationships/image" Target="../media/image10.emf"/><Relationship Id="rId4" Type="http://schemas.openxmlformats.org/officeDocument/2006/relationships/oleObject" Target="../embeddings/oleObject56.bin"/></Relationships>
</file>

<file path=ppt/slideLayouts/_rels/slideLayout125.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18.xml"/><Relationship Id="rId1" Type="http://schemas.openxmlformats.org/officeDocument/2006/relationships/tags" Target="../tags/tag717.xml"/><Relationship Id="rId6" Type="http://schemas.openxmlformats.org/officeDocument/2006/relationships/image" Target="../media/image13.jpeg"/><Relationship Id="rId5" Type="http://schemas.openxmlformats.org/officeDocument/2006/relationships/image" Target="../media/image10.emf"/><Relationship Id="rId4" Type="http://schemas.openxmlformats.org/officeDocument/2006/relationships/oleObject" Target="../embeddings/oleObject57.bin"/></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0.xml"/><Relationship Id="rId1" Type="http://schemas.openxmlformats.org/officeDocument/2006/relationships/tags" Target="../tags/tag719.xml"/><Relationship Id="rId6" Type="http://schemas.openxmlformats.org/officeDocument/2006/relationships/image" Target="../media/image14.jpeg"/><Relationship Id="rId5" Type="http://schemas.openxmlformats.org/officeDocument/2006/relationships/image" Target="../media/image10.emf"/><Relationship Id="rId4" Type="http://schemas.openxmlformats.org/officeDocument/2006/relationships/oleObject" Target="../embeddings/oleObject58.bin"/></Relationships>
</file>

<file path=ppt/slideLayouts/_rels/slideLayout127.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2.xml"/><Relationship Id="rId1" Type="http://schemas.openxmlformats.org/officeDocument/2006/relationships/tags" Target="../tags/tag721.xml"/><Relationship Id="rId6" Type="http://schemas.openxmlformats.org/officeDocument/2006/relationships/image" Target="../media/image15.jpeg"/><Relationship Id="rId5" Type="http://schemas.openxmlformats.org/officeDocument/2006/relationships/image" Target="../media/image10.emf"/><Relationship Id="rId4" Type="http://schemas.openxmlformats.org/officeDocument/2006/relationships/oleObject" Target="../embeddings/oleObject59.bin"/></Relationships>
</file>

<file path=ppt/slideLayouts/_rels/slideLayout128.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4.xml"/><Relationship Id="rId1" Type="http://schemas.openxmlformats.org/officeDocument/2006/relationships/tags" Target="../tags/tag723.xml"/><Relationship Id="rId6" Type="http://schemas.openxmlformats.org/officeDocument/2006/relationships/image" Target="../media/image7.jpeg"/><Relationship Id="rId5" Type="http://schemas.openxmlformats.org/officeDocument/2006/relationships/image" Target="../media/image10.emf"/><Relationship Id="rId4" Type="http://schemas.openxmlformats.org/officeDocument/2006/relationships/oleObject" Target="../embeddings/oleObject60.bin"/></Relationships>
</file>

<file path=ppt/slideLayouts/_rels/slideLayout129.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6.xml"/><Relationship Id="rId1" Type="http://schemas.openxmlformats.org/officeDocument/2006/relationships/tags" Target="../tags/tag725.xml"/><Relationship Id="rId6" Type="http://schemas.openxmlformats.org/officeDocument/2006/relationships/image" Target="../media/image16.jpeg"/><Relationship Id="rId5" Type="http://schemas.openxmlformats.org/officeDocument/2006/relationships/image" Target="../media/image10.emf"/><Relationship Id="rId4" Type="http://schemas.openxmlformats.org/officeDocument/2006/relationships/oleObject" Target="../embeddings/oleObject61.bin"/></Relationships>
</file>

<file path=ppt/slideLayouts/_rels/slideLayout130.xml.rels><?xml version="1.0" encoding="UTF-8" standalone="yes"?>
<Relationships xmlns="http://schemas.openxmlformats.org/package/2006/relationships"><Relationship Id="rId8" Type="http://schemas.openxmlformats.org/officeDocument/2006/relationships/tags" Target="../tags/tag734.xml"/><Relationship Id="rId3" Type="http://schemas.openxmlformats.org/officeDocument/2006/relationships/tags" Target="../tags/tag729.xml"/><Relationship Id="rId7" Type="http://schemas.openxmlformats.org/officeDocument/2006/relationships/tags" Target="../tags/tag733.xml"/><Relationship Id="rId12" Type="http://schemas.openxmlformats.org/officeDocument/2006/relationships/image" Target="../media/image2.png"/><Relationship Id="rId2" Type="http://schemas.openxmlformats.org/officeDocument/2006/relationships/tags" Target="../tags/tag728.xml"/><Relationship Id="rId1" Type="http://schemas.openxmlformats.org/officeDocument/2006/relationships/tags" Target="../tags/tag727.xml"/><Relationship Id="rId6" Type="http://schemas.openxmlformats.org/officeDocument/2006/relationships/tags" Target="../tags/tag732.xml"/><Relationship Id="rId11" Type="http://schemas.openxmlformats.org/officeDocument/2006/relationships/image" Target="../media/image1.emf"/><Relationship Id="rId5" Type="http://schemas.openxmlformats.org/officeDocument/2006/relationships/tags" Target="../tags/tag731.xml"/><Relationship Id="rId10" Type="http://schemas.openxmlformats.org/officeDocument/2006/relationships/oleObject" Target="../embeddings/oleObject62.bin"/><Relationship Id="rId4" Type="http://schemas.openxmlformats.org/officeDocument/2006/relationships/tags" Target="../tags/tag730.xml"/><Relationship Id="rId9"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59969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grpSp>
        <p:nvGrpSpPr>
          <p:cNvPr id="95" name="Group 94">
            <a:extLst>
              <a:ext uri="{FF2B5EF4-FFF2-40B4-BE49-F238E27FC236}">
                <a16:creationId xmlns:a16="http://schemas.microsoft.com/office/drawing/2014/main" id="{A1C6E50E-4534-0BD6-DD32-13F093698041}"/>
              </a:ext>
            </a:extLst>
          </p:cNvPr>
          <p:cNvGrpSpPr/>
          <p:nvPr userDrawn="1"/>
        </p:nvGrpSpPr>
        <p:grpSpPr>
          <a:xfrm>
            <a:off x="0" y="0"/>
            <a:ext cx="12192000" cy="6858001"/>
            <a:chOff x="0" y="0"/>
            <a:chExt cx="12192000" cy="6858001"/>
          </a:xfrm>
        </p:grpSpPr>
        <p:pic>
          <p:nvPicPr>
            <p:cNvPr id="96" name="Picture 95">
              <a:extLst>
                <a:ext uri="{FF2B5EF4-FFF2-40B4-BE49-F238E27FC236}">
                  <a16:creationId xmlns:a16="http://schemas.microsoft.com/office/drawing/2014/main" id="{D140B7FD-5551-8D2E-65E0-DE18DCD16515}"/>
                </a:ext>
              </a:extLst>
            </p:cNvPr>
            <p:cNvPicPr>
              <a:picLocks noChangeAspect="1"/>
            </p:cNvPicPr>
            <p:nvPr/>
          </p:nvPicPr>
          <p:blipFill>
            <a:blip r:embed="rId9"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97" name="Rectangle 96">
              <a:extLst>
                <a:ext uri="{FF2B5EF4-FFF2-40B4-BE49-F238E27FC236}">
                  <a16:creationId xmlns:a16="http://schemas.microsoft.com/office/drawing/2014/main" id="{88EFFD5A-FC8E-9F5B-F36B-B1884C3FE478}"/>
                </a:ext>
              </a:extLst>
            </p:cNvPr>
            <p:cNvSpPr/>
            <p:nvPr/>
          </p:nvSpPr>
          <p:spPr>
            <a:xfrm rot="10800000" flipH="1">
              <a:off x="0" y="1"/>
              <a:ext cx="12192000" cy="6858000"/>
            </a:xfrm>
            <a:prstGeom prst="rect">
              <a:avLst/>
            </a:prstGeom>
            <a:gradFill flip="none" rotWithShape="1">
              <a:gsLst>
                <a:gs pos="25000">
                  <a:srgbClr val="222222"/>
                </a:gs>
                <a:gs pos="100000">
                  <a:srgbClr val="E90028">
                    <a:lumMod val="99000"/>
                    <a:alpha val="1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5428378"/>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tx2"/>
                </a:solidFill>
              </a:defRPr>
            </a:lvl1pPr>
          </a:lstStyle>
          <a:p>
            <a:pPr lvl="0"/>
            <a:r>
              <a:rPr lang="en-US" dirty="0"/>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927680" y="4264009"/>
            <a:ext cx="9351056" cy="4139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endParaRPr lang="en-US" dirty="0"/>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927680" y="3587746"/>
            <a:ext cx="9351056" cy="555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b="1" i="0" dirty="0">
                <a:solidFill>
                  <a:schemeClr val="tx2"/>
                </a:solidFill>
                <a:latin typeface="Aptos SemiBold" panose="020B0004020202020204" pitchFamily="34" charset="0"/>
              </a:defRPr>
            </a:lvl1pPr>
          </a:lstStyle>
          <a:p>
            <a:pPr lvl="0"/>
            <a:r>
              <a:rPr lang="en-US" dirty="0"/>
              <a:t>Click to edit Master title style</a:t>
            </a:r>
          </a:p>
        </p:txBody>
      </p:sp>
      <p:pic>
        <p:nvPicPr>
          <p:cNvPr id="3" name="Picture 2" descr="A red and black logo&#10;&#10;Description automatically generated">
            <a:extLst>
              <a:ext uri="{FF2B5EF4-FFF2-40B4-BE49-F238E27FC236}">
                <a16:creationId xmlns:a16="http://schemas.microsoft.com/office/drawing/2014/main" id="{50455BA8-FE1B-5D13-462F-927B593ACBCB}"/>
              </a:ext>
            </a:extLst>
          </p:cNvPr>
          <p:cNvPicPr>
            <a:picLocks noChangeAspect="1"/>
          </p:cNvPicPr>
          <p:nvPr userDrawn="1"/>
        </p:nvPicPr>
        <p:blipFill>
          <a:blip r:embed="rId10"/>
          <a:stretch>
            <a:fillRect/>
          </a:stretch>
        </p:blipFill>
        <p:spPr>
          <a:xfrm>
            <a:off x="920832" y="765041"/>
            <a:ext cx="2404259" cy="921913"/>
          </a:xfrm>
          <a:prstGeom prst="rect">
            <a:avLst/>
          </a:prstGeom>
        </p:spPr>
      </p:pic>
    </p:spTree>
    <p:extLst>
      <p:ext uri="{BB962C8B-B14F-4D97-AF65-F5344CB8AC3E}">
        <p14:creationId xmlns:p14="http://schemas.microsoft.com/office/powerpoint/2010/main" val="3543058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247265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160822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3829547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383118"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0" i="0" cap="all" baseline="0" dirty="0">
                <a:latin typeface="Aptos" panose="020B0004020202020204" pitchFamily="34" charset="0"/>
              </a:rPr>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dirty="0"/>
              <a:t>Click to edit Master title style</a:t>
            </a:r>
            <a:br>
              <a:rPr lang="en-US" dirty="0"/>
            </a:br>
            <a:endParaRPr lang="en-US" dirty="0"/>
          </a:p>
        </p:txBody>
      </p:sp>
      <p:sp>
        <p:nvSpPr>
          <p:cNvPr id="4" name="5. Source" hidden="1">
            <a:extLst>
              <a:ext uri="{FF2B5EF4-FFF2-40B4-BE49-F238E27FC236}">
                <a16:creationId xmlns:a16="http://schemas.microsoft.com/office/drawing/2014/main" id="{2C5F3B35-0B65-6AE0-3A04-11B0034DD2B0}"/>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1102278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38352124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endParaRPr lang="en-US" dirty="0"/>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BE0A42F1-2CD0-C9C5-46BB-96DEFB43317E}"/>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85249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6913847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endParaRPr lang="en-US" dirty="0"/>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6" name="5. Source" hidden="1">
            <a:extLst>
              <a:ext uri="{FF2B5EF4-FFF2-40B4-BE49-F238E27FC236}">
                <a16:creationId xmlns:a16="http://schemas.microsoft.com/office/drawing/2014/main" id="{095634C7-7042-3C8A-18E7-2F7C2933BCFC}"/>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079707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15637665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dirty="0"/>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8821BD82-03A8-501F-9BC5-A26FCE12AA7E}"/>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241169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7604486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38DF0C5F-7D34-6D9D-A3EC-3B31120E5C48}"/>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37C7781-2B32-DB45-463D-D8759D97DCBD}"/>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332398B-7337-E58B-0A5E-1941E87F124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12" name="5. Source" hidden="1">
            <a:extLst>
              <a:ext uri="{FF2B5EF4-FFF2-40B4-BE49-F238E27FC236}">
                <a16:creationId xmlns:a16="http://schemas.microsoft.com/office/drawing/2014/main" id="{61DCAE07-A1C8-D736-A06A-BC15D268CB2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2809416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4206973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82A89587-5142-9FA3-E0AE-FEBCBBB8CE1D}"/>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4A9B92F-8809-E43F-B897-530943CF3CA3}"/>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73FB3C83-7E14-79C1-1160-993258EF40E5}"/>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9" name="5. Source" hidden="1">
            <a:extLst>
              <a:ext uri="{FF2B5EF4-FFF2-40B4-BE49-F238E27FC236}">
                <a16:creationId xmlns:a16="http://schemas.microsoft.com/office/drawing/2014/main" id="{EA6884B6-26E1-C909-829A-77AFED99E57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2575098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9406578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020F6840-AE4F-4E41-A681-6E0537BEC54C}"/>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C81A281C-2370-0CB3-5948-A8995874D15E}"/>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C990A6D-4CA3-D52C-4D2F-D467C167BF8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9" name="5. Source" hidden="1">
            <a:extLst>
              <a:ext uri="{FF2B5EF4-FFF2-40B4-BE49-F238E27FC236}">
                <a16:creationId xmlns:a16="http://schemas.microsoft.com/office/drawing/2014/main" id="{9EF36011-33A9-75DF-262E-DAC2F66229F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540961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517680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endParaRPr lang="en-US" dirty="0"/>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15CD6B22-9412-DABF-7645-E40D0EA21AED}"/>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6ECEFAFC-7519-DCB6-B1DE-2951C497DE88}"/>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E5B8E538-B169-AB8D-68F7-E9CF8498BDC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9" name="5. Source" hidden="1">
            <a:extLst>
              <a:ext uri="{FF2B5EF4-FFF2-40B4-BE49-F238E27FC236}">
                <a16:creationId xmlns:a16="http://schemas.microsoft.com/office/drawing/2014/main" id="{D5E00B18-3C40-3129-3BB7-08505F7E4C2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055183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80147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Aptos" panose="020B0004020202020204" pitchFamily="34" charset="0"/>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Aptos" panose="020B0004020202020204" pitchFamily="34" charset="0"/>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BCABD70B-102A-8B5A-BF68-58234803F31F}"/>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74127813-F95A-6B89-5E0E-570D89CE168B}"/>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7" name="TextBox 6">
              <a:extLst>
                <a:ext uri="{FF2B5EF4-FFF2-40B4-BE49-F238E27FC236}">
                  <a16:creationId xmlns:a16="http://schemas.microsoft.com/office/drawing/2014/main" id="{B1BEE79E-CEFA-AD86-4A08-CAB38DA8668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8" name="5. Source" hidden="1">
            <a:extLst>
              <a:ext uri="{FF2B5EF4-FFF2-40B4-BE49-F238E27FC236}">
                <a16:creationId xmlns:a16="http://schemas.microsoft.com/office/drawing/2014/main" id="{51497680-3705-C652-517B-62638D26478A}"/>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510368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155562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dirty="0"/>
              <a:t>Click to edit Master title style</a:t>
            </a:r>
            <a:br>
              <a:rPr lang="en-US" dirty="0"/>
            </a:br>
            <a:br>
              <a:rPr lang="en-US" dirty="0"/>
            </a:br>
            <a:endParaRPr lang="en-US" dirty="0"/>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383118"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0" i="0" cap="all" baseline="0" dirty="0">
                <a:latin typeface="Aptos" panose="020B0004020202020204" pitchFamily="34" charset="0"/>
              </a:rPr>
              <a:t>STICKER</a:t>
            </a:r>
          </a:p>
        </p:txBody>
      </p:sp>
      <p:grpSp>
        <p:nvGrpSpPr>
          <p:cNvPr id="6" name="Group 5">
            <a:extLst>
              <a:ext uri="{FF2B5EF4-FFF2-40B4-BE49-F238E27FC236}">
                <a16:creationId xmlns:a16="http://schemas.microsoft.com/office/drawing/2014/main" id="{B58873DC-7473-267C-DA6B-EEA9A06D7E5F}"/>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E72F218-776C-2BE8-3231-73D82F271F0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11" name="TextBox 10">
              <a:extLst>
                <a:ext uri="{FF2B5EF4-FFF2-40B4-BE49-F238E27FC236}">
                  <a16:creationId xmlns:a16="http://schemas.microsoft.com/office/drawing/2014/main" id="{9AF0B5DA-95DB-1A42-03F0-017E9A5EF62F}"/>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cxnSp>
          <p:nvCxnSpPr>
            <p:cNvPr id="12" name="Straight Arrow Connector 11">
              <a:extLst>
                <a:ext uri="{FF2B5EF4-FFF2-40B4-BE49-F238E27FC236}">
                  <a16:creationId xmlns:a16="http://schemas.microsoft.com/office/drawing/2014/main" id="{9D76A903-9B67-A41B-80E8-47396D5CAAFC}"/>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
        <p:nvSpPr>
          <p:cNvPr id="13" name="5. Source" hidden="1">
            <a:extLst>
              <a:ext uri="{FF2B5EF4-FFF2-40B4-BE49-F238E27FC236}">
                <a16:creationId xmlns:a16="http://schemas.microsoft.com/office/drawing/2014/main" id="{ABC07D43-AEAA-8875-12A7-C84047942CEA}"/>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540824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895593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A75E0A59-0527-4A0B-18CF-BA64B816138E}"/>
              </a:ext>
            </a:extLst>
          </p:cNvPr>
          <p:cNvPicPr>
            <a:picLocks noChangeAspect="1"/>
          </p:cNvPicPr>
          <p:nvPr userDrawn="1"/>
        </p:nvPicPr>
        <p:blipFill rotWithShape="1">
          <a:blip r:embed="rId8" cstate="print">
            <a:duotone>
              <a:prstClr val="black"/>
              <a:srgbClr val="EA0028">
                <a:tint val="45000"/>
                <a:satMod val="400000"/>
              </a:srgb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19DB0C-0445-61D8-9675-AD0B45EE3CB1}"/>
              </a:ext>
            </a:extLst>
          </p:cNvPr>
          <p:cNvSpPr/>
          <p:nvPr userDrawn="1"/>
        </p:nvSpPr>
        <p:spPr>
          <a:xfrm rot="10800000" flipH="1">
            <a:off x="-1" y="0"/>
            <a:ext cx="12192000" cy="6858000"/>
          </a:xfrm>
          <a:prstGeom prst="rect">
            <a:avLst/>
          </a:prstGeom>
          <a:gradFill flip="none" rotWithShape="1">
            <a:gsLst>
              <a:gs pos="63000">
                <a:srgbClr val="222222">
                  <a:alpha val="78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sp>
        <p:nvSpPr>
          <p:cNvPr id="10" name="5. Source" hidden="1">
            <a:extLst>
              <a:ext uri="{FF2B5EF4-FFF2-40B4-BE49-F238E27FC236}">
                <a16:creationId xmlns:a16="http://schemas.microsoft.com/office/drawing/2014/main" id="{6DDBFB7B-6225-696C-CCCD-978726F12A9B}"/>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pic>
        <p:nvPicPr>
          <p:cNvPr id="13" name="Picture 12" descr="A red text on a black background&#10;&#10;Description automatically generated">
            <a:extLst>
              <a:ext uri="{FF2B5EF4-FFF2-40B4-BE49-F238E27FC236}">
                <a16:creationId xmlns:a16="http://schemas.microsoft.com/office/drawing/2014/main" id="{2094E713-6499-9BF0-943C-6DB4A0BB250B}"/>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F21916F6-EE0C-5161-6DC1-61D37F772DAE}"/>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rgbClr val="FEFFFF"/>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rgbClr val="FEFFFF"/>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rgbClr val="FEFFFF"/>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rgbClr val="FEFFFF"/>
              </a:solidFill>
              <a:latin typeface="Aptos" panose="020B000402020202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2A163EAC-1670-E4DF-34CD-981DA01F2582}"/>
              </a:ext>
            </a:extLst>
          </p:cNvPr>
          <p:cNvCxnSpPr>
            <a:cxnSpLocks/>
          </p:cNvCxnSpPr>
          <p:nvPr userDrawn="1"/>
        </p:nvCxnSpPr>
        <p:spPr>
          <a:xfrm>
            <a:off x="1866165" y="6467189"/>
            <a:ext cx="6817489" cy="0"/>
          </a:xfrm>
          <a:prstGeom prst="straightConnector1">
            <a:avLst/>
          </a:prstGeom>
          <a:noFill/>
          <a:ln w="12700" cap="flat" cmpd="sng" algn="ctr">
            <a:solidFill>
              <a:srgbClr val="FEFFFF"/>
            </a:solidFill>
            <a:prstDash val="solid"/>
            <a:miter lim="800000"/>
            <a:tailEnd type="none"/>
          </a:ln>
          <a:effectLst/>
        </p:spPr>
      </p:cxnSp>
      <p:sp>
        <p:nvSpPr>
          <p:cNvPr id="16" name="Slide Number">
            <a:extLst>
              <a:ext uri="{FF2B5EF4-FFF2-40B4-BE49-F238E27FC236}">
                <a16:creationId xmlns:a16="http://schemas.microsoft.com/office/drawing/2014/main" id="{0F961004-9043-A449-56E7-A636E0DF745A}"/>
              </a:ext>
            </a:extLst>
          </p:cNvPr>
          <p:cNvSpPr>
            <a:spLocks noChangeArrowheads="1"/>
          </p:cNvSpPr>
          <p:nvPr userDrawn="1">
            <p:custDataLst>
              <p:tags r:id="rId3"/>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a:defRPr/>
            </a:pPr>
            <a:fld id="{4ABDCABE-3F10-B64C-92F1-862014417034}" type="slidenum">
              <a:rPr lang="en-US" sz="800" smtClean="0">
                <a:solidFill>
                  <a:srgbClr val="FEFFFF"/>
                </a:solidFill>
                <a:latin typeface="Open Sans"/>
                <a:cs typeface="Arial" panose="020B0604020202020204" pitchFamily="34" charset="0"/>
              </a:rPr>
              <a:pPr algn="r" defTabSz="610744">
                <a:defRPr/>
              </a:pPr>
              <a:t>‹#›</a:t>
            </a:fld>
            <a:endParaRPr lang="en-US" sz="800">
              <a:solidFill>
                <a:srgbClr val="FEFFFF"/>
              </a:solidFill>
              <a:latin typeface="Open Sans"/>
              <a:cs typeface="Arial" panose="020B0604020202020204" pitchFamily="34" charset="0"/>
            </a:endParaRPr>
          </a:p>
        </p:txBody>
      </p:sp>
      <p:sp>
        <p:nvSpPr>
          <p:cNvPr id="18" name="2. Slide Title">
            <a:extLst>
              <a:ext uri="{FF2B5EF4-FFF2-40B4-BE49-F238E27FC236}">
                <a16:creationId xmlns:a16="http://schemas.microsoft.com/office/drawing/2014/main" id="{3BF11EED-4551-A885-BAE0-FDB2B7B81B28}"/>
              </a:ext>
            </a:extLst>
          </p:cNvPr>
          <p:cNvSpPr>
            <a:spLocks noGrp="1"/>
          </p:cNvSpPr>
          <p:nvPr>
            <p:ph type="title"/>
            <p:custDataLst>
              <p:tags r:id="rId4"/>
            </p:custDataLst>
          </p:nvPr>
        </p:nvSpPr>
        <p:spPr>
          <a:xfrm>
            <a:off x="554735" y="934198"/>
            <a:ext cx="5541264"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386300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103054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5" name="Group 4">
            <a:extLst>
              <a:ext uri="{FF2B5EF4-FFF2-40B4-BE49-F238E27FC236}">
                <a16:creationId xmlns:a16="http://schemas.microsoft.com/office/drawing/2014/main" id="{B00BEFFE-B217-02FD-2205-E40E9115E15F}"/>
              </a:ext>
            </a:extLst>
          </p:cNvPr>
          <p:cNvGrpSpPr/>
          <p:nvPr userDrawn="1"/>
        </p:nvGrpSpPr>
        <p:grpSpPr>
          <a:xfrm>
            <a:off x="4892069" y="3030462"/>
            <a:ext cx="2414960" cy="901451"/>
            <a:chOff x="927680" y="805367"/>
            <a:chExt cx="2414960" cy="901451"/>
          </a:xfrm>
        </p:grpSpPr>
        <p:grpSp>
          <p:nvGrpSpPr>
            <p:cNvPr id="6" name="Group 5">
              <a:extLst>
                <a:ext uri="{FF2B5EF4-FFF2-40B4-BE49-F238E27FC236}">
                  <a16:creationId xmlns:a16="http://schemas.microsoft.com/office/drawing/2014/main" id="{6B439D62-A601-D515-427A-10349E89E826}"/>
                </a:ext>
              </a:extLst>
            </p:cNvPr>
            <p:cNvGrpSpPr/>
            <p:nvPr/>
          </p:nvGrpSpPr>
          <p:grpSpPr>
            <a:xfrm>
              <a:off x="927680" y="805367"/>
              <a:ext cx="2414960" cy="646747"/>
              <a:chOff x="821000" y="759647"/>
              <a:chExt cx="3107744" cy="832281"/>
            </a:xfrm>
          </p:grpSpPr>
          <p:sp>
            <p:nvSpPr>
              <p:cNvPr id="41" name="Freeform: Shape 40">
                <a:extLst>
                  <a:ext uri="{FF2B5EF4-FFF2-40B4-BE49-F238E27FC236}">
                    <a16:creationId xmlns:a16="http://schemas.microsoft.com/office/drawing/2014/main" id="{1871D961-9C1D-1CCD-178F-D0F69A54D241}"/>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2" name="Freeform: Shape 41">
                <a:extLst>
                  <a:ext uri="{FF2B5EF4-FFF2-40B4-BE49-F238E27FC236}">
                    <a16:creationId xmlns:a16="http://schemas.microsoft.com/office/drawing/2014/main" id="{04BD0149-61D2-E78F-6A69-62BAB47B70BE}"/>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3" name="Freeform: Shape 42">
                <a:extLst>
                  <a:ext uri="{FF2B5EF4-FFF2-40B4-BE49-F238E27FC236}">
                    <a16:creationId xmlns:a16="http://schemas.microsoft.com/office/drawing/2014/main" id="{0FA1B2EE-4C88-0901-9525-28D402F1B921}"/>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4" name="Freeform: Shape 43">
                <a:extLst>
                  <a:ext uri="{FF2B5EF4-FFF2-40B4-BE49-F238E27FC236}">
                    <a16:creationId xmlns:a16="http://schemas.microsoft.com/office/drawing/2014/main" id="{151981BC-ED16-3E39-EDE3-C5C8F9C0B0C6}"/>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5" name="Freeform: Shape 44">
                <a:extLst>
                  <a:ext uri="{FF2B5EF4-FFF2-40B4-BE49-F238E27FC236}">
                    <a16:creationId xmlns:a16="http://schemas.microsoft.com/office/drawing/2014/main" id="{44DF9D41-665C-D047-264D-68951B014A13}"/>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6" name="Freeform: Shape 45">
                <a:extLst>
                  <a:ext uri="{FF2B5EF4-FFF2-40B4-BE49-F238E27FC236}">
                    <a16:creationId xmlns:a16="http://schemas.microsoft.com/office/drawing/2014/main" id="{40E97D3B-BA4F-6CD4-218D-CF6240BFB29F}"/>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7" name="Freeform: Shape 46">
                <a:extLst>
                  <a:ext uri="{FF2B5EF4-FFF2-40B4-BE49-F238E27FC236}">
                    <a16:creationId xmlns:a16="http://schemas.microsoft.com/office/drawing/2014/main" id="{1FFA999C-4F2E-1C4C-693E-5BC7FA3B0502}"/>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grpSp>
        <p:grpSp>
          <p:nvGrpSpPr>
            <p:cNvPr id="7" name="Group 6">
              <a:extLst>
                <a:ext uri="{FF2B5EF4-FFF2-40B4-BE49-F238E27FC236}">
                  <a16:creationId xmlns:a16="http://schemas.microsoft.com/office/drawing/2014/main" id="{9E75BB07-6061-8B01-FB1D-DF23AF0DAF72}"/>
                </a:ext>
              </a:extLst>
            </p:cNvPr>
            <p:cNvGrpSpPr/>
            <p:nvPr/>
          </p:nvGrpSpPr>
          <p:grpSpPr>
            <a:xfrm>
              <a:off x="1411827" y="1629524"/>
              <a:ext cx="1446765" cy="77294"/>
              <a:chOff x="1444036" y="1820232"/>
              <a:chExt cx="1861801" cy="99467"/>
            </a:xfrm>
            <a:solidFill>
              <a:srgbClr val="F7F7F7"/>
            </a:solidFill>
          </p:grpSpPr>
          <p:sp>
            <p:nvSpPr>
              <p:cNvPr id="9" name="Freeform: Shape 8">
                <a:extLst>
                  <a:ext uri="{FF2B5EF4-FFF2-40B4-BE49-F238E27FC236}">
                    <a16:creationId xmlns:a16="http://schemas.microsoft.com/office/drawing/2014/main" id="{FAC5B833-F585-14AD-2965-547B460766C0}"/>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0" name="Freeform: Shape 9">
                <a:extLst>
                  <a:ext uri="{FF2B5EF4-FFF2-40B4-BE49-F238E27FC236}">
                    <a16:creationId xmlns:a16="http://schemas.microsoft.com/office/drawing/2014/main" id="{EC22C5CA-AAFF-849F-AFEF-4DDC8DC07837}"/>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1" name="Freeform: Shape 10">
                <a:extLst>
                  <a:ext uri="{FF2B5EF4-FFF2-40B4-BE49-F238E27FC236}">
                    <a16:creationId xmlns:a16="http://schemas.microsoft.com/office/drawing/2014/main" id="{CB0A3308-C3E1-4AF8-6CEC-A572174B45D5}"/>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2" name="Freeform: Shape 11">
                <a:extLst>
                  <a:ext uri="{FF2B5EF4-FFF2-40B4-BE49-F238E27FC236}">
                    <a16:creationId xmlns:a16="http://schemas.microsoft.com/office/drawing/2014/main" id="{91FA0648-DF16-8319-AE59-17D4CAE40635}"/>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3" name="Freeform: Shape 12">
                <a:extLst>
                  <a:ext uri="{FF2B5EF4-FFF2-40B4-BE49-F238E27FC236}">
                    <a16:creationId xmlns:a16="http://schemas.microsoft.com/office/drawing/2014/main" id="{A56D60C3-C2F2-B5C8-9CDC-D4EB20186F81}"/>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4" name="Freeform: Shape 13">
                <a:extLst>
                  <a:ext uri="{FF2B5EF4-FFF2-40B4-BE49-F238E27FC236}">
                    <a16:creationId xmlns:a16="http://schemas.microsoft.com/office/drawing/2014/main" id="{037CD048-5DF8-5CBA-68E5-2EC9E2DDB87F}"/>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5" name="Freeform: Shape 14">
                <a:extLst>
                  <a:ext uri="{FF2B5EF4-FFF2-40B4-BE49-F238E27FC236}">
                    <a16:creationId xmlns:a16="http://schemas.microsoft.com/office/drawing/2014/main" id="{83FF9A80-AD3A-F0F1-14BF-B51970380A74}"/>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6" name="Freeform: Shape 15">
                <a:extLst>
                  <a:ext uri="{FF2B5EF4-FFF2-40B4-BE49-F238E27FC236}">
                    <a16:creationId xmlns:a16="http://schemas.microsoft.com/office/drawing/2014/main" id="{2C74052D-1BA1-942D-1818-E944B6A46838}"/>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7" name="Freeform: Shape 16">
                <a:extLst>
                  <a:ext uri="{FF2B5EF4-FFF2-40B4-BE49-F238E27FC236}">
                    <a16:creationId xmlns:a16="http://schemas.microsoft.com/office/drawing/2014/main" id="{ED6E77C8-27E3-0AE1-0765-7EE6AF566A2A}"/>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8" name="Freeform: Shape 17">
                <a:extLst>
                  <a:ext uri="{FF2B5EF4-FFF2-40B4-BE49-F238E27FC236}">
                    <a16:creationId xmlns:a16="http://schemas.microsoft.com/office/drawing/2014/main" id="{801E3032-B019-CEB6-A818-B2E5DEC5A135}"/>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9" name="Freeform: Shape 18">
                <a:extLst>
                  <a:ext uri="{FF2B5EF4-FFF2-40B4-BE49-F238E27FC236}">
                    <a16:creationId xmlns:a16="http://schemas.microsoft.com/office/drawing/2014/main" id="{AE029D65-DAF0-EE17-E392-4F01ED4D39E1}"/>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0" name="Freeform: Shape 19">
                <a:extLst>
                  <a:ext uri="{FF2B5EF4-FFF2-40B4-BE49-F238E27FC236}">
                    <a16:creationId xmlns:a16="http://schemas.microsoft.com/office/drawing/2014/main" id="{ADFCA064-1F12-2FF1-706D-8D4DB928522F}"/>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1" name="Freeform: Shape 20">
                <a:extLst>
                  <a:ext uri="{FF2B5EF4-FFF2-40B4-BE49-F238E27FC236}">
                    <a16:creationId xmlns:a16="http://schemas.microsoft.com/office/drawing/2014/main" id="{244DDF20-E814-8D3C-278F-27815864494E}"/>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2" name="Freeform: Shape 21">
                <a:extLst>
                  <a:ext uri="{FF2B5EF4-FFF2-40B4-BE49-F238E27FC236}">
                    <a16:creationId xmlns:a16="http://schemas.microsoft.com/office/drawing/2014/main" id="{3030B25B-1E81-6788-56DE-960CAAABA9FF}"/>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3" name="Freeform: Shape 22">
                <a:extLst>
                  <a:ext uri="{FF2B5EF4-FFF2-40B4-BE49-F238E27FC236}">
                    <a16:creationId xmlns:a16="http://schemas.microsoft.com/office/drawing/2014/main" id="{327E742F-F2FC-C7C9-C199-3EA617A3CCE2}"/>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4" name="Freeform: Shape 23">
                <a:extLst>
                  <a:ext uri="{FF2B5EF4-FFF2-40B4-BE49-F238E27FC236}">
                    <a16:creationId xmlns:a16="http://schemas.microsoft.com/office/drawing/2014/main" id="{11165EC8-DE61-A2C8-075F-A67A8EAA1C2B}"/>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5" name="Freeform: Shape 24">
                <a:extLst>
                  <a:ext uri="{FF2B5EF4-FFF2-40B4-BE49-F238E27FC236}">
                    <a16:creationId xmlns:a16="http://schemas.microsoft.com/office/drawing/2014/main" id="{60453A43-0E98-B3D7-F5DE-6BAE8ADDE4B3}"/>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6" name="Freeform: Shape 25">
                <a:extLst>
                  <a:ext uri="{FF2B5EF4-FFF2-40B4-BE49-F238E27FC236}">
                    <a16:creationId xmlns:a16="http://schemas.microsoft.com/office/drawing/2014/main" id="{A12DDBF3-ED2A-8150-A684-30D12BB89A9D}"/>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7" name="Freeform: Shape 26">
                <a:extLst>
                  <a:ext uri="{FF2B5EF4-FFF2-40B4-BE49-F238E27FC236}">
                    <a16:creationId xmlns:a16="http://schemas.microsoft.com/office/drawing/2014/main" id="{DE829E5E-064A-9B28-5E06-DE1D74E7F1F8}"/>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8" name="Freeform: Shape 27">
                <a:extLst>
                  <a:ext uri="{FF2B5EF4-FFF2-40B4-BE49-F238E27FC236}">
                    <a16:creationId xmlns:a16="http://schemas.microsoft.com/office/drawing/2014/main" id="{5F003A2F-56E6-F949-FAFA-3610A167EFDE}"/>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9" name="Freeform: Shape 28">
                <a:extLst>
                  <a:ext uri="{FF2B5EF4-FFF2-40B4-BE49-F238E27FC236}">
                    <a16:creationId xmlns:a16="http://schemas.microsoft.com/office/drawing/2014/main" id="{6B6A19AF-8274-7539-04B0-45789D39E0BB}"/>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0" name="Freeform: Shape 29">
                <a:extLst>
                  <a:ext uri="{FF2B5EF4-FFF2-40B4-BE49-F238E27FC236}">
                    <a16:creationId xmlns:a16="http://schemas.microsoft.com/office/drawing/2014/main" id="{3FD5A032-752C-E1A0-C0C2-D51B590B262E}"/>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1" name="Freeform: Shape 30">
                <a:extLst>
                  <a:ext uri="{FF2B5EF4-FFF2-40B4-BE49-F238E27FC236}">
                    <a16:creationId xmlns:a16="http://schemas.microsoft.com/office/drawing/2014/main" id="{6A07C7AF-E41B-0BA0-176C-3E287F81304B}"/>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2" name="Freeform: Shape 31">
                <a:extLst>
                  <a:ext uri="{FF2B5EF4-FFF2-40B4-BE49-F238E27FC236}">
                    <a16:creationId xmlns:a16="http://schemas.microsoft.com/office/drawing/2014/main" id="{DC51FEF0-AFA2-B9FF-07F0-E8DDEFCC5B87}"/>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3" name="Freeform: Shape 32">
                <a:extLst>
                  <a:ext uri="{FF2B5EF4-FFF2-40B4-BE49-F238E27FC236}">
                    <a16:creationId xmlns:a16="http://schemas.microsoft.com/office/drawing/2014/main" id="{34750D77-D73D-E833-32C3-9F201112F7C1}"/>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4" name="Freeform: Shape 33">
                <a:extLst>
                  <a:ext uri="{FF2B5EF4-FFF2-40B4-BE49-F238E27FC236}">
                    <a16:creationId xmlns:a16="http://schemas.microsoft.com/office/drawing/2014/main" id="{4EDD92CC-D8E4-C8E4-DE5B-9722701E2107}"/>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5" name="Freeform: Shape 34">
                <a:extLst>
                  <a:ext uri="{FF2B5EF4-FFF2-40B4-BE49-F238E27FC236}">
                    <a16:creationId xmlns:a16="http://schemas.microsoft.com/office/drawing/2014/main" id="{45FB1342-C744-FE46-21C3-D6FA2287D1CA}"/>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6" name="Freeform: Shape 35">
                <a:extLst>
                  <a:ext uri="{FF2B5EF4-FFF2-40B4-BE49-F238E27FC236}">
                    <a16:creationId xmlns:a16="http://schemas.microsoft.com/office/drawing/2014/main" id="{A567F57C-EAD5-2C84-5456-1181ED1E8779}"/>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7" name="Freeform: Shape 36">
                <a:extLst>
                  <a:ext uri="{FF2B5EF4-FFF2-40B4-BE49-F238E27FC236}">
                    <a16:creationId xmlns:a16="http://schemas.microsoft.com/office/drawing/2014/main" id="{B7EF9B01-C352-6B3C-F36C-5C4431367636}"/>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8" name="Freeform: Shape 37">
                <a:extLst>
                  <a:ext uri="{FF2B5EF4-FFF2-40B4-BE49-F238E27FC236}">
                    <a16:creationId xmlns:a16="http://schemas.microsoft.com/office/drawing/2014/main" id="{9673DD62-0066-DAD0-0D79-869CF72455DA}"/>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9" name="Freeform: Shape 38">
                <a:extLst>
                  <a:ext uri="{FF2B5EF4-FFF2-40B4-BE49-F238E27FC236}">
                    <a16:creationId xmlns:a16="http://schemas.microsoft.com/office/drawing/2014/main" id="{E6D47BBE-B5B9-B84E-C7CC-8B2CDED885DD}"/>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40" name="Freeform: Shape 39">
                <a:extLst>
                  <a:ext uri="{FF2B5EF4-FFF2-40B4-BE49-F238E27FC236}">
                    <a16:creationId xmlns:a16="http://schemas.microsoft.com/office/drawing/2014/main" id="{27A4D105-4D5E-CD50-4365-B78E97300FF7}"/>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grpSp>
      </p:grpSp>
      <p:sp>
        <p:nvSpPr>
          <p:cNvPr id="48" name="5. Source" hidden="1">
            <a:extLst>
              <a:ext uri="{FF2B5EF4-FFF2-40B4-BE49-F238E27FC236}">
                <a16:creationId xmlns:a16="http://schemas.microsoft.com/office/drawing/2014/main" id="{BDC213E7-BC39-0C0A-6828-D5D605FD2DCA}"/>
              </a:ext>
            </a:extLst>
          </p:cNvPr>
          <p:cNvSpPr txBox="1">
            <a:spLocks/>
          </p:cNvSpPr>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solidFill>
                  <a:schemeClr val="bg1"/>
                </a:solidFill>
                <a:latin typeface="Aptos" panose="020B0004020202020204" pitchFamily="34" charset="0"/>
              </a:rPr>
              <a:t>Source: …</a:t>
            </a:r>
          </a:p>
        </p:txBody>
      </p:sp>
    </p:spTree>
    <p:extLst>
      <p:ext uri="{BB962C8B-B14F-4D97-AF65-F5344CB8AC3E}">
        <p14:creationId xmlns:p14="http://schemas.microsoft.com/office/powerpoint/2010/main" val="466470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10127543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4577BAB2-8343-BC49-136C-E424F620E8B2}"/>
              </a:ext>
            </a:extLst>
          </p:cNvPr>
          <p:cNvSpPr/>
          <p:nvPr userDrawn="1"/>
        </p:nvSpPr>
        <p:spPr>
          <a:xfrm>
            <a:off x="0" y="0"/>
            <a:ext cx="12192000" cy="6858000"/>
          </a:xfrm>
          <a:prstGeom prst="rect">
            <a:avLst/>
          </a:prstGeom>
          <a:gradFill>
            <a:gsLst>
              <a:gs pos="76000">
                <a:srgbClr val="222222"/>
              </a:gs>
              <a:gs pos="100000">
                <a:srgbClr val="E90028">
                  <a:lumMod val="99000"/>
                </a:srgb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a typeface="+mn-ea"/>
              <a:cs typeface="+mn-cs"/>
            </a:endParaRPr>
          </a:p>
        </p:txBody>
      </p:sp>
      <p:sp>
        <p:nvSpPr>
          <p:cNvPr id="48" name="5. Source" hidden="1">
            <a:extLst>
              <a:ext uri="{FF2B5EF4-FFF2-40B4-BE49-F238E27FC236}">
                <a16:creationId xmlns:a16="http://schemas.microsoft.com/office/drawing/2014/main" id="{D298ADB5-39ED-475F-3D06-AE657CAC66E6}"/>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pic>
        <p:nvPicPr>
          <p:cNvPr id="4" name="Picture 3" descr="A red and black logo&#10;&#10;Description automatically generated">
            <a:extLst>
              <a:ext uri="{FF2B5EF4-FFF2-40B4-BE49-F238E27FC236}">
                <a16:creationId xmlns:a16="http://schemas.microsoft.com/office/drawing/2014/main" id="{03DAF425-EF3D-EBCF-C7B3-FE8913E27E3C}"/>
              </a:ext>
            </a:extLst>
          </p:cNvPr>
          <p:cNvPicPr>
            <a:picLocks noChangeAspect="1"/>
          </p:cNvPicPr>
          <p:nvPr userDrawn="1"/>
        </p:nvPicPr>
        <p:blipFill>
          <a:blip r:embed="rId6"/>
          <a:stretch>
            <a:fillRect/>
          </a:stretch>
        </p:blipFill>
        <p:spPr>
          <a:xfrm>
            <a:off x="4888520" y="2968043"/>
            <a:ext cx="2404259" cy="921913"/>
          </a:xfrm>
          <a:prstGeom prst="rect">
            <a:avLst/>
          </a:prstGeom>
        </p:spPr>
      </p:pic>
    </p:spTree>
    <p:extLst>
      <p:ext uri="{BB962C8B-B14F-4D97-AF65-F5344CB8AC3E}">
        <p14:creationId xmlns:p14="http://schemas.microsoft.com/office/powerpoint/2010/main" val="39204821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4056631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7374282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58A66904-D0A2-EE9D-6A68-D3D757A7D4E8}"/>
              </a:ext>
            </a:extLst>
          </p:cNvPr>
          <p:cNvGrpSpPr/>
          <p:nvPr userDrawn="1"/>
        </p:nvGrpSpPr>
        <p:grpSpPr>
          <a:xfrm>
            <a:off x="0" y="0"/>
            <a:ext cx="12192000" cy="6858001"/>
            <a:chOff x="0" y="0"/>
            <a:chExt cx="12192000" cy="6858001"/>
          </a:xfrm>
        </p:grpSpPr>
        <p:pic>
          <p:nvPicPr>
            <p:cNvPr id="5" name="Picture 4">
              <a:extLst>
                <a:ext uri="{FF2B5EF4-FFF2-40B4-BE49-F238E27FC236}">
                  <a16:creationId xmlns:a16="http://schemas.microsoft.com/office/drawing/2014/main" id="{03BD6EAF-3B9C-A87D-9E25-C93E823FFB54}"/>
                </a:ext>
              </a:extLst>
            </p:cNvPr>
            <p:cNvPicPr>
              <a:picLocks noChangeAspect="1"/>
            </p:cNvPicPr>
            <p:nvPr/>
          </p:nvPicPr>
          <p:blipFill>
            <a:blip r:embed="rId8"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6" name="Rectangle 5">
              <a:extLst>
                <a:ext uri="{FF2B5EF4-FFF2-40B4-BE49-F238E27FC236}">
                  <a16:creationId xmlns:a16="http://schemas.microsoft.com/office/drawing/2014/main" id="{9FA371D4-B68C-D92B-6E5B-5AE012F64069}"/>
                </a:ext>
              </a:extLst>
            </p:cNvPr>
            <p:cNvSpPr/>
            <p:nvPr/>
          </p:nvSpPr>
          <p:spPr>
            <a:xfrm rot="10800000" flipH="1">
              <a:off x="0" y="1"/>
              <a:ext cx="12192000" cy="6858000"/>
            </a:xfrm>
            <a:prstGeom prst="rect">
              <a:avLst/>
            </a:prstGeom>
            <a:gradFill flip="none" rotWithShape="1">
              <a:gsLst>
                <a:gs pos="25000">
                  <a:schemeClr val="tx1"/>
                </a:gs>
                <a:gs pos="100000">
                  <a:schemeClr val="accent3">
                    <a:lumMod val="99000"/>
                    <a:alpha val="1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4463736"/>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r>
              <a:rPr lang="en-US" dirty="0"/>
              <a:t>Insert date here </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4"/>
            </p:custDataLst>
          </p:nvPr>
        </p:nvSpPr>
        <p:spPr>
          <a:xfrm>
            <a:off x="927680" y="3580437"/>
            <a:ext cx="9351056" cy="56252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4400" b="1" i="0" dirty="0">
                <a:solidFill>
                  <a:schemeClr val="bg2"/>
                </a:solidFill>
                <a:latin typeface="Aptos SemiBold" panose="020B0004020202020204" pitchFamily="34" charset="0"/>
              </a:defRPr>
            </a:lvl1pPr>
          </a:lstStyle>
          <a:p>
            <a:pPr lvl="0"/>
            <a:r>
              <a:rPr lang="en-US" dirty="0"/>
              <a:t>Click to edit Master title style</a:t>
            </a:r>
          </a:p>
        </p:txBody>
      </p:sp>
      <p:pic>
        <p:nvPicPr>
          <p:cNvPr id="3" name="Picture 2" descr="A red and black logo&#10;&#10;Description automatically generated">
            <a:extLst>
              <a:ext uri="{FF2B5EF4-FFF2-40B4-BE49-F238E27FC236}">
                <a16:creationId xmlns:a16="http://schemas.microsoft.com/office/drawing/2014/main" id="{02333D96-8142-FD19-B002-2F78A4001249}"/>
              </a:ext>
            </a:extLst>
          </p:cNvPr>
          <p:cNvPicPr>
            <a:picLocks noChangeAspect="1"/>
          </p:cNvPicPr>
          <p:nvPr userDrawn="1"/>
        </p:nvPicPr>
        <p:blipFill>
          <a:blip r:embed="rId9"/>
          <a:stretch>
            <a:fillRect/>
          </a:stretch>
        </p:blipFill>
        <p:spPr>
          <a:xfrm>
            <a:off x="908957" y="1014975"/>
            <a:ext cx="2404259" cy="921913"/>
          </a:xfrm>
          <a:prstGeom prst="rect">
            <a:avLst/>
          </a:prstGeom>
        </p:spPr>
      </p:pic>
    </p:spTree>
    <p:extLst>
      <p:ext uri="{BB962C8B-B14F-4D97-AF65-F5344CB8AC3E}">
        <p14:creationId xmlns:p14="http://schemas.microsoft.com/office/powerpoint/2010/main" val="40914760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14519537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0327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4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8988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EC4CF-3C87-3F20-9A7D-FC451B84DF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E7EABD-5C03-EC07-CDDA-80E138DEA3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40087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7167663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3" name="Group 2">
            <a:extLst>
              <a:ext uri="{FF2B5EF4-FFF2-40B4-BE49-F238E27FC236}">
                <a16:creationId xmlns:a16="http://schemas.microsoft.com/office/drawing/2014/main" id="{4F0099F4-9EB6-76FD-6E70-E048D6B602F9}"/>
              </a:ext>
            </a:extLst>
          </p:cNvPr>
          <p:cNvGrpSpPr/>
          <p:nvPr userDrawn="1"/>
        </p:nvGrpSpPr>
        <p:grpSpPr bwMode="ltGray">
          <a:xfrm>
            <a:off x="551941" y="680004"/>
            <a:ext cx="2107440" cy="564589"/>
            <a:chOff x="3890140" y="2866944"/>
            <a:chExt cx="2912259" cy="780202"/>
          </a:xfrm>
          <a:solidFill>
            <a:schemeClr val="accent1"/>
          </a:solidFill>
        </p:grpSpPr>
        <p:sp>
          <p:nvSpPr>
            <p:cNvPr id="4" name="object 2">
              <a:extLst>
                <a:ext uri="{FF2B5EF4-FFF2-40B4-BE49-F238E27FC236}">
                  <a16:creationId xmlns:a16="http://schemas.microsoft.com/office/drawing/2014/main" id="{530E9DD9-8234-604A-802F-A054023027D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5" name="object 3">
              <a:extLst>
                <a:ext uri="{FF2B5EF4-FFF2-40B4-BE49-F238E27FC236}">
                  <a16:creationId xmlns:a16="http://schemas.microsoft.com/office/drawing/2014/main" id="{74877B3B-2E75-94EF-0FFD-025C9960BC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6" name="object 4">
              <a:extLst>
                <a:ext uri="{FF2B5EF4-FFF2-40B4-BE49-F238E27FC236}">
                  <a16:creationId xmlns:a16="http://schemas.microsoft.com/office/drawing/2014/main" id="{A56A5F59-A909-9534-D1B7-F13A68E83B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E011A66A-F864-64F2-D918-E7B44FBE359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57F814EB-C003-AAFC-B087-3ECE3DF140B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0" name="object 7">
              <a:extLst>
                <a:ext uri="{FF2B5EF4-FFF2-40B4-BE49-F238E27FC236}">
                  <a16:creationId xmlns:a16="http://schemas.microsoft.com/office/drawing/2014/main" id="{FBA19776-56DE-C7CC-F340-70B41111B2F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1" name="object 8">
              <a:extLst>
                <a:ext uri="{FF2B5EF4-FFF2-40B4-BE49-F238E27FC236}">
                  <a16:creationId xmlns:a16="http://schemas.microsoft.com/office/drawing/2014/main" id="{CC90407A-30F6-698A-A8F2-FA7D90005B2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4578089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72732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solidFill>
                  <a:schemeClr val="accent1"/>
                </a:solidFill>
              </a:defRPr>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1763"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Tree>
    <p:extLst>
      <p:ext uri="{BB962C8B-B14F-4D97-AF65-F5344CB8AC3E}">
        <p14:creationId xmlns:p14="http://schemas.microsoft.com/office/powerpoint/2010/main" val="2296169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8507300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a:t>Click to edit Master title style</a:t>
            </a:r>
            <a:br>
              <a:rPr lang="en-US"/>
            </a:br>
            <a:endParaRPr lang="en-US"/>
          </a:p>
        </p:txBody>
      </p:sp>
      <p:sp>
        <p:nvSpPr>
          <p:cNvPr id="2" name="5. Source" hidden="1">
            <a:extLst>
              <a:ext uri="{FF2B5EF4-FFF2-40B4-BE49-F238E27FC236}">
                <a16:creationId xmlns:a16="http://schemas.microsoft.com/office/drawing/2014/main" id="{1D8C8CD6-8844-FE7C-5AD1-A7D3B042B906}"/>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2399948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24453572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2CB87CCC-64DE-7123-0B0B-F05AF45955CD}"/>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0709290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1956950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477A6075-2FDB-0655-CF50-2B453150D749}"/>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9779371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8332444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40723536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590C56DD-B928-178B-15BB-20583E51AAAE}"/>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096407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7684763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7" name="Group 6">
            <a:extLst>
              <a:ext uri="{FF2B5EF4-FFF2-40B4-BE49-F238E27FC236}">
                <a16:creationId xmlns:a16="http://schemas.microsoft.com/office/drawing/2014/main" id="{A380B986-1528-D4D0-A503-EC85AE55065F}"/>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8" name="object 2">
              <a:extLst>
                <a:ext uri="{FF2B5EF4-FFF2-40B4-BE49-F238E27FC236}">
                  <a16:creationId xmlns:a16="http://schemas.microsoft.com/office/drawing/2014/main" id="{478AB714-3BD8-47E9-8BEC-45EA4594BEB7}"/>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E18B0E1A-77D1-7B16-CE40-9748772EC11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155F3084-BE7F-938F-8413-CC49D879873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2FC221FE-057A-B6A1-2B0F-A168BE3341D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10F73A2F-CF0B-81A9-A4BF-5C34D040F38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58CFDC26-04D3-6E5E-00B8-ACD0CD7EA7E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F7CCAEC9-E786-3E78-31C5-DFA27A87E5E9}"/>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138303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19739165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5. Source" hidden="1">
            <a:extLst>
              <a:ext uri="{FF2B5EF4-FFF2-40B4-BE49-F238E27FC236}">
                <a16:creationId xmlns:a16="http://schemas.microsoft.com/office/drawing/2014/main" id="{429F843E-9A91-6B85-5A1B-24B4890B881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8F12D445-2F36-9728-95CF-D74759219338}"/>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7" name="object 2">
              <a:extLst>
                <a:ext uri="{FF2B5EF4-FFF2-40B4-BE49-F238E27FC236}">
                  <a16:creationId xmlns:a16="http://schemas.microsoft.com/office/drawing/2014/main" id="{0D1C8941-7BB2-4741-2043-4AA48D2C5BE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8B4A3669-1857-A062-83B7-A6C682D8F92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8A1AA10C-A000-4B9F-D5B6-565A1D73E903}"/>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477AD1DA-9881-6EEA-3438-8478B2A16EA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934F2008-C178-117E-2F7C-D0E0ED010054}"/>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70819AD-6118-8F84-E045-9049202173B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F278F5ED-0618-37ED-28C1-BC9B71A1CA3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2361755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1112989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49250EEE-D951-7DCB-DEA6-BFEA0BF6DB7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7CB93712-D5EF-4A02-C1C4-7902821EAED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B16F91F5-06C1-A9D5-055E-63B383EBB94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C0F96876-4275-C93F-3345-A151DD0A0247}"/>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7A9375B1-40F1-2EB2-C405-F5296D983D2B}"/>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9E15D213-5F24-40C5-167A-5108AF0E24D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48AD77CA-1E18-F355-42D7-FFAEB213E93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9217093-2ADB-44BA-7DFC-E9BA5047C89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509290-DA15-A4CB-5B5D-829B86606D3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8038828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898612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1D81D655-DC07-778C-534A-293DE0C7F45F}"/>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5EF465A-E66E-8F24-C7A8-0849D9A70D8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6840E99D-E179-A8CE-8D6D-DF542D82131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4537B1E8-090E-E48D-CF46-81109EF7CA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24D02175-D671-8D2F-2B55-9403F06910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7442156-FC11-B278-FE38-187B66E5BB63}"/>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580AAA9B-F1F1-1F55-3532-E9595647CA5A}"/>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ACC0E620-D337-2F31-012C-9CCA439C1E85}"/>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3E1F0468-9962-2C29-1CC4-9D086609D82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4098704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1409412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accent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accent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3E828924-9AEE-67CC-6392-875784F45AC9}"/>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C625284-C7BC-A90A-C2F2-599AB6CD9F14}"/>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55AE63AA-54E7-2EBF-EA37-A160F1E6C97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4C1B07F5-99FE-D8E7-A419-C8EDA45F4F4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154EA3BB-226B-9478-DE69-B656D40497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D7ABA14D-E593-37DE-90F7-DBE219FC63E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6">
              <a:extLst>
                <a:ext uri="{FF2B5EF4-FFF2-40B4-BE49-F238E27FC236}">
                  <a16:creationId xmlns:a16="http://schemas.microsoft.com/office/drawing/2014/main" id="{F75278F7-3F43-DE06-1E5A-DC8461CE6AA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2" name="object 7">
              <a:extLst>
                <a:ext uri="{FF2B5EF4-FFF2-40B4-BE49-F238E27FC236}">
                  <a16:creationId xmlns:a16="http://schemas.microsoft.com/office/drawing/2014/main" id="{D9A5777C-3A89-029D-0C9B-BA9C161C1EC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3" name="object 8">
              <a:extLst>
                <a:ext uri="{FF2B5EF4-FFF2-40B4-BE49-F238E27FC236}">
                  <a16:creationId xmlns:a16="http://schemas.microsoft.com/office/drawing/2014/main" id="{95FDEA1B-3A89-E0C5-AAC1-B34E7C58838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544477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99790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5" name="5. Source" hidden="1">
            <a:extLst>
              <a:ext uri="{FF2B5EF4-FFF2-40B4-BE49-F238E27FC236}">
                <a16:creationId xmlns:a16="http://schemas.microsoft.com/office/drawing/2014/main" id="{CEFE22D4-7640-D72C-5C6E-EF2255950CE1}"/>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cxnSp>
        <p:nvCxnSpPr>
          <p:cNvPr id="6" name="Straight Connector 5">
            <a:extLst>
              <a:ext uri="{FF2B5EF4-FFF2-40B4-BE49-F238E27FC236}">
                <a16:creationId xmlns:a16="http://schemas.microsoft.com/office/drawing/2014/main" id="{B0B5B30F-CE3D-FD75-1D5D-538444A7BEE4}"/>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CA029183-E1B0-2951-4D96-2B272B63AADD}"/>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11" name="object 2">
              <a:extLst>
                <a:ext uri="{FF2B5EF4-FFF2-40B4-BE49-F238E27FC236}">
                  <a16:creationId xmlns:a16="http://schemas.microsoft.com/office/drawing/2014/main" id="{EBEBB032-BB18-3D4D-9E73-F153735C31B2}"/>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2" name="object 3">
              <a:extLst>
                <a:ext uri="{FF2B5EF4-FFF2-40B4-BE49-F238E27FC236}">
                  <a16:creationId xmlns:a16="http://schemas.microsoft.com/office/drawing/2014/main" id="{DB45323E-BE70-6B16-C755-5E38C7EA545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4">
              <a:extLst>
                <a:ext uri="{FF2B5EF4-FFF2-40B4-BE49-F238E27FC236}">
                  <a16:creationId xmlns:a16="http://schemas.microsoft.com/office/drawing/2014/main" id="{9527C82F-40C1-061C-41D3-70E6DB8BF4B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4" name="object 5">
              <a:extLst>
                <a:ext uri="{FF2B5EF4-FFF2-40B4-BE49-F238E27FC236}">
                  <a16:creationId xmlns:a16="http://schemas.microsoft.com/office/drawing/2014/main" id="{F8D51490-7B6E-297D-57F8-990552B3068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6" name="object 6">
              <a:extLst>
                <a:ext uri="{FF2B5EF4-FFF2-40B4-BE49-F238E27FC236}">
                  <a16:creationId xmlns:a16="http://schemas.microsoft.com/office/drawing/2014/main" id="{5EC155C9-0023-A5A6-0647-E4EFAF86AA3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7" name="object 7">
              <a:extLst>
                <a:ext uri="{FF2B5EF4-FFF2-40B4-BE49-F238E27FC236}">
                  <a16:creationId xmlns:a16="http://schemas.microsoft.com/office/drawing/2014/main" id="{760AF58B-2630-9D7E-3B95-8C830D3AC81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8" name="object 8">
              <a:extLst>
                <a:ext uri="{FF2B5EF4-FFF2-40B4-BE49-F238E27FC236}">
                  <a16:creationId xmlns:a16="http://schemas.microsoft.com/office/drawing/2014/main" id="{15354115-02E3-B507-D442-E58333A766A7}"/>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385453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A805FE97-8672-6282-0EC8-ABEAC52E46DB}"/>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4" name="Group 3">
            <a:extLst>
              <a:ext uri="{FF2B5EF4-FFF2-40B4-BE49-F238E27FC236}">
                <a16:creationId xmlns:a16="http://schemas.microsoft.com/office/drawing/2014/main" id="{AEAE6AFE-0E98-D1A0-CF9E-76E398E7DD6C}"/>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5" name="object 2">
              <a:extLst>
                <a:ext uri="{FF2B5EF4-FFF2-40B4-BE49-F238E27FC236}">
                  <a16:creationId xmlns:a16="http://schemas.microsoft.com/office/drawing/2014/main" id="{808576C1-EA25-5E9D-5664-EBCBEF6438B1}"/>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99EE54C3-6195-7D1A-3B53-25CECFEAF8B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4">
              <a:extLst>
                <a:ext uri="{FF2B5EF4-FFF2-40B4-BE49-F238E27FC236}">
                  <a16:creationId xmlns:a16="http://schemas.microsoft.com/office/drawing/2014/main" id="{D87D4BBE-A6E5-293A-6269-792D5DA90290}"/>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B620E40C-4635-CDC2-468F-F7E6FF2A5FBA}"/>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720A2D1E-F644-B955-0463-ABAE3D5F9DA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240648-3458-1B5C-DF9E-0850F31EEA3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7E5E7F1C-BCDF-01A1-C7C7-178CD34185A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6516744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668931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BD4041E3-E43E-BAA5-C37B-AAB2F2294265}"/>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919185A7-6D05-825D-A3ED-51A7C41962C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D62E0541-BE67-951F-AE32-7BD827E5C82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ED88426E-8835-B3C1-AC3F-B5702933D4D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B40E39B5-EE73-9FDC-939B-336ED6F8A71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6">
              <a:extLst>
                <a:ext uri="{FF2B5EF4-FFF2-40B4-BE49-F238E27FC236}">
                  <a16:creationId xmlns:a16="http://schemas.microsoft.com/office/drawing/2014/main" id="{DC3172E5-4E28-B42E-C24F-3DACAC9F42F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7A2C1478-5628-56F3-A2E5-13EF1111F03F}"/>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3429279D-E439-0D5F-A665-0B2210D9E09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852942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31970452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Documenttype">
            <a:extLst>
              <a:ext uri="{FF2B5EF4-FFF2-40B4-BE49-F238E27FC236}">
                <a16:creationId xmlns:a16="http://schemas.microsoft.com/office/drawing/2014/main" id="{718454E5-6285-00A9-53C9-B4BA91C926E8}"/>
              </a:ext>
            </a:extLst>
          </p:cNvPr>
          <p:cNvSpPr>
            <a:spLocks noGrp="1"/>
          </p:cNvSpPr>
          <p:nvPr>
            <p:ph type="body" sz="quarter" idx="13" hasCustomPrompt="1"/>
            <p:custDataLst>
              <p:tags r:id="rId2"/>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4" name="Subtitle">
            <a:extLst>
              <a:ext uri="{FF2B5EF4-FFF2-40B4-BE49-F238E27FC236}">
                <a16:creationId xmlns:a16="http://schemas.microsoft.com/office/drawing/2014/main" id="{5AFF17B0-782D-B204-10E2-A245DD390963}"/>
              </a:ext>
            </a:extLst>
          </p:cNvPr>
          <p:cNvSpPr>
            <a:spLocks noGrp="1"/>
          </p:cNvSpPr>
          <p:nvPr>
            <p:ph type="subTitle" idx="1"/>
            <p:custDataLst>
              <p:tags r:id="rId3"/>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5" name="Title">
            <a:extLst>
              <a:ext uri="{FF2B5EF4-FFF2-40B4-BE49-F238E27FC236}">
                <a16:creationId xmlns:a16="http://schemas.microsoft.com/office/drawing/2014/main" id="{0DA6FEE7-CDA4-81DC-2EA4-C7D677522110}"/>
              </a:ext>
            </a:extLst>
          </p:cNvPr>
          <p:cNvSpPr>
            <a:spLocks noGrp="1"/>
          </p:cNvSpPr>
          <p:nvPr>
            <p:ph type="title"/>
            <p:custDataLst>
              <p:tags r:id="rId4"/>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6" name="Group 5">
            <a:extLst>
              <a:ext uri="{FF2B5EF4-FFF2-40B4-BE49-F238E27FC236}">
                <a16:creationId xmlns:a16="http://schemas.microsoft.com/office/drawing/2014/main" id="{CCBDFE16-BF8B-5BE4-DF87-CD2D67368F7D}"/>
              </a:ext>
            </a:extLst>
          </p:cNvPr>
          <p:cNvGrpSpPr/>
          <p:nvPr userDrawn="1"/>
        </p:nvGrpSpPr>
        <p:grpSpPr bwMode="ltGray">
          <a:xfrm>
            <a:off x="551941" y="680004"/>
            <a:ext cx="2107440" cy="564589"/>
            <a:chOff x="3890140" y="2866944"/>
            <a:chExt cx="2912259" cy="780202"/>
          </a:xfrm>
          <a:solidFill>
            <a:schemeClr val="accent1"/>
          </a:solidFill>
        </p:grpSpPr>
        <p:sp>
          <p:nvSpPr>
            <p:cNvPr id="7" name="object 2">
              <a:extLst>
                <a:ext uri="{FF2B5EF4-FFF2-40B4-BE49-F238E27FC236}">
                  <a16:creationId xmlns:a16="http://schemas.microsoft.com/office/drawing/2014/main" id="{C6DC2955-0EB0-A27B-B7E2-3E5B584E08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DAE08EB3-6E3D-C456-B8A3-0B504F2CAD09}"/>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04194BBE-D97B-6CEC-55AD-98AD2B4BFCEC}"/>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0" name="object 5">
              <a:extLst>
                <a:ext uri="{FF2B5EF4-FFF2-40B4-BE49-F238E27FC236}">
                  <a16:creationId xmlns:a16="http://schemas.microsoft.com/office/drawing/2014/main" id="{977C364D-2AAA-6E00-8041-0AB927BEC69B}"/>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9C1C4EE5-B02A-D600-21F3-C26002F8D67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C80419FA-CDD2-C161-354E-C17A266AA57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C68F69-7428-CA0E-D754-945C079ECFD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3058657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448035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172212"/>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D4CFB085-D437-9546-5D9B-D65424052392}"/>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6473314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216585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0" name="Sticker" hidden="1">
            <a:extLst>
              <a:ext uri="{FF2B5EF4-FFF2-40B4-BE49-F238E27FC236}">
                <a16:creationId xmlns:a16="http://schemas.microsoft.com/office/drawing/2014/main" id="{1BE78E90-512D-48A0-A845-A06C7B40AA52}"/>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01" name="3. Subtitle">
            <a:extLst>
              <a:ext uri="{FF2B5EF4-FFF2-40B4-BE49-F238E27FC236}">
                <a16:creationId xmlns:a16="http://schemas.microsoft.com/office/drawing/2014/main" id="{8AB5A759-C8C6-4E92-997D-BA04067A36CE}"/>
              </a:ext>
            </a:extLst>
          </p:cNvPr>
          <p:cNvSpPr>
            <a:spLocks noGrp="1"/>
          </p:cNvSpPr>
          <p:nvPr>
            <p:ph type="subTitle" idx="1"/>
            <p:custDataLst>
              <p:tags r:id="rId2"/>
            </p:custDataLst>
          </p:nvPr>
        </p:nvSpPr>
        <p:spPr>
          <a:xfrm>
            <a:off x="554736" y="1022441"/>
            <a:ext cx="110825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hasCustomPrompt="1"/>
            <p:custDataLst>
              <p:tags r:id="rId4"/>
            </p:custDataLst>
          </p:nvPr>
        </p:nvSpPr>
        <p:spPr>
          <a:xfrm>
            <a:off x="554736" y="172212"/>
            <a:ext cx="11082528" cy="769441"/>
          </a:xfrm>
        </p:spPr>
        <p:txBody>
          <a:bodyPr vert="horz">
            <a:spAutoFit/>
          </a:bodyPr>
          <a:lstStyle>
            <a:lvl1pPr rtl="0">
              <a:defRPr/>
            </a:lvl1pPr>
          </a:lstStyle>
          <a:p>
            <a:r>
              <a:rPr lang="en-US"/>
              <a:t>Click to edit Master title style</a:t>
            </a:r>
            <a:br>
              <a:rPr lang="en-US"/>
            </a:br>
            <a:endParaRPr lang="en-US"/>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59B7093E-0F01-7C24-8CF8-07E16C4AD5C5}"/>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443096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855279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74A6D15-9D93-480F-A207-CA245151AE2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63036A09-1C11-0390-172A-BDC1A70E859E}"/>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8138854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019295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8CFBA6B2-A084-4532-80C0-2629A5553A7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C53150A0-4712-4A9D-C377-B008F6549646}"/>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5376469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534511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9AC4B822-CA6B-4F05-8715-F74C6D5D34B1}"/>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40964E55-E537-8DF3-9342-8FF9B962A4E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42748604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2977653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8" name="Slide Number">
            <a:extLst>
              <a:ext uri="{FF2B5EF4-FFF2-40B4-BE49-F238E27FC236}">
                <a16:creationId xmlns:a16="http://schemas.microsoft.com/office/drawing/2014/main" id="{9A085514-D1F6-4D77-A23F-C5C66C21AB2E}"/>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70A2E5D9-3632-73D5-22CE-53932999F8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7838802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15579335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5"/>
            </p:custDataLst>
          </p:nvPr>
        </p:nvSpPr>
        <p:spPr>
          <a:xfrm>
            <a:off x="554736" y="2744369"/>
            <a:ext cx="2514600" cy="769441"/>
          </a:xfrm>
        </p:spPr>
        <p:txBody>
          <a:bodyPr vert="horz" anchor="b">
            <a:noAutofit/>
          </a:bodyPr>
          <a:lstStyle>
            <a:lvl1pPr rtl="0">
              <a:defRPr>
                <a:solidFill>
                  <a:schemeClr val="bg1"/>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6"/>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1B21DDDE-2B23-23E9-1204-14C28EEA031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7" name="Group 6">
            <a:extLst>
              <a:ext uri="{FF2B5EF4-FFF2-40B4-BE49-F238E27FC236}">
                <a16:creationId xmlns:a16="http://schemas.microsoft.com/office/drawing/2014/main" id="{9BAE575D-865A-696D-9644-9A71A325C022}"/>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1AE804E8-6E1E-B357-D5A8-392BDF56FE5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C139ADDA-B9C8-33E3-32FD-F832E9E4CA3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A93AB90-F01E-1ECF-CF13-04D36835587E}"/>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60A912A0-04A3-267E-A1E7-0E4479EE5CA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12AD44B5-0C1B-AB77-830B-8CC9B6ED098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07041B10-8540-73F4-D7FB-3C1B366D883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5EAB9D2E-4C00-F1DC-E30F-79775D1B89E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693020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1537351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5"/>
            </p:custDataLst>
          </p:nvPr>
        </p:nvSpPr>
        <p:spPr>
          <a:xfrm>
            <a:off x="554736" y="2744369"/>
            <a:ext cx="3465576" cy="769441"/>
          </a:xfrm>
          <a:prstGeom prst="rect">
            <a:avLst/>
          </a:prstGeom>
        </p:spPr>
        <p:txBody>
          <a:bodyPr vert="horz" wrap="square" anchor="b">
            <a:noAutofit/>
          </a:bodyPr>
          <a:lstStyle>
            <a:lvl1pPr algn="l"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6"/>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554735"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FF510DE5-09C2-80FC-CB16-ACA845E09030}"/>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5" name="Group 4">
            <a:extLst>
              <a:ext uri="{FF2B5EF4-FFF2-40B4-BE49-F238E27FC236}">
                <a16:creationId xmlns:a16="http://schemas.microsoft.com/office/drawing/2014/main" id="{A7368EE9-EA98-1050-3745-FD6473C7F02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475276AF-9E2D-5714-FB1A-39A77CBC802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62F34E03-833A-9F85-06B0-0103B3D7DC2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C1157090-3021-BCF4-6724-81C0A7369639}"/>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2DB5B518-A808-9452-0571-8EA393B9F5E4}"/>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1D809124-9112-5038-6B75-8B243ACAF0B0}"/>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39C99E83-8111-545D-EFEF-3CB18CA601E0}"/>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8E2B5EB4-0861-E3F7-1D3B-339B80B90DE3}"/>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0577216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2262404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B4D8EE31-E95A-6D9A-F828-FFC3D9F8710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CBBCD0B-29D3-C774-F3E2-0930EA2B591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448951F1-10AE-AEA6-0F5D-AF64D92257F8}"/>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093BAF07-5C4C-0E0A-13BD-B6DDE276C22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62F0354-665F-589F-4E35-FCEB511CB38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2811D5F0-72D0-1019-0C9E-D6D3D61EE76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F018FE43-DF21-BB4D-89D2-A37E096BF66F}"/>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3AA7E7A-10DB-3970-AAB1-6EA6AC480EF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8CFA103B-5413-62A4-1AB5-EB1D881C33A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9528098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9830887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554736" y="172212"/>
            <a:ext cx="6967728" cy="384721"/>
          </a:xfrm>
        </p:spPr>
        <p:txBody>
          <a:bodyPr vert="horz">
            <a:spAutoFit/>
          </a:bodyPr>
          <a:lstStyle>
            <a:lvl1pPr rtl="0">
              <a:defRPr>
                <a:solidFill>
                  <a:schemeClr val="bg1"/>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AA63786F-0B44-C2A7-38DA-D61828E15AE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B57EB6AA-58BC-A371-B70F-73EBC9E2AA80}"/>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CE2A6440-FF22-0F9B-1C5D-04C7C63859F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50EE619E-AF61-2C88-4226-7810D6C01D0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2203968C-D908-71A2-BD5F-C6C725108C9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5EFF5A8C-F969-029F-1702-5112390FC93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07F5B01-BED5-075E-16F7-F8FE0CAB568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B328CCC-DA5C-ED34-A8CC-F6D16683E3A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04F01A39-3452-AE12-BA84-694B6DFFFC0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210438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0336648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7918704"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9BDC5E0C-4668-472F-0E96-361BA3A0CB51}"/>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51E8823-E0AF-A248-9931-E03198307BDD}"/>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AA849B82-DD56-2BF8-5AE6-EDE569947145}"/>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150FE6D3-DB3C-5D81-CF8F-FCA2FAF21FA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5877A923-4A3A-C545-5A82-235F00053DC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C740D933-A1FB-089F-EC30-0B74847F023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47633DC-061E-574E-331E-E4F0A5E5F5C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4ECC6690-B08A-6D8D-E027-90E17B6C860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1AD4D031-F41A-8689-E70C-3587BEB734D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3703853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36004468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2A691649-67B6-B45C-7BA8-D3F5EB280E55}"/>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0FC0CA76-D9F5-A54F-8AC5-69682AAFD2AB}"/>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6569E10-DF87-7ECB-7669-619C0C20677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F92F792C-FCBC-59C9-C096-03B03DE6157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A17C6C0-6161-7C70-71AA-DFB0B31D81FF}"/>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10F95B5-8B83-3AF9-ED67-ED48F3DAA52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89364C5-C67D-73A9-3B98-03FB26140CC5}"/>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7ADBD6-48F7-1317-378E-12E9BC5D7146}"/>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0FBBECD5-1241-1491-5D8A-69E6C967CF6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9948296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4092331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554735"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54736"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54734"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76B794B1-DD45-2EC6-DABA-8C80B3B292B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8405CC83-C7E9-A791-F588-7EB80B096E61}"/>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2578DEC5-C385-3338-1200-4A649DD2838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35053DFC-83AC-3DDE-18B0-EE4C39387102}"/>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2D4C49F-A1E0-7AB4-1977-32E777A3A81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1259331F-1A76-75FF-0D63-6BB9B742E83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89B63FBC-711B-5661-B00D-4C3EB24E7177}"/>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396DA9E4-545B-6922-F14F-1B9055A27B0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3542F06E-7530-BF56-32B0-05FCCE8338CA}"/>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507222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8187408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rgbClr val="EA0029"/>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EA0029"/>
              </a:solidFill>
              <a:effectLst/>
              <a:uLnTx/>
              <a:uFillTx/>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554735"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54736"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5A0918DC-E16B-94A3-D920-15032BA3042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34D8677E-7F98-E1C7-AB2B-36054DEE3847}"/>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388CFDF-B73F-EA1C-95BE-BBEC811730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D6EB0D38-26E0-9B9F-6415-A753EA8B536D}"/>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A92A2217-9947-A838-EE33-D1DE43F88C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0586C0A0-461E-3059-5D7F-8705AE98137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CD9D15E5-6689-3F68-9084-917164A876F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190B086-5902-048E-96CD-92E8387C6AA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42C0B9AA-1571-2444-C3E4-D5466DC512C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7600360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2087530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28E74CB8-BF11-1076-E307-A5BAF5277A4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cxnSp>
        <p:nvCxnSpPr>
          <p:cNvPr id="6" name="Straight Connector 5">
            <a:extLst>
              <a:ext uri="{FF2B5EF4-FFF2-40B4-BE49-F238E27FC236}">
                <a16:creationId xmlns:a16="http://schemas.microsoft.com/office/drawing/2014/main" id="{6AACD0FF-C965-17DE-35CB-FD2D868AC2C9}"/>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87A19DFA-8C49-827D-50FF-BE77E25967E1}"/>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5B88209A-59C2-AA72-374F-51B919816FB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1" name="object 3">
              <a:extLst>
                <a:ext uri="{FF2B5EF4-FFF2-40B4-BE49-F238E27FC236}">
                  <a16:creationId xmlns:a16="http://schemas.microsoft.com/office/drawing/2014/main" id="{BD4A748F-3B33-91F4-D5BB-D5909CD9B8E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ECFBA85E-BCED-2222-B4BD-074B3E030A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B9C98811-C84A-DF6B-8CF6-E8A1F96D3B2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5B0139F3-2AE4-7421-6E1F-F515F7E349ED}"/>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6" name="object 7">
              <a:extLst>
                <a:ext uri="{FF2B5EF4-FFF2-40B4-BE49-F238E27FC236}">
                  <a16:creationId xmlns:a16="http://schemas.microsoft.com/office/drawing/2014/main" id="{993FBCC4-8293-CEAD-137E-810BE05E54D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7" name="object 8">
              <a:extLst>
                <a:ext uri="{FF2B5EF4-FFF2-40B4-BE49-F238E27FC236}">
                  <a16:creationId xmlns:a16="http://schemas.microsoft.com/office/drawing/2014/main" id="{EF517355-F18E-869C-0D80-972C51EB7DE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834849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Slide Number">
            <a:extLst>
              <a:ext uri="{FF2B5EF4-FFF2-40B4-BE49-F238E27FC236}">
                <a16:creationId xmlns:a16="http://schemas.microsoft.com/office/drawing/2014/main" id="{4833D5AF-2A75-4978-AA54-00BA594BBA72}"/>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7976AE6E-1007-617B-6D37-DAF22B336B7E}"/>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8" name="Group 7">
            <a:extLst>
              <a:ext uri="{FF2B5EF4-FFF2-40B4-BE49-F238E27FC236}">
                <a16:creationId xmlns:a16="http://schemas.microsoft.com/office/drawing/2014/main" id="{E6F0CB2C-0DAE-77AE-BAB3-FDD88EB6B275}"/>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E4B82813-5045-5D9A-A392-192D7F03EB0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0" name="object 3">
              <a:extLst>
                <a:ext uri="{FF2B5EF4-FFF2-40B4-BE49-F238E27FC236}">
                  <a16:creationId xmlns:a16="http://schemas.microsoft.com/office/drawing/2014/main" id="{77FD17CD-1B4C-76D8-08DE-D690E593554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BF17A0A6-D7EB-8E73-E8A1-08CDE76B20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718BDFCD-6D65-FEB4-A299-F74ABC44CD08}"/>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4D30287-95FC-218F-667E-422D4444746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D20C33C0-CE17-524E-B602-2FD92315742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127160B2-2E10-357A-9DEA-AC4AB98C350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8399377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646DE1ED-91A1-6DAE-9EF2-B450D30DBFC3}"/>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87D43D03-AABE-2FEE-84E0-3D3933E4D4AE}"/>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367484EE-B3C3-164B-15FB-16785FCF546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F9E4DD72-7E91-4E88-DF46-71FEE94BB14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6BEAA5E1-DFFC-2307-AEA9-C3209DE99AE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AC8F52B6-98FC-391C-3BFA-DFF7C8E660D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9CE905E7-D443-E451-21D6-DB94A089F7E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B4806490-B7DB-A39F-BFEA-0C3F447AEDA0}"/>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2526734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8A404-32DD-FE24-D28E-1071560865E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16924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8302520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34FAAC0C-C4DA-2014-1F28-9C3F81B5572C}"/>
              </a:ext>
            </a:extLst>
          </p:cNvPr>
          <p:cNvSpPr/>
          <p:nvPr userDrawn="1"/>
        </p:nvSpPr>
        <p:spPr>
          <a:xfrm>
            <a:off x="0" y="0"/>
            <a:ext cx="12192000" cy="6858000"/>
          </a:xfrm>
          <a:prstGeom prst="rect">
            <a:avLst/>
          </a:prstGeom>
          <a:gradFill>
            <a:gsLst>
              <a:gs pos="76000">
                <a:schemeClr val="tx1"/>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8399399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126775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59CC5712-69F2-B304-CBCE-B0EBB8F18C5C}"/>
              </a:ext>
            </a:extLst>
          </p:cNvPr>
          <p:cNvPicPr>
            <a:picLocks noChangeAspect="1"/>
          </p:cNvPicPr>
          <p:nvPr userDrawn="1"/>
        </p:nvPicPr>
        <p:blipFill>
          <a:blip r:embed="rId9"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flipH="1">
            <a:off x="0" y="12561"/>
            <a:ext cx="12192000" cy="6845439"/>
          </a:xfrm>
          <a:prstGeom prst="rect">
            <a:avLst/>
          </a:prstGeom>
        </p:spPr>
      </p:pic>
      <p:sp>
        <p:nvSpPr>
          <p:cNvPr id="12" name="Rectangle 11">
            <a:extLst>
              <a:ext uri="{FF2B5EF4-FFF2-40B4-BE49-F238E27FC236}">
                <a16:creationId xmlns:a16="http://schemas.microsoft.com/office/drawing/2014/main" id="{B9A8B889-4515-F46A-E641-004E5FD2C2AD}"/>
              </a:ext>
            </a:extLst>
          </p:cNvPr>
          <p:cNvSpPr/>
          <p:nvPr userDrawn="1"/>
        </p:nvSpPr>
        <p:spPr>
          <a:xfrm rot="10800000" flipH="1">
            <a:off x="0" y="12559"/>
            <a:ext cx="12191999" cy="6857999"/>
          </a:xfrm>
          <a:prstGeom prst="rect">
            <a:avLst/>
          </a:prstGeom>
          <a:gradFill flip="none" rotWithShape="1">
            <a:gsLst>
              <a:gs pos="14000">
                <a:schemeClr val="tx1"/>
              </a:gs>
              <a:gs pos="100000">
                <a:schemeClr val="accent3">
                  <a:lumMod val="99000"/>
                  <a:alpha val="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7564929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9730137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DD5861E-A5F2-4134-8EBA-5A27237BB32C}"/>
              </a:ext>
            </a:extLst>
          </p:cNvPr>
          <p:cNvPicPr>
            <a:picLocks noChangeAspect="1"/>
          </p:cNvPicPr>
          <p:nvPr userDrawn="1"/>
        </p:nvPicPr>
        <p:blipFill rotWithShape="1">
          <a:blip r:embed="rId6">
            <a:grayscl/>
            <a:alphaModFix amt="53000"/>
          </a:blip>
          <a:srcRect l="16598" r="1182"/>
          <a:stretch/>
        </p:blipFill>
        <p:spPr>
          <a:xfrm>
            <a:off x="5181600" y="0"/>
            <a:ext cx="7010400" cy="6858000"/>
          </a:xfrm>
          <a:prstGeom prst="rect">
            <a:avLst/>
          </a:prstGeom>
        </p:spPr>
      </p:pic>
      <p:sp>
        <p:nvSpPr>
          <p:cNvPr id="28" name="Rectangle 27">
            <a:extLst>
              <a:ext uri="{FF2B5EF4-FFF2-40B4-BE49-F238E27FC236}">
                <a16:creationId xmlns:a16="http://schemas.microsoft.com/office/drawing/2014/main" id="{B0F48FF3-7DD6-C6D0-1A16-4579E5F9F127}"/>
              </a:ext>
            </a:extLst>
          </p:cNvPr>
          <p:cNvSpPr/>
          <p:nvPr userDrawn="1"/>
        </p:nvSpPr>
        <p:spPr>
          <a:xfrm>
            <a:off x="-38986" y="-16429"/>
            <a:ext cx="11612607" cy="6858000"/>
          </a:xfrm>
          <a:prstGeom prst="rect">
            <a:avLst/>
          </a:prstGeom>
          <a:gradFill>
            <a:gsLst>
              <a:gs pos="55000">
                <a:schemeClr val="tx1"/>
              </a:gs>
              <a:gs pos="93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1" name="Title 5">
            <a:extLst>
              <a:ext uri="{FF2B5EF4-FFF2-40B4-BE49-F238E27FC236}">
                <a16:creationId xmlns:a16="http://schemas.microsoft.com/office/drawing/2014/main" id="{B031A6CD-9DBF-5730-A37B-E5C39DBFDE7B}"/>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30825292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03715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图片占位符 12"/>
          <p:cNvPicPr>
            <a:picLocks noChangeAspect="1"/>
          </p:cNvPicPr>
          <p:nvPr userDrawn="1"/>
        </p:nvPicPr>
        <p:blipFill rotWithShape="1">
          <a:blip r:embed="rId6">
            <a:grayscl/>
            <a:alphaModFix amt="64000"/>
            <a:extLst>
              <a:ext uri="{28A0092B-C50C-407E-A947-70E740481C1C}">
                <a14:useLocalDpi xmlns:a14="http://schemas.microsoft.com/office/drawing/2010/main" val="0"/>
              </a:ext>
            </a:extLst>
          </a:blip>
          <a:stretch/>
        </p:blipFill>
        <p:spPr>
          <a:xfrm>
            <a:off x="3989388" y="0"/>
            <a:ext cx="8202612" cy="6858000"/>
          </a:xfrm>
          <a:prstGeom prst="rect">
            <a:avLst/>
          </a:prstGeom>
        </p:spPr>
      </p:pic>
      <p:sp>
        <p:nvSpPr>
          <p:cNvPr id="4" name="Rectangle 3">
            <a:extLst>
              <a:ext uri="{FF2B5EF4-FFF2-40B4-BE49-F238E27FC236}">
                <a16:creationId xmlns:a16="http://schemas.microsoft.com/office/drawing/2014/main" id="{3997604B-1F15-0B63-C055-41CC8436A87F}"/>
              </a:ext>
            </a:extLst>
          </p:cNvPr>
          <p:cNvSpPr/>
          <p:nvPr userDrawn="1"/>
        </p:nvSpPr>
        <p:spPr>
          <a:xfrm>
            <a:off x="0" y="0"/>
            <a:ext cx="12192000" cy="6858000"/>
          </a:xfrm>
          <a:prstGeom prst="rect">
            <a:avLst/>
          </a:prstGeom>
          <a:gradFill>
            <a:gsLst>
              <a:gs pos="47000">
                <a:schemeClr val="tx1"/>
              </a:gs>
              <a:gs pos="100000">
                <a:schemeClr val="tx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E4A31890-9831-E69C-A46F-60406C2A75E4}"/>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24000386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5725640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E29582D8-580D-1FFA-1ADA-D8F311BE092D}"/>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5D627F90-D464-F0F9-630D-0F0C7895563E}"/>
              </a:ext>
            </a:extLst>
          </p:cNvPr>
          <p:cNvSpPr/>
          <p:nvPr userDrawn="1"/>
        </p:nvSpPr>
        <p:spPr>
          <a:xfrm rot="10800000" flipH="1">
            <a:off x="0" y="0"/>
            <a:ext cx="12192000" cy="6858000"/>
          </a:xfrm>
          <a:prstGeom prst="rect">
            <a:avLst/>
          </a:prstGeom>
          <a:gradFill flip="none" rotWithShape="1">
            <a:gsLst>
              <a:gs pos="69000">
                <a:schemeClr val="tx1">
                  <a:alpha val="94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29123397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7392710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F1B6E49C-9FCE-1A4A-7020-71691C1CCCBC}"/>
              </a:ext>
            </a:extLst>
          </p:cNvPr>
          <p:cNvPicPr>
            <a:picLocks noChangeAspect="1"/>
          </p:cNvPicPr>
          <p:nvPr userDrawn="1"/>
        </p:nvPicPr>
        <p:blipFill>
          <a:blip r:embed="rId6"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0" y="12134"/>
            <a:ext cx="12192000" cy="6833732"/>
          </a:xfrm>
          <a:prstGeom prst="rect">
            <a:avLst/>
          </a:prstGeom>
        </p:spPr>
      </p:pic>
      <p:sp>
        <p:nvSpPr>
          <p:cNvPr id="2" name="Rectangle 1">
            <a:extLst>
              <a:ext uri="{FF2B5EF4-FFF2-40B4-BE49-F238E27FC236}">
                <a16:creationId xmlns:a16="http://schemas.microsoft.com/office/drawing/2014/main" id="{CCD04B41-4F91-3216-67A4-63968EB48286}"/>
              </a:ext>
            </a:extLst>
          </p:cNvPr>
          <p:cNvSpPr/>
          <p:nvPr userDrawn="1"/>
        </p:nvSpPr>
        <p:spPr>
          <a:xfrm rot="10800000" flipH="1">
            <a:off x="-1" y="0"/>
            <a:ext cx="12191999" cy="6858000"/>
          </a:xfrm>
          <a:prstGeom prst="rect">
            <a:avLst/>
          </a:prstGeom>
          <a:gradFill flip="none" rotWithShape="1">
            <a:gsLst>
              <a:gs pos="69000">
                <a:schemeClr val="tx1">
                  <a:alpha val="86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8444023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535739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0C039BF3-1B23-77C0-CB68-DE654FC3A007}"/>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8" name="Rectangle 27">
            <a:extLst>
              <a:ext uri="{FF2B5EF4-FFF2-40B4-BE49-F238E27FC236}">
                <a16:creationId xmlns:a16="http://schemas.microsoft.com/office/drawing/2014/main" id="{08970AEE-8A91-9B4A-83FF-2DEB9DD51453}"/>
              </a:ext>
            </a:extLst>
          </p:cNvPr>
          <p:cNvSpPr/>
          <p:nvPr userDrawn="1"/>
        </p:nvSpPr>
        <p:spPr>
          <a:xfrm rot="10800000" flipH="1">
            <a:off x="0" y="1"/>
            <a:ext cx="12192000" cy="6858000"/>
          </a:xfrm>
          <a:prstGeom prst="rect">
            <a:avLst/>
          </a:prstGeom>
          <a:gradFill flip="none" rotWithShape="1">
            <a:gsLst>
              <a:gs pos="63000">
                <a:schemeClr val="tx1">
                  <a:alpha val="88000"/>
                </a:schemeClr>
              </a:gs>
              <a:gs pos="100000">
                <a:schemeClr val="accent3">
                  <a:lumMod val="99000"/>
                  <a:alpha val="86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575471FE-627E-1B54-BE5C-43118C2DD3FE}"/>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1686513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3906861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749D46FD-B6BC-BAF1-3651-460EDD5E8480}"/>
              </a:ext>
            </a:extLst>
          </p:cNvPr>
          <p:cNvPicPr>
            <a:picLocks noChangeAspect="1"/>
          </p:cNvPicPr>
          <p:nvPr userDrawn="1"/>
        </p:nvPicPr>
        <p:blipFill rotWithShape="1">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37" name="Rectangle 36">
            <a:extLst>
              <a:ext uri="{FF2B5EF4-FFF2-40B4-BE49-F238E27FC236}">
                <a16:creationId xmlns:a16="http://schemas.microsoft.com/office/drawing/2014/main" id="{DCAC8E13-E8F3-D0DF-02F9-06FC45D0718C}"/>
              </a:ext>
            </a:extLst>
          </p:cNvPr>
          <p:cNvSpPr/>
          <p:nvPr userDrawn="1"/>
        </p:nvSpPr>
        <p:spPr>
          <a:xfrm rot="10800000" flipH="1">
            <a:off x="0" y="1"/>
            <a:ext cx="12192000" cy="6858000"/>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5" name="Title 5">
            <a:extLst>
              <a:ext uri="{FF2B5EF4-FFF2-40B4-BE49-F238E27FC236}">
                <a16:creationId xmlns:a16="http://schemas.microsoft.com/office/drawing/2014/main" id="{0A9317E6-B6B0-DA2A-C24F-113D2AC878B1}"/>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22214215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080859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BBCAC184-8EEC-EA9B-4868-60C5B316EDF5}"/>
              </a:ext>
            </a:extLst>
          </p:cNvPr>
          <p:cNvSpPr/>
          <p:nvPr userDrawn="1"/>
        </p:nvSpPr>
        <p:spPr>
          <a:xfrm>
            <a:off x="0" y="-15919"/>
            <a:ext cx="12205383" cy="68659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C6405665-2AA2-4697-952F-2AE150E3C6A4}"/>
              </a:ext>
            </a:extLst>
          </p:cNvPr>
          <p:cNvPicPr>
            <a:picLocks noChangeAspect="1"/>
          </p:cNvPicPr>
          <p:nvPr userDrawn="1"/>
        </p:nvPicPr>
        <p:blipFill>
          <a:blip r:embed="rId6" cstate="screen">
            <a:grayscl/>
            <a:alphaModFix amt="28000"/>
            <a:extLst>
              <a:ext uri="{28A0092B-C50C-407E-A947-70E740481C1C}">
                <a14:useLocalDpi xmlns:a14="http://schemas.microsoft.com/office/drawing/2010/main"/>
              </a:ext>
            </a:extLst>
          </a:blip>
          <a:stretch>
            <a:fillRect/>
          </a:stretch>
        </p:blipFill>
        <p:spPr>
          <a:xfrm>
            <a:off x="4266405" y="-7961"/>
            <a:ext cx="7938978" cy="6858000"/>
          </a:xfrm>
          <a:prstGeom prst="rect">
            <a:avLst/>
          </a:prstGeom>
        </p:spPr>
      </p:pic>
      <p:sp>
        <p:nvSpPr>
          <p:cNvPr id="2" name="Rectangle 1">
            <a:extLst>
              <a:ext uri="{FF2B5EF4-FFF2-40B4-BE49-F238E27FC236}">
                <a16:creationId xmlns:a16="http://schemas.microsoft.com/office/drawing/2014/main" id="{84EB6621-A58B-E979-B932-DE0C74643EBE}"/>
              </a:ext>
            </a:extLst>
          </p:cNvPr>
          <p:cNvSpPr/>
          <p:nvPr userDrawn="1"/>
        </p:nvSpPr>
        <p:spPr>
          <a:xfrm rot="10800000" flipH="1">
            <a:off x="0" y="-15930"/>
            <a:ext cx="12192000" cy="6873929"/>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13" name="Picture 12"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6"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7" name="Title 5">
            <a:extLst>
              <a:ext uri="{FF2B5EF4-FFF2-40B4-BE49-F238E27FC236}">
                <a16:creationId xmlns:a16="http://schemas.microsoft.com/office/drawing/2014/main" id="{D9CF207C-68CD-A853-88A4-BEF24128710C}"/>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18541809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1_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4666714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gradFill>
            <a:gsLst>
              <a:gs pos="75000">
                <a:schemeClr val="tx1"/>
              </a:gs>
              <a:gs pos="100000">
                <a:schemeClr val="accent3">
                  <a:lumMod val="99000"/>
                </a:schemeClr>
              </a:gs>
            </a:gsLst>
            <a:lin ang="2700000" scaled="0"/>
          </a:gra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609600" y="3659644"/>
            <a:ext cx="2459736" cy="492443"/>
          </a:xfrm>
          <a:prstGeom prst="rect">
            <a:avLst/>
          </a:prstGeom>
        </p:spPr>
        <p:txBody>
          <a:bodyPr wrap="square">
            <a:spAutoFit/>
          </a:bodyPr>
          <a:lstStyle>
            <a:lvl1pPr marL="0" indent="0" algn="l" rtl="0">
              <a:lnSpc>
                <a:spcPct val="100000"/>
              </a:lnSpc>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5"/>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6"/>
            </p:custDataLst>
          </p:nvPr>
        </p:nvSpPr>
        <p:spPr>
          <a:xfrm>
            <a:off x="609600" y="1851817"/>
            <a:ext cx="2459736" cy="1661993"/>
          </a:xfrm>
          <a:prstGeom prst="rect">
            <a:avLst/>
          </a:prstGeom>
        </p:spPr>
        <p:txBody>
          <a:bodyPr vert="horz" wrap="square" lIns="0" tIns="0" rIns="0" bIns="0" rtlCol="0" anchor="b" anchorCtr="0">
            <a:spAutoFit/>
          </a:bodyPr>
          <a:lstStyle>
            <a:lvl1pPr>
              <a:lnSpc>
                <a:spcPct val="100000"/>
              </a:lnSpc>
              <a:defRPr>
                <a:solidFill>
                  <a:srgbClr val="53565A"/>
                </a:solidFill>
              </a:defRPr>
            </a:lvl1p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pic>
        <p:nvPicPr>
          <p:cNvPr id="22" name="Picture 21" descr="A red text on a black background&#10;&#10;Description automatically generated">
            <a:extLst>
              <a:ext uri="{FF2B5EF4-FFF2-40B4-BE49-F238E27FC236}">
                <a16:creationId xmlns:a16="http://schemas.microsoft.com/office/drawing/2014/main" id="{220797C4-62B6-112D-0F75-73A014523CA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23" name="TextBox 22">
            <a:extLst>
              <a:ext uri="{FF2B5EF4-FFF2-40B4-BE49-F238E27FC236}">
                <a16:creationId xmlns:a16="http://schemas.microsoft.com/office/drawing/2014/main" id="{3CB48618-92AD-354F-E958-EBF46CD785E5}"/>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sp>
        <p:nvSpPr>
          <p:cNvPr id="25" name="Slide Number">
            <a:extLst>
              <a:ext uri="{FF2B5EF4-FFF2-40B4-BE49-F238E27FC236}">
                <a16:creationId xmlns:a16="http://schemas.microsoft.com/office/drawing/2014/main" id="{8F3921CC-B724-719B-6CCA-6C11659FF8A2}"/>
              </a:ext>
            </a:extLst>
          </p:cNvPr>
          <p:cNvSpPr>
            <a:spLocks noChangeArrowheads="1"/>
          </p:cNvSpPr>
          <p:nvPr userDrawn="1">
            <p:custDataLst>
              <p:tags r:id="rId8"/>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36340736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59969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grpSp>
        <p:nvGrpSpPr>
          <p:cNvPr id="95" name="Group 94">
            <a:extLst>
              <a:ext uri="{FF2B5EF4-FFF2-40B4-BE49-F238E27FC236}">
                <a16:creationId xmlns:a16="http://schemas.microsoft.com/office/drawing/2014/main" id="{A1C6E50E-4534-0BD6-DD32-13F093698041}"/>
              </a:ext>
            </a:extLst>
          </p:cNvPr>
          <p:cNvGrpSpPr/>
          <p:nvPr userDrawn="1"/>
        </p:nvGrpSpPr>
        <p:grpSpPr>
          <a:xfrm>
            <a:off x="0" y="0"/>
            <a:ext cx="12192000" cy="6858001"/>
            <a:chOff x="0" y="0"/>
            <a:chExt cx="12192000" cy="6858001"/>
          </a:xfrm>
        </p:grpSpPr>
        <p:pic>
          <p:nvPicPr>
            <p:cNvPr id="96" name="Picture 95">
              <a:extLst>
                <a:ext uri="{FF2B5EF4-FFF2-40B4-BE49-F238E27FC236}">
                  <a16:creationId xmlns:a16="http://schemas.microsoft.com/office/drawing/2014/main" id="{D140B7FD-5551-8D2E-65E0-DE18DCD16515}"/>
                </a:ext>
              </a:extLst>
            </p:cNvPr>
            <p:cNvPicPr>
              <a:picLocks noChangeAspect="1"/>
            </p:cNvPicPr>
            <p:nvPr/>
          </p:nvPicPr>
          <p:blipFill>
            <a:blip r:embed="rId9"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97" name="Rectangle 96">
              <a:extLst>
                <a:ext uri="{FF2B5EF4-FFF2-40B4-BE49-F238E27FC236}">
                  <a16:creationId xmlns:a16="http://schemas.microsoft.com/office/drawing/2014/main" id="{88EFFD5A-FC8E-9F5B-F36B-B1884C3FE478}"/>
                </a:ext>
              </a:extLst>
            </p:cNvPr>
            <p:cNvSpPr/>
            <p:nvPr/>
          </p:nvSpPr>
          <p:spPr>
            <a:xfrm rot="10800000" flipH="1">
              <a:off x="0" y="1"/>
              <a:ext cx="12192000" cy="6858000"/>
            </a:xfrm>
            <a:prstGeom prst="rect">
              <a:avLst/>
            </a:prstGeom>
            <a:gradFill flip="none" rotWithShape="1">
              <a:gsLst>
                <a:gs pos="25000">
                  <a:srgbClr val="222222"/>
                </a:gs>
                <a:gs pos="100000">
                  <a:srgbClr val="E90028">
                    <a:lumMod val="99000"/>
                    <a:alpha val="1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grpSp>
      <p:grpSp>
        <p:nvGrpSpPr>
          <p:cNvPr id="51" name="Group 50">
            <a:extLst>
              <a:ext uri="{FF2B5EF4-FFF2-40B4-BE49-F238E27FC236}">
                <a16:creationId xmlns:a16="http://schemas.microsoft.com/office/drawing/2014/main" id="{90B32CA6-FCC8-9C97-B19F-037769BE349F}"/>
              </a:ext>
            </a:extLst>
          </p:cNvPr>
          <p:cNvGrpSpPr/>
          <p:nvPr userDrawn="1"/>
        </p:nvGrpSpPr>
        <p:grpSpPr>
          <a:xfrm>
            <a:off x="927680" y="805367"/>
            <a:ext cx="2414960" cy="901451"/>
            <a:chOff x="927680" y="805367"/>
            <a:chExt cx="2414960" cy="901451"/>
          </a:xfrm>
        </p:grpSpPr>
        <p:grpSp>
          <p:nvGrpSpPr>
            <p:cNvPr id="52" name="Group 51">
              <a:extLst>
                <a:ext uri="{FF2B5EF4-FFF2-40B4-BE49-F238E27FC236}">
                  <a16:creationId xmlns:a16="http://schemas.microsoft.com/office/drawing/2014/main" id="{E1FC9BF2-A5EE-9F23-EA87-2E023EE87E80}"/>
                </a:ext>
              </a:extLst>
            </p:cNvPr>
            <p:cNvGrpSpPr/>
            <p:nvPr/>
          </p:nvGrpSpPr>
          <p:grpSpPr>
            <a:xfrm>
              <a:off x="927680" y="805367"/>
              <a:ext cx="2414960" cy="646747"/>
              <a:chOff x="821000" y="759647"/>
              <a:chExt cx="3107744" cy="832281"/>
            </a:xfrm>
          </p:grpSpPr>
          <p:sp>
            <p:nvSpPr>
              <p:cNvPr id="86" name="Freeform: Shape 85">
                <a:extLst>
                  <a:ext uri="{FF2B5EF4-FFF2-40B4-BE49-F238E27FC236}">
                    <a16:creationId xmlns:a16="http://schemas.microsoft.com/office/drawing/2014/main" id="{9CB44E4C-D4A5-29BF-4CB3-B30B749C84C7}"/>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87" name="Freeform: Shape 86">
                <a:extLst>
                  <a:ext uri="{FF2B5EF4-FFF2-40B4-BE49-F238E27FC236}">
                    <a16:creationId xmlns:a16="http://schemas.microsoft.com/office/drawing/2014/main" id="{EED2893E-EEF5-9F08-9960-312E6EDDDAD1}"/>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88" name="Freeform: Shape 87">
                <a:extLst>
                  <a:ext uri="{FF2B5EF4-FFF2-40B4-BE49-F238E27FC236}">
                    <a16:creationId xmlns:a16="http://schemas.microsoft.com/office/drawing/2014/main" id="{E6B830AC-DFE0-0BD8-1806-822421AD7CE9}"/>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89" name="Freeform: Shape 88">
                <a:extLst>
                  <a:ext uri="{FF2B5EF4-FFF2-40B4-BE49-F238E27FC236}">
                    <a16:creationId xmlns:a16="http://schemas.microsoft.com/office/drawing/2014/main" id="{765D4FEF-58D5-BBBD-C845-EFB49C8F6C4F}"/>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90" name="Freeform: Shape 89">
                <a:extLst>
                  <a:ext uri="{FF2B5EF4-FFF2-40B4-BE49-F238E27FC236}">
                    <a16:creationId xmlns:a16="http://schemas.microsoft.com/office/drawing/2014/main" id="{42F7A3AD-A2FA-0B3F-FACA-F0222BC43B9D}"/>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91" name="Freeform: Shape 90">
                <a:extLst>
                  <a:ext uri="{FF2B5EF4-FFF2-40B4-BE49-F238E27FC236}">
                    <a16:creationId xmlns:a16="http://schemas.microsoft.com/office/drawing/2014/main" id="{A58F3120-8098-485D-EFC6-00E146C636B8}"/>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92" name="Freeform: Shape 91">
                <a:extLst>
                  <a:ext uri="{FF2B5EF4-FFF2-40B4-BE49-F238E27FC236}">
                    <a16:creationId xmlns:a16="http://schemas.microsoft.com/office/drawing/2014/main" id="{DB99D749-A247-09FB-AD13-6B3DFB676578}"/>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grpSp>
        <p:grpSp>
          <p:nvGrpSpPr>
            <p:cNvPr id="53" name="Group 52">
              <a:extLst>
                <a:ext uri="{FF2B5EF4-FFF2-40B4-BE49-F238E27FC236}">
                  <a16:creationId xmlns:a16="http://schemas.microsoft.com/office/drawing/2014/main" id="{36B31610-0B3B-E957-949D-4A9C48742AAD}"/>
                </a:ext>
              </a:extLst>
            </p:cNvPr>
            <p:cNvGrpSpPr/>
            <p:nvPr/>
          </p:nvGrpSpPr>
          <p:grpSpPr>
            <a:xfrm>
              <a:off x="1411827" y="1629524"/>
              <a:ext cx="1446765" cy="77294"/>
              <a:chOff x="1444036" y="1820232"/>
              <a:chExt cx="1861801" cy="99467"/>
            </a:xfrm>
            <a:solidFill>
              <a:srgbClr val="F7F7F7"/>
            </a:solidFill>
          </p:grpSpPr>
          <p:sp>
            <p:nvSpPr>
              <p:cNvPr id="54" name="Freeform: Shape 53">
                <a:extLst>
                  <a:ext uri="{FF2B5EF4-FFF2-40B4-BE49-F238E27FC236}">
                    <a16:creationId xmlns:a16="http://schemas.microsoft.com/office/drawing/2014/main" id="{696C0F7A-3C2C-9C7A-EA13-3FBF9D486E95}"/>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5" name="Freeform: Shape 54">
                <a:extLst>
                  <a:ext uri="{FF2B5EF4-FFF2-40B4-BE49-F238E27FC236}">
                    <a16:creationId xmlns:a16="http://schemas.microsoft.com/office/drawing/2014/main" id="{921556CA-4D68-9E69-7FBA-4D8B042EE792}"/>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6" name="Freeform: Shape 55">
                <a:extLst>
                  <a:ext uri="{FF2B5EF4-FFF2-40B4-BE49-F238E27FC236}">
                    <a16:creationId xmlns:a16="http://schemas.microsoft.com/office/drawing/2014/main" id="{78DB84B6-BDB9-C325-7C43-9606D087B687}"/>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7" name="Freeform: Shape 56">
                <a:extLst>
                  <a:ext uri="{FF2B5EF4-FFF2-40B4-BE49-F238E27FC236}">
                    <a16:creationId xmlns:a16="http://schemas.microsoft.com/office/drawing/2014/main" id="{06110760-692E-4C23-531E-2A80AC169FCE}"/>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8" name="Freeform: Shape 57">
                <a:extLst>
                  <a:ext uri="{FF2B5EF4-FFF2-40B4-BE49-F238E27FC236}">
                    <a16:creationId xmlns:a16="http://schemas.microsoft.com/office/drawing/2014/main" id="{95112B4D-B37A-B49B-3D8B-CDBEC3C5E2B2}"/>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9" name="Freeform: Shape 58">
                <a:extLst>
                  <a:ext uri="{FF2B5EF4-FFF2-40B4-BE49-F238E27FC236}">
                    <a16:creationId xmlns:a16="http://schemas.microsoft.com/office/drawing/2014/main" id="{C6799081-D918-9A5E-66CF-565EB135C42F}"/>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0" name="Freeform: Shape 59">
                <a:extLst>
                  <a:ext uri="{FF2B5EF4-FFF2-40B4-BE49-F238E27FC236}">
                    <a16:creationId xmlns:a16="http://schemas.microsoft.com/office/drawing/2014/main" id="{0D9E27C8-09FC-6D4B-D033-6A26E17B0A85}"/>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1" name="Freeform: Shape 60">
                <a:extLst>
                  <a:ext uri="{FF2B5EF4-FFF2-40B4-BE49-F238E27FC236}">
                    <a16:creationId xmlns:a16="http://schemas.microsoft.com/office/drawing/2014/main" id="{2C5BCD8E-E6B8-216F-CD8A-BC87B32DE0CA}"/>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2" name="Freeform: Shape 61">
                <a:extLst>
                  <a:ext uri="{FF2B5EF4-FFF2-40B4-BE49-F238E27FC236}">
                    <a16:creationId xmlns:a16="http://schemas.microsoft.com/office/drawing/2014/main" id="{3DAD9908-D2D3-B30E-2711-6534E150EE9D}"/>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3" name="Freeform: Shape 62">
                <a:extLst>
                  <a:ext uri="{FF2B5EF4-FFF2-40B4-BE49-F238E27FC236}">
                    <a16:creationId xmlns:a16="http://schemas.microsoft.com/office/drawing/2014/main" id="{527A55E1-3BDD-D5B2-B61C-D258CB0648AE}"/>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4" name="Freeform: Shape 63">
                <a:extLst>
                  <a:ext uri="{FF2B5EF4-FFF2-40B4-BE49-F238E27FC236}">
                    <a16:creationId xmlns:a16="http://schemas.microsoft.com/office/drawing/2014/main" id="{D7F8B47D-12B0-0D62-7308-E15B0FF5A91E}"/>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5" name="Freeform: Shape 64">
                <a:extLst>
                  <a:ext uri="{FF2B5EF4-FFF2-40B4-BE49-F238E27FC236}">
                    <a16:creationId xmlns:a16="http://schemas.microsoft.com/office/drawing/2014/main" id="{B8DBB006-36B7-C496-16B7-A06F93A8023D}"/>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6" name="Freeform: Shape 65">
                <a:extLst>
                  <a:ext uri="{FF2B5EF4-FFF2-40B4-BE49-F238E27FC236}">
                    <a16:creationId xmlns:a16="http://schemas.microsoft.com/office/drawing/2014/main" id="{BAF43FBC-DBBE-5E5D-E2D2-33C9F672CE49}"/>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7" name="Freeform: Shape 66">
                <a:extLst>
                  <a:ext uri="{FF2B5EF4-FFF2-40B4-BE49-F238E27FC236}">
                    <a16:creationId xmlns:a16="http://schemas.microsoft.com/office/drawing/2014/main" id="{3352A321-239D-B5EC-A50E-8798F6A81540}"/>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8" name="Freeform: Shape 67">
                <a:extLst>
                  <a:ext uri="{FF2B5EF4-FFF2-40B4-BE49-F238E27FC236}">
                    <a16:creationId xmlns:a16="http://schemas.microsoft.com/office/drawing/2014/main" id="{FAB7B408-6CA2-994D-608B-2301E5EA664E}"/>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9" name="Freeform: Shape 68">
                <a:extLst>
                  <a:ext uri="{FF2B5EF4-FFF2-40B4-BE49-F238E27FC236}">
                    <a16:creationId xmlns:a16="http://schemas.microsoft.com/office/drawing/2014/main" id="{C5D1AA87-B26E-A8DD-3DFE-B98199BD7F93}"/>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0" name="Freeform: Shape 69">
                <a:extLst>
                  <a:ext uri="{FF2B5EF4-FFF2-40B4-BE49-F238E27FC236}">
                    <a16:creationId xmlns:a16="http://schemas.microsoft.com/office/drawing/2014/main" id="{6F82DCD2-941C-5F91-53F6-29CEAD22CEEB}"/>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1" name="Freeform: Shape 70">
                <a:extLst>
                  <a:ext uri="{FF2B5EF4-FFF2-40B4-BE49-F238E27FC236}">
                    <a16:creationId xmlns:a16="http://schemas.microsoft.com/office/drawing/2014/main" id="{C53AD10B-D19C-3F88-A290-E89330E85E35}"/>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2" name="Freeform: Shape 71">
                <a:extLst>
                  <a:ext uri="{FF2B5EF4-FFF2-40B4-BE49-F238E27FC236}">
                    <a16:creationId xmlns:a16="http://schemas.microsoft.com/office/drawing/2014/main" id="{9D67EB56-DA86-11ED-EA79-996E46FFA5B3}"/>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3" name="Freeform: Shape 72">
                <a:extLst>
                  <a:ext uri="{FF2B5EF4-FFF2-40B4-BE49-F238E27FC236}">
                    <a16:creationId xmlns:a16="http://schemas.microsoft.com/office/drawing/2014/main" id="{A1EF07DE-66FB-0AE0-9D97-14A3A591C001}"/>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4" name="Freeform: Shape 73">
                <a:extLst>
                  <a:ext uri="{FF2B5EF4-FFF2-40B4-BE49-F238E27FC236}">
                    <a16:creationId xmlns:a16="http://schemas.microsoft.com/office/drawing/2014/main" id="{87F593A6-8F6C-CF6C-1B4F-662FD70B84F9}"/>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5" name="Freeform: Shape 74">
                <a:extLst>
                  <a:ext uri="{FF2B5EF4-FFF2-40B4-BE49-F238E27FC236}">
                    <a16:creationId xmlns:a16="http://schemas.microsoft.com/office/drawing/2014/main" id="{37BFF41B-16A8-3006-518B-5407D3FC57E6}"/>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6" name="Freeform: Shape 75">
                <a:extLst>
                  <a:ext uri="{FF2B5EF4-FFF2-40B4-BE49-F238E27FC236}">
                    <a16:creationId xmlns:a16="http://schemas.microsoft.com/office/drawing/2014/main" id="{A7311837-FBF2-C2EC-E653-DEDB95DF1C02}"/>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7" name="Freeform: Shape 76">
                <a:extLst>
                  <a:ext uri="{FF2B5EF4-FFF2-40B4-BE49-F238E27FC236}">
                    <a16:creationId xmlns:a16="http://schemas.microsoft.com/office/drawing/2014/main" id="{6A16DEEF-9BB1-C70B-FB26-462D890FC168}"/>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8" name="Freeform: Shape 77">
                <a:extLst>
                  <a:ext uri="{FF2B5EF4-FFF2-40B4-BE49-F238E27FC236}">
                    <a16:creationId xmlns:a16="http://schemas.microsoft.com/office/drawing/2014/main" id="{E04B97C9-BAB1-0DA6-01B7-F4C1512FF373}"/>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9" name="Freeform: Shape 78">
                <a:extLst>
                  <a:ext uri="{FF2B5EF4-FFF2-40B4-BE49-F238E27FC236}">
                    <a16:creationId xmlns:a16="http://schemas.microsoft.com/office/drawing/2014/main" id="{70DFC917-6902-725B-626F-C4909E918C48}"/>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0" name="Freeform: Shape 79">
                <a:extLst>
                  <a:ext uri="{FF2B5EF4-FFF2-40B4-BE49-F238E27FC236}">
                    <a16:creationId xmlns:a16="http://schemas.microsoft.com/office/drawing/2014/main" id="{B8C8DFDF-55DF-9CF2-4533-8C5693259317}"/>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1" name="Freeform: Shape 80">
                <a:extLst>
                  <a:ext uri="{FF2B5EF4-FFF2-40B4-BE49-F238E27FC236}">
                    <a16:creationId xmlns:a16="http://schemas.microsoft.com/office/drawing/2014/main" id="{ECE28965-22C1-DABB-7CD5-4ED225544606}"/>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2" name="Freeform: Shape 81">
                <a:extLst>
                  <a:ext uri="{FF2B5EF4-FFF2-40B4-BE49-F238E27FC236}">
                    <a16:creationId xmlns:a16="http://schemas.microsoft.com/office/drawing/2014/main" id="{361FB1B7-66DA-472C-8869-1732E2BD810F}"/>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3" name="Freeform: Shape 82">
                <a:extLst>
                  <a:ext uri="{FF2B5EF4-FFF2-40B4-BE49-F238E27FC236}">
                    <a16:creationId xmlns:a16="http://schemas.microsoft.com/office/drawing/2014/main" id="{9CE9BEAE-F047-0F1D-9F88-4C2FBF3AC30E}"/>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4" name="Freeform: Shape 83">
                <a:extLst>
                  <a:ext uri="{FF2B5EF4-FFF2-40B4-BE49-F238E27FC236}">
                    <a16:creationId xmlns:a16="http://schemas.microsoft.com/office/drawing/2014/main" id="{0532B188-7505-A9DE-2FE3-8E0408A178FC}"/>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5" name="Freeform: Shape 84">
                <a:extLst>
                  <a:ext uri="{FF2B5EF4-FFF2-40B4-BE49-F238E27FC236}">
                    <a16:creationId xmlns:a16="http://schemas.microsoft.com/office/drawing/2014/main" id="{469AC1D3-F5D9-DF99-55BC-7440E2FC094D}"/>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gr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5428378"/>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tx2"/>
                </a:solidFill>
              </a:defRPr>
            </a:lvl1pPr>
          </a:lstStyle>
          <a:p>
            <a:pPr lvl="0"/>
            <a:r>
              <a:rPr lang="en-US" dirty="0"/>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927680" y="4264009"/>
            <a:ext cx="9351056" cy="4139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endParaRPr lang="en-US" dirty="0"/>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927680" y="3587746"/>
            <a:ext cx="9351056" cy="555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solidFill>
                  <a:schemeClr val="tx2"/>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10288105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247265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16999332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3829547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325410"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dirty="0"/>
              <a:t>Click to edit Master title style</a:t>
            </a:r>
            <a:br>
              <a:rPr lang="en-US" dirty="0"/>
            </a:br>
            <a:endParaRPr lang="en-US" dirty="0"/>
          </a:p>
        </p:txBody>
      </p:sp>
      <p:sp>
        <p:nvSpPr>
          <p:cNvPr id="4" name="5. Source" hidden="1">
            <a:extLst>
              <a:ext uri="{FF2B5EF4-FFF2-40B4-BE49-F238E27FC236}">
                <a16:creationId xmlns:a16="http://schemas.microsoft.com/office/drawing/2014/main" id="{2C5F3B35-0B65-6AE0-3A04-11B0034DD2B0}"/>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24664966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38352124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endParaRPr lang="en-US" dirty="0"/>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BE0A42F1-2CD0-C9C5-46BB-96DEFB43317E}"/>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9676004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6913847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endParaRPr lang="en-US" dirty="0"/>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6" name="5. Source" hidden="1">
            <a:extLst>
              <a:ext uri="{FF2B5EF4-FFF2-40B4-BE49-F238E27FC236}">
                <a16:creationId xmlns:a16="http://schemas.microsoft.com/office/drawing/2014/main" id="{095634C7-7042-3C8A-18E7-2F7C2933BCFC}"/>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7363358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15637665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dirty="0"/>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8821BD82-03A8-501F-9BC5-A26FCE12AA7E}"/>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4330658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7604486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38DF0C5F-7D34-6D9D-A3EC-3B31120E5C48}"/>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37C7781-2B32-DB45-463D-D8759D97DCBD}"/>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332398B-7337-E58B-0A5E-1941E87F124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12" name="5. Source" hidden="1">
            <a:extLst>
              <a:ext uri="{FF2B5EF4-FFF2-40B4-BE49-F238E27FC236}">
                <a16:creationId xmlns:a16="http://schemas.microsoft.com/office/drawing/2014/main" id="{61DCAE07-A1C8-D736-A06A-BC15D268CB2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3559733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4206973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82A89587-5142-9FA3-E0AE-FEBCBBB8CE1D}"/>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4A9B92F-8809-E43F-B897-530943CF3CA3}"/>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73FB3C83-7E14-79C1-1160-993258EF40E5}"/>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dirty="0">
                  <a:solidFill>
                    <a:schemeClr val="accent2"/>
                  </a:solidFill>
                  <a:latin typeface="+mn-lt"/>
                  <a:ea typeface="Lato" panose="020F0502020204030203" pitchFamily="34" charset="0"/>
                  <a:cs typeface="Poppins Light" panose="00000400000000000000" pitchFamily="2" charset="0"/>
                </a:rPr>
                <a:t>Copyright © </a:t>
              </a:r>
              <a:r>
                <a:rPr lang="en-US" sz="700" dirty="0" err="1">
                  <a:solidFill>
                    <a:schemeClr val="accent2"/>
                  </a:solidFill>
                  <a:latin typeface="+mn-lt"/>
                  <a:ea typeface="Lato" panose="020F0502020204030203" pitchFamily="34" charset="0"/>
                  <a:cs typeface="Poppins Light" panose="00000400000000000000" pitchFamily="2" charset="0"/>
                </a:rPr>
                <a:t>Digitus</a:t>
              </a:r>
              <a:r>
                <a:rPr lang="en-US" sz="700" dirty="0">
                  <a:solidFill>
                    <a:schemeClr val="accent2"/>
                  </a:solidFill>
                  <a:latin typeface="+mn-lt"/>
                  <a:ea typeface="Lato" panose="020F0502020204030203" pitchFamily="34" charset="0"/>
                  <a:cs typeface="Poppins Light" panose="00000400000000000000" pitchFamily="2" charset="0"/>
                </a:rPr>
                <a:t> 2025, All rights reserved</a:t>
              </a:r>
              <a:endParaRPr lang="en-IE" altLang="en-US" sz="700" spc="300" dirty="0">
                <a:solidFill>
                  <a:schemeClr val="accent2"/>
                </a:solidFill>
                <a:latin typeface="+mn-lt"/>
                <a:cs typeface="Calibri Light" panose="020F0302020204030204" pitchFamily="34" charset="0"/>
              </a:endParaRPr>
            </a:p>
          </p:txBody>
        </p:sp>
      </p:grpSp>
      <p:sp>
        <p:nvSpPr>
          <p:cNvPr id="9" name="5. Source" hidden="1">
            <a:extLst>
              <a:ext uri="{FF2B5EF4-FFF2-40B4-BE49-F238E27FC236}">
                <a16:creationId xmlns:a16="http://schemas.microsoft.com/office/drawing/2014/main" id="{EA6884B6-26E1-C909-829A-77AFED99E57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16870979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9406578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020F6840-AE4F-4E41-A681-6E0537BEC54C}"/>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C81A281C-2370-0CB3-5948-A8995874D15E}"/>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C990A6D-4CA3-D52C-4D2F-D467C167BF8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9" name="5. Source" hidden="1">
            <a:extLst>
              <a:ext uri="{FF2B5EF4-FFF2-40B4-BE49-F238E27FC236}">
                <a16:creationId xmlns:a16="http://schemas.microsoft.com/office/drawing/2014/main" id="{9EF36011-33A9-75DF-262E-DAC2F66229F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9164815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517680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endParaRPr lang="en-US" dirty="0"/>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15CD6B22-9412-DABF-7645-E40D0EA21AED}"/>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6ECEFAFC-7519-DCB6-B1DE-2951C497DE88}"/>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E5B8E538-B169-AB8D-68F7-E9CF8498BDC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9" name="5. Source" hidden="1">
            <a:extLst>
              <a:ext uri="{FF2B5EF4-FFF2-40B4-BE49-F238E27FC236}">
                <a16:creationId xmlns:a16="http://schemas.microsoft.com/office/drawing/2014/main" id="{D5E00B18-3C40-3129-3BB7-08505F7E4C2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6755938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80147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BCABD70B-102A-8B5A-BF68-58234803F31F}"/>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74127813-F95A-6B89-5E0E-570D89CE168B}"/>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7" name="TextBox 6">
              <a:extLst>
                <a:ext uri="{FF2B5EF4-FFF2-40B4-BE49-F238E27FC236}">
                  <a16:creationId xmlns:a16="http://schemas.microsoft.com/office/drawing/2014/main" id="{B1BEE79E-CEFA-AD86-4A08-CAB38DA8668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8" name="5. Source" hidden="1">
            <a:extLst>
              <a:ext uri="{FF2B5EF4-FFF2-40B4-BE49-F238E27FC236}">
                <a16:creationId xmlns:a16="http://schemas.microsoft.com/office/drawing/2014/main" id="{51497680-3705-C652-517B-62638D26478A}"/>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26889101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155562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dirty="0"/>
              <a:t>Click to edit Master title style</a:t>
            </a:r>
            <a:br>
              <a:rPr lang="en-US" dirty="0"/>
            </a:br>
            <a:br>
              <a:rPr lang="en-US" dirty="0"/>
            </a:br>
            <a:endParaRPr lang="en-US" dirty="0"/>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325410"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grpSp>
        <p:nvGrpSpPr>
          <p:cNvPr id="6" name="Group 5">
            <a:extLst>
              <a:ext uri="{FF2B5EF4-FFF2-40B4-BE49-F238E27FC236}">
                <a16:creationId xmlns:a16="http://schemas.microsoft.com/office/drawing/2014/main" id="{B58873DC-7473-267C-DA6B-EEA9A06D7E5F}"/>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E72F218-776C-2BE8-3231-73D82F271F0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11" name="TextBox 10">
              <a:extLst>
                <a:ext uri="{FF2B5EF4-FFF2-40B4-BE49-F238E27FC236}">
                  <a16:creationId xmlns:a16="http://schemas.microsoft.com/office/drawing/2014/main" id="{9AF0B5DA-95DB-1A42-03F0-017E9A5EF62F}"/>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cxnSp>
          <p:nvCxnSpPr>
            <p:cNvPr id="12" name="Straight Arrow Connector 11">
              <a:extLst>
                <a:ext uri="{FF2B5EF4-FFF2-40B4-BE49-F238E27FC236}">
                  <a16:creationId xmlns:a16="http://schemas.microsoft.com/office/drawing/2014/main" id="{9D76A903-9B67-A41B-80E8-47396D5CAAFC}"/>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
        <p:nvSpPr>
          <p:cNvPr id="13" name="5. Source" hidden="1">
            <a:extLst>
              <a:ext uri="{FF2B5EF4-FFF2-40B4-BE49-F238E27FC236}">
                <a16:creationId xmlns:a16="http://schemas.microsoft.com/office/drawing/2014/main" id="{ABC07D43-AEAA-8875-12A7-C84047942CEA}"/>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20037088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895593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A75E0A59-0527-4A0B-18CF-BA64B816138E}"/>
              </a:ext>
            </a:extLst>
          </p:cNvPr>
          <p:cNvPicPr>
            <a:picLocks noChangeAspect="1"/>
          </p:cNvPicPr>
          <p:nvPr userDrawn="1"/>
        </p:nvPicPr>
        <p:blipFill rotWithShape="1">
          <a:blip r:embed="rId8" cstate="print">
            <a:duotone>
              <a:prstClr val="black"/>
              <a:srgbClr val="EA0028">
                <a:tint val="45000"/>
                <a:satMod val="400000"/>
              </a:srgb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19DB0C-0445-61D8-9675-AD0B45EE3CB1}"/>
              </a:ext>
            </a:extLst>
          </p:cNvPr>
          <p:cNvSpPr/>
          <p:nvPr userDrawn="1"/>
        </p:nvSpPr>
        <p:spPr>
          <a:xfrm rot="10800000" flipH="1">
            <a:off x="-1" y="0"/>
            <a:ext cx="12192000" cy="6858000"/>
          </a:xfrm>
          <a:prstGeom prst="rect">
            <a:avLst/>
          </a:prstGeom>
          <a:gradFill flip="none" rotWithShape="1">
            <a:gsLst>
              <a:gs pos="63000">
                <a:srgbClr val="222222">
                  <a:alpha val="78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sp>
        <p:nvSpPr>
          <p:cNvPr id="10" name="5. Source" hidden="1">
            <a:extLst>
              <a:ext uri="{FF2B5EF4-FFF2-40B4-BE49-F238E27FC236}">
                <a16:creationId xmlns:a16="http://schemas.microsoft.com/office/drawing/2014/main" id="{6DDBFB7B-6225-696C-CCCD-978726F12A9B}"/>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pic>
        <p:nvPicPr>
          <p:cNvPr id="13" name="Picture 12" descr="A red text on a black background&#10;&#10;Description automatically generated">
            <a:extLst>
              <a:ext uri="{FF2B5EF4-FFF2-40B4-BE49-F238E27FC236}">
                <a16:creationId xmlns:a16="http://schemas.microsoft.com/office/drawing/2014/main" id="{2094E713-6499-9BF0-943C-6DB4A0BB250B}"/>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F21916F6-EE0C-5161-6DC1-61D37F772DAE}"/>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rgbClr val="FEFFFF"/>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spc="300">
              <a:solidFill>
                <a:srgbClr val="FEFFFF"/>
              </a:solidFill>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2A163EAC-1670-E4DF-34CD-981DA01F2582}"/>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sp>
        <p:nvSpPr>
          <p:cNvPr id="16" name="Slide Number">
            <a:extLst>
              <a:ext uri="{FF2B5EF4-FFF2-40B4-BE49-F238E27FC236}">
                <a16:creationId xmlns:a16="http://schemas.microsoft.com/office/drawing/2014/main" id="{0F961004-9043-A449-56E7-A636E0DF745A}"/>
              </a:ext>
            </a:extLst>
          </p:cNvPr>
          <p:cNvSpPr>
            <a:spLocks noChangeArrowheads="1"/>
          </p:cNvSpPr>
          <p:nvPr userDrawn="1">
            <p:custDataLst>
              <p:tags r:id="rId3"/>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a:defRPr/>
            </a:pPr>
            <a:fld id="{4ABDCABE-3F10-B64C-92F1-862014417034}" type="slidenum">
              <a:rPr lang="en-US" sz="800" smtClean="0">
                <a:solidFill>
                  <a:srgbClr val="FEFFFF"/>
                </a:solidFill>
                <a:latin typeface="Open Sans"/>
                <a:cs typeface="Arial" panose="020B0604020202020204" pitchFamily="34" charset="0"/>
              </a:rPr>
              <a:pPr algn="r" defTabSz="610744">
                <a:defRPr/>
              </a:pPr>
              <a:t>‹#›</a:t>
            </a:fld>
            <a:endParaRPr lang="en-US" sz="800">
              <a:solidFill>
                <a:srgbClr val="FEFFFF"/>
              </a:solidFill>
              <a:latin typeface="Open Sans"/>
              <a:cs typeface="Arial" panose="020B0604020202020204" pitchFamily="34" charset="0"/>
            </a:endParaRPr>
          </a:p>
        </p:txBody>
      </p:sp>
      <p:sp>
        <p:nvSpPr>
          <p:cNvPr id="18" name="2. Slide Title">
            <a:extLst>
              <a:ext uri="{FF2B5EF4-FFF2-40B4-BE49-F238E27FC236}">
                <a16:creationId xmlns:a16="http://schemas.microsoft.com/office/drawing/2014/main" id="{3BF11EED-4551-A885-BAE0-FDB2B7B81B28}"/>
              </a:ext>
            </a:extLst>
          </p:cNvPr>
          <p:cNvSpPr>
            <a:spLocks noGrp="1"/>
          </p:cNvSpPr>
          <p:nvPr>
            <p:ph type="title"/>
            <p:custDataLst>
              <p:tags r:id="rId4"/>
            </p:custDataLst>
          </p:nvPr>
        </p:nvSpPr>
        <p:spPr>
          <a:xfrm>
            <a:off x="554735" y="934198"/>
            <a:ext cx="5541264"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26947504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103054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5" name="Group 4">
            <a:extLst>
              <a:ext uri="{FF2B5EF4-FFF2-40B4-BE49-F238E27FC236}">
                <a16:creationId xmlns:a16="http://schemas.microsoft.com/office/drawing/2014/main" id="{B00BEFFE-B217-02FD-2205-E40E9115E15F}"/>
              </a:ext>
            </a:extLst>
          </p:cNvPr>
          <p:cNvGrpSpPr/>
          <p:nvPr userDrawn="1"/>
        </p:nvGrpSpPr>
        <p:grpSpPr>
          <a:xfrm>
            <a:off x="4892069" y="3030462"/>
            <a:ext cx="2414960" cy="901451"/>
            <a:chOff x="927680" y="805367"/>
            <a:chExt cx="2414960" cy="901451"/>
          </a:xfrm>
        </p:grpSpPr>
        <p:grpSp>
          <p:nvGrpSpPr>
            <p:cNvPr id="6" name="Group 5">
              <a:extLst>
                <a:ext uri="{FF2B5EF4-FFF2-40B4-BE49-F238E27FC236}">
                  <a16:creationId xmlns:a16="http://schemas.microsoft.com/office/drawing/2014/main" id="{6B439D62-A601-D515-427A-10349E89E826}"/>
                </a:ext>
              </a:extLst>
            </p:cNvPr>
            <p:cNvGrpSpPr/>
            <p:nvPr/>
          </p:nvGrpSpPr>
          <p:grpSpPr>
            <a:xfrm>
              <a:off x="927680" y="805367"/>
              <a:ext cx="2414960" cy="646747"/>
              <a:chOff x="821000" y="759647"/>
              <a:chExt cx="3107744" cy="832281"/>
            </a:xfrm>
          </p:grpSpPr>
          <p:sp>
            <p:nvSpPr>
              <p:cNvPr id="41" name="Freeform: Shape 40">
                <a:extLst>
                  <a:ext uri="{FF2B5EF4-FFF2-40B4-BE49-F238E27FC236}">
                    <a16:creationId xmlns:a16="http://schemas.microsoft.com/office/drawing/2014/main" id="{1871D961-9C1D-1CCD-178F-D0F69A54D241}"/>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2" name="Freeform: Shape 41">
                <a:extLst>
                  <a:ext uri="{FF2B5EF4-FFF2-40B4-BE49-F238E27FC236}">
                    <a16:creationId xmlns:a16="http://schemas.microsoft.com/office/drawing/2014/main" id="{04BD0149-61D2-E78F-6A69-62BAB47B70BE}"/>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3" name="Freeform: Shape 42">
                <a:extLst>
                  <a:ext uri="{FF2B5EF4-FFF2-40B4-BE49-F238E27FC236}">
                    <a16:creationId xmlns:a16="http://schemas.microsoft.com/office/drawing/2014/main" id="{0FA1B2EE-4C88-0901-9525-28D402F1B921}"/>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4" name="Freeform: Shape 43">
                <a:extLst>
                  <a:ext uri="{FF2B5EF4-FFF2-40B4-BE49-F238E27FC236}">
                    <a16:creationId xmlns:a16="http://schemas.microsoft.com/office/drawing/2014/main" id="{151981BC-ED16-3E39-EDE3-C5C8F9C0B0C6}"/>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5" name="Freeform: Shape 44">
                <a:extLst>
                  <a:ext uri="{FF2B5EF4-FFF2-40B4-BE49-F238E27FC236}">
                    <a16:creationId xmlns:a16="http://schemas.microsoft.com/office/drawing/2014/main" id="{44DF9D41-665C-D047-264D-68951B014A13}"/>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6" name="Freeform: Shape 45">
                <a:extLst>
                  <a:ext uri="{FF2B5EF4-FFF2-40B4-BE49-F238E27FC236}">
                    <a16:creationId xmlns:a16="http://schemas.microsoft.com/office/drawing/2014/main" id="{40E97D3B-BA4F-6CD4-218D-CF6240BFB29F}"/>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7" name="Freeform: Shape 46">
                <a:extLst>
                  <a:ext uri="{FF2B5EF4-FFF2-40B4-BE49-F238E27FC236}">
                    <a16:creationId xmlns:a16="http://schemas.microsoft.com/office/drawing/2014/main" id="{1FFA999C-4F2E-1C4C-693E-5BC7FA3B0502}"/>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grpSp>
        <p:grpSp>
          <p:nvGrpSpPr>
            <p:cNvPr id="7" name="Group 6">
              <a:extLst>
                <a:ext uri="{FF2B5EF4-FFF2-40B4-BE49-F238E27FC236}">
                  <a16:creationId xmlns:a16="http://schemas.microsoft.com/office/drawing/2014/main" id="{9E75BB07-6061-8B01-FB1D-DF23AF0DAF72}"/>
                </a:ext>
              </a:extLst>
            </p:cNvPr>
            <p:cNvGrpSpPr/>
            <p:nvPr/>
          </p:nvGrpSpPr>
          <p:grpSpPr>
            <a:xfrm>
              <a:off x="1411827" y="1629524"/>
              <a:ext cx="1446765" cy="77294"/>
              <a:chOff x="1444036" y="1820232"/>
              <a:chExt cx="1861801" cy="99467"/>
            </a:xfrm>
            <a:solidFill>
              <a:srgbClr val="F7F7F7"/>
            </a:solidFill>
          </p:grpSpPr>
          <p:sp>
            <p:nvSpPr>
              <p:cNvPr id="9" name="Freeform: Shape 8">
                <a:extLst>
                  <a:ext uri="{FF2B5EF4-FFF2-40B4-BE49-F238E27FC236}">
                    <a16:creationId xmlns:a16="http://schemas.microsoft.com/office/drawing/2014/main" id="{FAC5B833-F585-14AD-2965-547B460766C0}"/>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0" name="Freeform: Shape 9">
                <a:extLst>
                  <a:ext uri="{FF2B5EF4-FFF2-40B4-BE49-F238E27FC236}">
                    <a16:creationId xmlns:a16="http://schemas.microsoft.com/office/drawing/2014/main" id="{EC22C5CA-AAFF-849F-AFEF-4DDC8DC07837}"/>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1" name="Freeform: Shape 10">
                <a:extLst>
                  <a:ext uri="{FF2B5EF4-FFF2-40B4-BE49-F238E27FC236}">
                    <a16:creationId xmlns:a16="http://schemas.microsoft.com/office/drawing/2014/main" id="{CB0A3308-C3E1-4AF8-6CEC-A572174B45D5}"/>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2" name="Freeform: Shape 11">
                <a:extLst>
                  <a:ext uri="{FF2B5EF4-FFF2-40B4-BE49-F238E27FC236}">
                    <a16:creationId xmlns:a16="http://schemas.microsoft.com/office/drawing/2014/main" id="{91FA0648-DF16-8319-AE59-17D4CAE40635}"/>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3" name="Freeform: Shape 12">
                <a:extLst>
                  <a:ext uri="{FF2B5EF4-FFF2-40B4-BE49-F238E27FC236}">
                    <a16:creationId xmlns:a16="http://schemas.microsoft.com/office/drawing/2014/main" id="{A56D60C3-C2F2-B5C8-9CDC-D4EB20186F81}"/>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4" name="Freeform: Shape 13">
                <a:extLst>
                  <a:ext uri="{FF2B5EF4-FFF2-40B4-BE49-F238E27FC236}">
                    <a16:creationId xmlns:a16="http://schemas.microsoft.com/office/drawing/2014/main" id="{037CD048-5DF8-5CBA-68E5-2EC9E2DDB87F}"/>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5" name="Freeform: Shape 14">
                <a:extLst>
                  <a:ext uri="{FF2B5EF4-FFF2-40B4-BE49-F238E27FC236}">
                    <a16:creationId xmlns:a16="http://schemas.microsoft.com/office/drawing/2014/main" id="{83FF9A80-AD3A-F0F1-14BF-B51970380A74}"/>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6" name="Freeform: Shape 15">
                <a:extLst>
                  <a:ext uri="{FF2B5EF4-FFF2-40B4-BE49-F238E27FC236}">
                    <a16:creationId xmlns:a16="http://schemas.microsoft.com/office/drawing/2014/main" id="{2C74052D-1BA1-942D-1818-E944B6A46838}"/>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7" name="Freeform: Shape 16">
                <a:extLst>
                  <a:ext uri="{FF2B5EF4-FFF2-40B4-BE49-F238E27FC236}">
                    <a16:creationId xmlns:a16="http://schemas.microsoft.com/office/drawing/2014/main" id="{ED6E77C8-27E3-0AE1-0765-7EE6AF566A2A}"/>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8" name="Freeform: Shape 17">
                <a:extLst>
                  <a:ext uri="{FF2B5EF4-FFF2-40B4-BE49-F238E27FC236}">
                    <a16:creationId xmlns:a16="http://schemas.microsoft.com/office/drawing/2014/main" id="{801E3032-B019-CEB6-A818-B2E5DEC5A135}"/>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9" name="Freeform: Shape 18">
                <a:extLst>
                  <a:ext uri="{FF2B5EF4-FFF2-40B4-BE49-F238E27FC236}">
                    <a16:creationId xmlns:a16="http://schemas.microsoft.com/office/drawing/2014/main" id="{AE029D65-DAF0-EE17-E392-4F01ED4D39E1}"/>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0" name="Freeform: Shape 19">
                <a:extLst>
                  <a:ext uri="{FF2B5EF4-FFF2-40B4-BE49-F238E27FC236}">
                    <a16:creationId xmlns:a16="http://schemas.microsoft.com/office/drawing/2014/main" id="{ADFCA064-1F12-2FF1-706D-8D4DB928522F}"/>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1" name="Freeform: Shape 20">
                <a:extLst>
                  <a:ext uri="{FF2B5EF4-FFF2-40B4-BE49-F238E27FC236}">
                    <a16:creationId xmlns:a16="http://schemas.microsoft.com/office/drawing/2014/main" id="{244DDF20-E814-8D3C-278F-27815864494E}"/>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2" name="Freeform: Shape 21">
                <a:extLst>
                  <a:ext uri="{FF2B5EF4-FFF2-40B4-BE49-F238E27FC236}">
                    <a16:creationId xmlns:a16="http://schemas.microsoft.com/office/drawing/2014/main" id="{3030B25B-1E81-6788-56DE-960CAAABA9FF}"/>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3" name="Freeform: Shape 22">
                <a:extLst>
                  <a:ext uri="{FF2B5EF4-FFF2-40B4-BE49-F238E27FC236}">
                    <a16:creationId xmlns:a16="http://schemas.microsoft.com/office/drawing/2014/main" id="{327E742F-F2FC-C7C9-C199-3EA617A3CCE2}"/>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4" name="Freeform: Shape 23">
                <a:extLst>
                  <a:ext uri="{FF2B5EF4-FFF2-40B4-BE49-F238E27FC236}">
                    <a16:creationId xmlns:a16="http://schemas.microsoft.com/office/drawing/2014/main" id="{11165EC8-DE61-A2C8-075F-A67A8EAA1C2B}"/>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5" name="Freeform: Shape 24">
                <a:extLst>
                  <a:ext uri="{FF2B5EF4-FFF2-40B4-BE49-F238E27FC236}">
                    <a16:creationId xmlns:a16="http://schemas.microsoft.com/office/drawing/2014/main" id="{60453A43-0E98-B3D7-F5DE-6BAE8ADDE4B3}"/>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6" name="Freeform: Shape 25">
                <a:extLst>
                  <a:ext uri="{FF2B5EF4-FFF2-40B4-BE49-F238E27FC236}">
                    <a16:creationId xmlns:a16="http://schemas.microsoft.com/office/drawing/2014/main" id="{A12DDBF3-ED2A-8150-A684-30D12BB89A9D}"/>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7" name="Freeform: Shape 26">
                <a:extLst>
                  <a:ext uri="{FF2B5EF4-FFF2-40B4-BE49-F238E27FC236}">
                    <a16:creationId xmlns:a16="http://schemas.microsoft.com/office/drawing/2014/main" id="{DE829E5E-064A-9B28-5E06-DE1D74E7F1F8}"/>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8" name="Freeform: Shape 27">
                <a:extLst>
                  <a:ext uri="{FF2B5EF4-FFF2-40B4-BE49-F238E27FC236}">
                    <a16:creationId xmlns:a16="http://schemas.microsoft.com/office/drawing/2014/main" id="{5F003A2F-56E6-F949-FAFA-3610A167EFDE}"/>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9" name="Freeform: Shape 28">
                <a:extLst>
                  <a:ext uri="{FF2B5EF4-FFF2-40B4-BE49-F238E27FC236}">
                    <a16:creationId xmlns:a16="http://schemas.microsoft.com/office/drawing/2014/main" id="{6B6A19AF-8274-7539-04B0-45789D39E0BB}"/>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0" name="Freeform: Shape 29">
                <a:extLst>
                  <a:ext uri="{FF2B5EF4-FFF2-40B4-BE49-F238E27FC236}">
                    <a16:creationId xmlns:a16="http://schemas.microsoft.com/office/drawing/2014/main" id="{3FD5A032-752C-E1A0-C0C2-D51B590B262E}"/>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1" name="Freeform: Shape 30">
                <a:extLst>
                  <a:ext uri="{FF2B5EF4-FFF2-40B4-BE49-F238E27FC236}">
                    <a16:creationId xmlns:a16="http://schemas.microsoft.com/office/drawing/2014/main" id="{6A07C7AF-E41B-0BA0-176C-3E287F81304B}"/>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2" name="Freeform: Shape 31">
                <a:extLst>
                  <a:ext uri="{FF2B5EF4-FFF2-40B4-BE49-F238E27FC236}">
                    <a16:creationId xmlns:a16="http://schemas.microsoft.com/office/drawing/2014/main" id="{DC51FEF0-AFA2-B9FF-07F0-E8DDEFCC5B87}"/>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3" name="Freeform: Shape 32">
                <a:extLst>
                  <a:ext uri="{FF2B5EF4-FFF2-40B4-BE49-F238E27FC236}">
                    <a16:creationId xmlns:a16="http://schemas.microsoft.com/office/drawing/2014/main" id="{34750D77-D73D-E833-32C3-9F201112F7C1}"/>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4" name="Freeform: Shape 33">
                <a:extLst>
                  <a:ext uri="{FF2B5EF4-FFF2-40B4-BE49-F238E27FC236}">
                    <a16:creationId xmlns:a16="http://schemas.microsoft.com/office/drawing/2014/main" id="{4EDD92CC-D8E4-C8E4-DE5B-9722701E2107}"/>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5" name="Freeform: Shape 34">
                <a:extLst>
                  <a:ext uri="{FF2B5EF4-FFF2-40B4-BE49-F238E27FC236}">
                    <a16:creationId xmlns:a16="http://schemas.microsoft.com/office/drawing/2014/main" id="{45FB1342-C744-FE46-21C3-D6FA2287D1CA}"/>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6" name="Freeform: Shape 35">
                <a:extLst>
                  <a:ext uri="{FF2B5EF4-FFF2-40B4-BE49-F238E27FC236}">
                    <a16:creationId xmlns:a16="http://schemas.microsoft.com/office/drawing/2014/main" id="{A567F57C-EAD5-2C84-5456-1181ED1E8779}"/>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7" name="Freeform: Shape 36">
                <a:extLst>
                  <a:ext uri="{FF2B5EF4-FFF2-40B4-BE49-F238E27FC236}">
                    <a16:creationId xmlns:a16="http://schemas.microsoft.com/office/drawing/2014/main" id="{B7EF9B01-C352-6B3C-F36C-5C4431367636}"/>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8" name="Freeform: Shape 37">
                <a:extLst>
                  <a:ext uri="{FF2B5EF4-FFF2-40B4-BE49-F238E27FC236}">
                    <a16:creationId xmlns:a16="http://schemas.microsoft.com/office/drawing/2014/main" id="{9673DD62-0066-DAD0-0D79-869CF72455DA}"/>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9" name="Freeform: Shape 38">
                <a:extLst>
                  <a:ext uri="{FF2B5EF4-FFF2-40B4-BE49-F238E27FC236}">
                    <a16:creationId xmlns:a16="http://schemas.microsoft.com/office/drawing/2014/main" id="{E6D47BBE-B5B9-B84E-C7CC-8B2CDED885DD}"/>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40" name="Freeform: Shape 39">
                <a:extLst>
                  <a:ext uri="{FF2B5EF4-FFF2-40B4-BE49-F238E27FC236}">
                    <a16:creationId xmlns:a16="http://schemas.microsoft.com/office/drawing/2014/main" id="{27A4D105-4D5E-CD50-4365-B78E97300FF7}"/>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grpSp>
      </p:grpSp>
      <p:sp>
        <p:nvSpPr>
          <p:cNvPr id="48" name="5. Source" hidden="1">
            <a:extLst>
              <a:ext uri="{FF2B5EF4-FFF2-40B4-BE49-F238E27FC236}">
                <a16:creationId xmlns:a16="http://schemas.microsoft.com/office/drawing/2014/main" id="{BDC213E7-BC39-0C0A-6828-D5D605FD2DCA}"/>
              </a:ext>
            </a:extLst>
          </p:cNvPr>
          <p:cNvSpPr txBox="1">
            <a:spLocks/>
          </p:cNvSpPr>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solidFill>
                  <a:schemeClr val="bg1"/>
                </a:solidFill>
              </a:rPr>
              <a:t>Source: …</a:t>
            </a:r>
          </a:p>
        </p:txBody>
      </p:sp>
    </p:spTree>
    <p:extLst>
      <p:ext uri="{BB962C8B-B14F-4D97-AF65-F5344CB8AC3E}">
        <p14:creationId xmlns:p14="http://schemas.microsoft.com/office/powerpoint/2010/main" val="26832092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10127543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4577BAB2-8343-BC49-136C-E424F620E8B2}"/>
              </a:ext>
            </a:extLst>
          </p:cNvPr>
          <p:cNvSpPr/>
          <p:nvPr userDrawn="1"/>
        </p:nvSpPr>
        <p:spPr>
          <a:xfrm>
            <a:off x="0" y="0"/>
            <a:ext cx="12192000" cy="6858000"/>
          </a:xfrm>
          <a:prstGeom prst="rect">
            <a:avLst/>
          </a:prstGeom>
          <a:gradFill>
            <a:gsLst>
              <a:gs pos="76000">
                <a:srgbClr val="222222"/>
              </a:gs>
              <a:gs pos="100000">
                <a:srgbClr val="E90028">
                  <a:lumMod val="99000"/>
                </a:srgb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a typeface="+mn-ea"/>
              <a:cs typeface="+mn-cs"/>
            </a:endParaRPr>
          </a:p>
        </p:txBody>
      </p:sp>
      <p:grpSp>
        <p:nvGrpSpPr>
          <p:cNvPr id="3" name="Group 2">
            <a:extLst>
              <a:ext uri="{FF2B5EF4-FFF2-40B4-BE49-F238E27FC236}">
                <a16:creationId xmlns:a16="http://schemas.microsoft.com/office/drawing/2014/main" id="{45D4ACD1-5D46-257B-ECA3-0348F02D2DD3}"/>
              </a:ext>
            </a:extLst>
          </p:cNvPr>
          <p:cNvGrpSpPr/>
          <p:nvPr userDrawn="1"/>
        </p:nvGrpSpPr>
        <p:grpSpPr>
          <a:xfrm>
            <a:off x="4888520" y="2978275"/>
            <a:ext cx="2414960" cy="901451"/>
            <a:chOff x="927680" y="805367"/>
            <a:chExt cx="2414960" cy="901451"/>
          </a:xfrm>
        </p:grpSpPr>
        <p:grpSp>
          <p:nvGrpSpPr>
            <p:cNvPr id="5" name="Group 4">
              <a:extLst>
                <a:ext uri="{FF2B5EF4-FFF2-40B4-BE49-F238E27FC236}">
                  <a16:creationId xmlns:a16="http://schemas.microsoft.com/office/drawing/2014/main" id="{BC84C502-8D20-222B-D243-CF399C49FE13}"/>
                </a:ext>
              </a:extLst>
            </p:cNvPr>
            <p:cNvGrpSpPr/>
            <p:nvPr/>
          </p:nvGrpSpPr>
          <p:grpSpPr>
            <a:xfrm>
              <a:off x="927680" y="805367"/>
              <a:ext cx="2414960" cy="646747"/>
              <a:chOff x="821000" y="759647"/>
              <a:chExt cx="3107744" cy="832281"/>
            </a:xfrm>
          </p:grpSpPr>
          <p:sp>
            <p:nvSpPr>
              <p:cNvPr id="40" name="Freeform: Shape 39">
                <a:extLst>
                  <a:ext uri="{FF2B5EF4-FFF2-40B4-BE49-F238E27FC236}">
                    <a16:creationId xmlns:a16="http://schemas.microsoft.com/office/drawing/2014/main" id="{F22E5BC4-C734-EEBB-265E-76DEEF66146F}"/>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1" name="Freeform: Shape 40">
                <a:extLst>
                  <a:ext uri="{FF2B5EF4-FFF2-40B4-BE49-F238E27FC236}">
                    <a16:creationId xmlns:a16="http://schemas.microsoft.com/office/drawing/2014/main" id="{9B6303A5-477B-3ADB-C12D-F813A0D40FB1}"/>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2" name="Freeform: Shape 41">
                <a:extLst>
                  <a:ext uri="{FF2B5EF4-FFF2-40B4-BE49-F238E27FC236}">
                    <a16:creationId xmlns:a16="http://schemas.microsoft.com/office/drawing/2014/main" id="{580E855B-93D9-62D9-0E9B-CA82BB441DA3}"/>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3" name="Freeform: Shape 42">
                <a:extLst>
                  <a:ext uri="{FF2B5EF4-FFF2-40B4-BE49-F238E27FC236}">
                    <a16:creationId xmlns:a16="http://schemas.microsoft.com/office/drawing/2014/main" id="{B80C5603-9261-4D0E-9CE0-EA2DB7B6E32E}"/>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4" name="Freeform: Shape 43">
                <a:extLst>
                  <a:ext uri="{FF2B5EF4-FFF2-40B4-BE49-F238E27FC236}">
                    <a16:creationId xmlns:a16="http://schemas.microsoft.com/office/drawing/2014/main" id="{B99667D1-9CCD-B637-74AF-CCD7766FF3A6}"/>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5" name="Freeform: Shape 44">
                <a:extLst>
                  <a:ext uri="{FF2B5EF4-FFF2-40B4-BE49-F238E27FC236}">
                    <a16:creationId xmlns:a16="http://schemas.microsoft.com/office/drawing/2014/main" id="{E6AA58B8-8B62-8CE8-027F-CE25985DA0E8}"/>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6" name="Freeform: Shape 45">
                <a:extLst>
                  <a:ext uri="{FF2B5EF4-FFF2-40B4-BE49-F238E27FC236}">
                    <a16:creationId xmlns:a16="http://schemas.microsoft.com/office/drawing/2014/main" id="{5937ADAD-0FFC-13A3-9703-DE5C367FB9FC}"/>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grpSp>
        <p:grpSp>
          <p:nvGrpSpPr>
            <p:cNvPr id="6" name="Group 5">
              <a:extLst>
                <a:ext uri="{FF2B5EF4-FFF2-40B4-BE49-F238E27FC236}">
                  <a16:creationId xmlns:a16="http://schemas.microsoft.com/office/drawing/2014/main" id="{D6EE0E7B-F845-5E7B-A6B9-ADAD9AF81634}"/>
                </a:ext>
              </a:extLst>
            </p:cNvPr>
            <p:cNvGrpSpPr/>
            <p:nvPr/>
          </p:nvGrpSpPr>
          <p:grpSpPr>
            <a:xfrm>
              <a:off x="1411827" y="1629524"/>
              <a:ext cx="1446765" cy="77294"/>
              <a:chOff x="1444036" y="1820232"/>
              <a:chExt cx="1861801" cy="99467"/>
            </a:xfrm>
            <a:solidFill>
              <a:srgbClr val="F7F7F7"/>
            </a:solidFill>
          </p:grpSpPr>
          <p:sp>
            <p:nvSpPr>
              <p:cNvPr id="7" name="Freeform: Shape 6">
                <a:extLst>
                  <a:ext uri="{FF2B5EF4-FFF2-40B4-BE49-F238E27FC236}">
                    <a16:creationId xmlns:a16="http://schemas.microsoft.com/office/drawing/2014/main" id="{08084753-74F8-F4FE-DF5F-75D78F1582F0}"/>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 name="Freeform: Shape 7">
                <a:extLst>
                  <a:ext uri="{FF2B5EF4-FFF2-40B4-BE49-F238E27FC236}">
                    <a16:creationId xmlns:a16="http://schemas.microsoft.com/office/drawing/2014/main" id="{CBD8F138-7597-5075-0ACE-7CCE7F80FCEB}"/>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9" name="Freeform: Shape 8">
                <a:extLst>
                  <a:ext uri="{FF2B5EF4-FFF2-40B4-BE49-F238E27FC236}">
                    <a16:creationId xmlns:a16="http://schemas.microsoft.com/office/drawing/2014/main" id="{847135B3-A33A-D8AE-30EC-8D55D6E84C55}"/>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1" name="Freeform: Shape 10">
                <a:extLst>
                  <a:ext uri="{FF2B5EF4-FFF2-40B4-BE49-F238E27FC236}">
                    <a16:creationId xmlns:a16="http://schemas.microsoft.com/office/drawing/2014/main" id="{6720062D-2FE9-CDE5-946F-E0C8D8AF7A75}"/>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2" name="Freeform: Shape 11">
                <a:extLst>
                  <a:ext uri="{FF2B5EF4-FFF2-40B4-BE49-F238E27FC236}">
                    <a16:creationId xmlns:a16="http://schemas.microsoft.com/office/drawing/2014/main" id="{6CC29E5B-EA31-A29A-9461-99245A913BD6}"/>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3" name="Freeform: Shape 12">
                <a:extLst>
                  <a:ext uri="{FF2B5EF4-FFF2-40B4-BE49-F238E27FC236}">
                    <a16:creationId xmlns:a16="http://schemas.microsoft.com/office/drawing/2014/main" id="{955C9585-0227-62E6-C017-691EC6D37D7E}"/>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4" name="Freeform: Shape 13">
                <a:extLst>
                  <a:ext uri="{FF2B5EF4-FFF2-40B4-BE49-F238E27FC236}">
                    <a16:creationId xmlns:a16="http://schemas.microsoft.com/office/drawing/2014/main" id="{6AAEA94C-6AE5-8F70-3E2F-A3D7CE96015C}"/>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5" name="Freeform: Shape 14">
                <a:extLst>
                  <a:ext uri="{FF2B5EF4-FFF2-40B4-BE49-F238E27FC236}">
                    <a16:creationId xmlns:a16="http://schemas.microsoft.com/office/drawing/2014/main" id="{23223A6E-A831-3B43-C8E2-1CCE82844832}"/>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6" name="Freeform: Shape 15">
                <a:extLst>
                  <a:ext uri="{FF2B5EF4-FFF2-40B4-BE49-F238E27FC236}">
                    <a16:creationId xmlns:a16="http://schemas.microsoft.com/office/drawing/2014/main" id="{95E1DC03-3856-BFC7-AA48-BC57DBA525E9}"/>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7" name="Freeform: Shape 16">
                <a:extLst>
                  <a:ext uri="{FF2B5EF4-FFF2-40B4-BE49-F238E27FC236}">
                    <a16:creationId xmlns:a16="http://schemas.microsoft.com/office/drawing/2014/main" id="{E899369B-5D56-C1BC-1FA0-8D07F358B507}"/>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8" name="Freeform: Shape 17">
                <a:extLst>
                  <a:ext uri="{FF2B5EF4-FFF2-40B4-BE49-F238E27FC236}">
                    <a16:creationId xmlns:a16="http://schemas.microsoft.com/office/drawing/2014/main" id="{E903FD77-590B-4640-F682-2934D2B22E32}"/>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9" name="Freeform: Shape 18">
                <a:extLst>
                  <a:ext uri="{FF2B5EF4-FFF2-40B4-BE49-F238E27FC236}">
                    <a16:creationId xmlns:a16="http://schemas.microsoft.com/office/drawing/2014/main" id="{EE4551A4-C5C0-0771-3252-667C7D93CB39}"/>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0" name="Freeform: Shape 19">
                <a:extLst>
                  <a:ext uri="{FF2B5EF4-FFF2-40B4-BE49-F238E27FC236}">
                    <a16:creationId xmlns:a16="http://schemas.microsoft.com/office/drawing/2014/main" id="{6A657196-0927-F558-CAE3-7C7F48B3F579}"/>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1" name="Freeform: Shape 20">
                <a:extLst>
                  <a:ext uri="{FF2B5EF4-FFF2-40B4-BE49-F238E27FC236}">
                    <a16:creationId xmlns:a16="http://schemas.microsoft.com/office/drawing/2014/main" id="{50D7A677-BB14-9305-5194-7B18CE9B9F38}"/>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2" name="Freeform: Shape 21">
                <a:extLst>
                  <a:ext uri="{FF2B5EF4-FFF2-40B4-BE49-F238E27FC236}">
                    <a16:creationId xmlns:a16="http://schemas.microsoft.com/office/drawing/2014/main" id="{690E3860-A5C5-7C1F-3ED0-57CAB7CDEB28}"/>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3" name="Freeform: Shape 22">
                <a:extLst>
                  <a:ext uri="{FF2B5EF4-FFF2-40B4-BE49-F238E27FC236}">
                    <a16:creationId xmlns:a16="http://schemas.microsoft.com/office/drawing/2014/main" id="{3D8AAF2F-AFF8-F36F-EABF-60DA22AC36B8}"/>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4" name="Freeform: Shape 23">
                <a:extLst>
                  <a:ext uri="{FF2B5EF4-FFF2-40B4-BE49-F238E27FC236}">
                    <a16:creationId xmlns:a16="http://schemas.microsoft.com/office/drawing/2014/main" id="{90AD0098-5537-9DB1-91D4-C01DBC846D5E}"/>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5" name="Freeform: Shape 24">
                <a:extLst>
                  <a:ext uri="{FF2B5EF4-FFF2-40B4-BE49-F238E27FC236}">
                    <a16:creationId xmlns:a16="http://schemas.microsoft.com/office/drawing/2014/main" id="{46A91AA5-B624-A334-F8B0-CC1F96963E9B}"/>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6" name="Freeform: Shape 25">
                <a:extLst>
                  <a:ext uri="{FF2B5EF4-FFF2-40B4-BE49-F238E27FC236}">
                    <a16:creationId xmlns:a16="http://schemas.microsoft.com/office/drawing/2014/main" id="{88756C31-D9CF-6F5A-D7E2-856A14CE76FB}"/>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7" name="Freeform: Shape 26">
                <a:extLst>
                  <a:ext uri="{FF2B5EF4-FFF2-40B4-BE49-F238E27FC236}">
                    <a16:creationId xmlns:a16="http://schemas.microsoft.com/office/drawing/2014/main" id="{DD343BCE-6B2E-C241-B123-3671B13B4954}"/>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8" name="Freeform: Shape 27">
                <a:extLst>
                  <a:ext uri="{FF2B5EF4-FFF2-40B4-BE49-F238E27FC236}">
                    <a16:creationId xmlns:a16="http://schemas.microsoft.com/office/drawing/2014/main" id="{ED60D608-1609-1238-91E2-3344A9208278}"/>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9" name="Freeform: Shape 28">
                <a:extLst>
                  <a:ext uri="{FF2B5EF4-FFF2-40B4-BE49-F238E27FC236}">
                    <a16:creationId xmlns:a16="http://schemas.microsoft.com/office/drawing/2014/main" id="{B937A10F-1922-345C-0696-07E5213C3B69}"/>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0" name="Freeform: Shape 29">
                <a:extLst>
                  <a:ext uri="{FF2B5EF4-FFF2-40B4-BE49-F238E27FC236}">
                    <a16:creationId xmlns:a16="http://schemas.microsoft.com/office/drawing/2014/main" id="{F8724B84-B919-89A3-442E-163134BFCFC5}"/>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1" name="Freeform: Shape 30">
                <a:extLst>
                  <a:ext uri="{FF2B5EF4-FFF2-40B4-BE49-F238E27FC236}">
                    <a16:creationId xmlns:a16="http://schemas.microsoft.com/office/drawing/2014/main" id="{75127C7B-1CCA-B4FE-9327-9DF81601F04A}"/>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2" name="Freeform: Shape 31">
                <a:extLst>
                  <a:ext uri="{FF2B5EF4-FFF2-40B4-BE49-F238E27FC236}">
                    <a16:creationId xmlns:a16="http://schemas.microsoft.com/office/drawing/2014/main" id="{5DE6D74B-5935-720A-0108-9F7D21114381}"/>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3" name="Freeform: Shape 32">
                <a:extLst>
                  <a:ext uri="{FF2B5EF4-FFF2-40B4-BE49-F238E27FC236}">
                    <a16:creationId xmlns:a16="http://schemas.microsoft.com/office/drawing/2014/main" id="{378EBCCA-27E1-29F7-13AA-EBAB2CE82A1A}"/>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4" name="Freeform: Shape 33">
                <a:extLst>
                  <a:ext uri="{FF2B5EF4-FFF2-40B4-BE49-F238E27FC236}">
                    <a16:creationId xmlns:a16="http://schemas.microsoft.com/office/drawing/2014/main" id="{206FAC7F-0144-30C4-2ED0-914495DC6498}"/>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5" name="Freeform: Shape 34">
                <a:extLst>
                  <a:ext uri="{FF2B5EF4-FFF2-40B4-BE49-F238E27FC236}">
                    <a16:creationId xmlns:a16="http://schemas.microsoft.com/office/drawing/2014/main" id="{954BE742-C1A6-167A-F344-CCEEF34DEBAE}"/>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6" name="Freeform: Shape 35">
                <a:extLst>
                  <a:ext uri="{FF2B5EF4-FFF2-40B4-BE49-F238E27FC236}">
                    <a16:creationId xmlns:a16="http://schemas.microsoft.com/office/drawing/2014/main" id="{70E68426-DB04-B6AC-3AAC-25F36234BEF7}"/>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7" name="Freeform: Shape 36">
                <a:extLst>
                  <a:ext uri="{FF2B5EF4-FFF2-40B4-BE49-F238E27FC236}">
                    <a16:creationId xmlns:a16="http://schemas.microsoft.com/office/drawing/2014/main" id="{8AE726F4-760A-00EA-4056-4C5F1EFD0B6E}"/>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8" name="Freeform: Shape 37">
                <a:extLst>
                  <a:ext uri="{FF2B5EF4-FFF2-40B4-BE49-F238E27FC236}">
                    <a16:creationId xmlns:a16="http://schemas.microsoft.com/office/drawing/2014/main" id="{A79533DB-B2EC-5AD4-1DBB-3285116FC35B}"/>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9" name="Freeform: Shape 38">
                <a:extLst>
                  <a:ext uri="{FF2B5EF4-FFF2-40B4-BE49-F238E27FC236}">
                    <a16:creationId xmlns:a16="http://schemas.microsoft.com/office/drawing/2014/main" id="{56046DE9-24A1-E140-5740-E0145EB96DCA}"/>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grpSp>
      </p:grpSp>
      <p:sp>
        <p:nvSpPr>
          <p:cNvPr id="48" name="5. Source" hidden="1">
            <a:extLst>
              <a:ext uri="{FF2B5EF4-FFF2-40B4-BE49-F238E27FC236}">
                <a16:creationId xmlns:a16="http://schemas.microsoft.com/office/drawing/2014/main" id="{D298ADB5-39ED-475F-3D06-AE657CAC66E6}"/>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7650520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19935686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3_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7374282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58A66904-D0A2-EE9D-6A68-D3D757A7D4E8}"/>
              </a:ext>
            </a:extLst>
          </p:cNvPr>
          <p:cNvGrpSpPr/>
          <p:nvPr userDrawn="1"/>
        </p:nvGrpSpPr>
        <p:grpSpPr>
          <a:xfrm>
            <a:off x="0" y="0"/>
            <a:ext cx="12192000" cy="6858001"/>
            <a:chOff x="0" y="0"/>
            <a:chExt cx="12192000" cy="6858001"/>
          </a:xfrm>
        </p:grpSpPr>
        <p:pic>
          <p:nvPicPr>
            <p:cNvPr id="5" name="Picture 4">
              <a:extLst>
                <a:ext uri="{FF2B5EF4-FFF2-40B4-BE49-F238E27FC236}">
                  <a16:creationId xmlns:a16="http://schemas.microsoft.com/office/drawing/2014/main" id="{03BD6EAF-3B9C-A87D-9E25-C93E823FFB54}"/>
                </a:ext>
              </a:extLst>
            </p:cNvPr>
            <p:cNvPicPr>
              <a:picLocks noChangeAspect="1"/>
            </p:cNvPicPr>
            <p:nvPr/>
          </p:nvPicPr>
          <p:blipFill>
            <a:blip r:embed="rId8"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6" name="Rectangle 5">
              <a:extLst>
                <a:ext uri="{FF2B5EF4-FFF2-40B4-BE49-F238E27FC236}">
                  <a16:creationId xmlns:a16="http://schemas.microsoft.com/office/drawing/2014/main" id="{9FA371D4-B68C-D92B-6E5B-5AE012F64069}"/>
                </a:ext>
              </a:extLst>
            </p:cNvPr>
            <p:cNvSpPr/>
            <p:nvPr/>
          </p:nvSpPr>
          <p:spPr>
            <a:xfrm rot="10800000" flipH="1">
              <a:off x="0" y="1"/>
              <a:ext cx="12192000" cy="6858000"/>
            </a:xfrm>
            <a:prstGeom prst="rect">
              <a:avLst/>
            </a:prstGeom>
            <a:gradFill flip="none" rotWithShape="1">
              <a:gsLst>
                <a:gs pos="25000">
                  <a:schemeClr val="tx1"/>
                </a:gs>
                <a:gs pos="100000">
                  <a:schemeClr val="accent3">
                    <a:lumMod val="99000"/>
                    <a:alpha val="1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4463736"/>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r>
              <a:rPr lang="en-US" dirty="0"/>
              <a:t>Insert date here </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4"/>
            </p:custDataLst>
          </p:nvPr>
        </p:nvSpPr>
        <p:spPr>
          <a:xfrm>
            <a:off x="927680" y="3587746"/>
            <a:ext cx="9351056" cy="555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4400" dirty="0">
                <a:solidFill>
                  <a:schemeClr val="bg2"/>
                </a:solidFill>
              </a:defRPr>
            </a:lvl1pPr>
          </a:lstStyle>
          <a:p>
            <a:pPr lvl="0"/>
            <a:r>
              <a:rPr lang="en-US" dirty="0"/>
              <a:t>Click to edit Master title style</a:t>
            </a:r>
          </a:p>
        </p:txBody>
      </p:sp>
      <p:grpSp>
        <p:nvGrpSpPr>
          <p:cNvPr id="10" name="Group 9">
            <a:extLst>
              <a:ext uri="{FF2B5EF4-FFF2-40B4-BE49-F238E27FC236}">
                <a16:creationId xmlns:a16="http://schemas.microsoft.com/office/drawing/2014/main" id="{CB63E547-0AFC-C230-4912-4D3DD3324A8F}"/>
              </a:ext>
            </a:extLst>
          </p:cNvPr>
          <p:cNvGrpSpPr/>
          <p:nvPr userDrawn="1"/>
        </p:nvGrpSpPr>
        <p:grpSpPr>
          <a:xfrm>
            <a:off x="927680" y="805367"/>
            <a:ext cx="2414960" cy="901451"/>
            <a:chOff x="927680" y="805367"/>
            <a:chExt cx="2414960" cy="901451"/>
          </a:xfrm>
        </p:grpSpPr>
        <p:grpSp>
          <p:nvGrpSpPr>
            <p:cNvPr id="14" name="Group 13">
              <a:extLst>
                <a:ext uri="{FF2B5EF4-FFF2-40B4-BE49-F238E27FC236}">
                  <a16:creationId xmlns:a16="http://schemas.microsoft.com/office/drawing/2014/main" id="{7ABECEF8-C731-650D-CF09-895E8FD51524}"/>
                </a:ext>
              </a:extLst>
            </p:cNvPr>
            <p:cNvGrpSpPr/>
            <p:nvPr/>
          </p:nvGrpSpPr>
          <p:grpSpPr>
            <a:xfrm>
              <a:off x="927680" y="805367"/>
              <a:ext cx="2414960" cy="646747"/>
              <a:chOff x="821000" y="759647"/>
              <a:chExt cx="3107744" cy="832281"/>
            </a:xfrm>
          </p:grpSpPr>
          <p:sp>
            <p:nvSpPr>
              <p:cNvPr id="51" name="Freeform: Shape 50">
                <a:extLst>
                  <a:ext uri="{FF2B5EF4-FFF2-40B4-BE49-F238E27FC236}">
                    <a16:creationId xmlns:a16="http://schemas.microsoft.com/office/drawing/2014/main" id="{4306BB84-6170-A32C-9541-AFCD92E03E94}"/>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rtl="0"/>
                <a:endParaRPr lang="en-US"/>
              </a:p>
            </p:txBody>
          </p:sp>
          <p:sp>
            <p:nvSpPr>
              <p:cNvPr id="52" name="Freeform: Shape 51">
                <a:extLst>
                  <a:ext uri="{FF2B5EF4-FFF2-40B4-BE49-F238E27FC236}">
                    <a16:creationId xmlns:a16="http://schemas.microsoft.com/office/drawing/2014/main" id="{DC482E34-63FF-4C19-AD2C-F115B4EC3A2F}"/>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rtl="0"/>
                <a:endParaRPr lang="en-US"/>
              </a:p>
            </p:txBody>
          </p:sp>
          <p:sp>
            <p:nvSpPr>
              <p:cNvPr id="53" name="Freeform: Shape 52">
                <a:extLst>
                  <a:ext uri="{FF2B5EF4-FFF2-40B4-BE49-F238E27FC236}">
                    <a16:creationId xmlns:a16="http://schemas.microsoft.com/office/drawing/2014/main" id="{9960A953-2EDC-4509-F254-A792D05259B9}"/>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rtl="0"/>
                <a:endParaRPr lang="en-US"/>
              </a:p>
            </p:txBody>
          </p:sp>
          <p:sp>
            <p:nvSpPr>
              <p:cNvPr id="54" name="Freeform: Shape 53">
                <a:extLst>
                  <a:ext uri="{FF2B5EF4-FFF2-40B4-BE49-F238E27FC236}">
                    <a16:creationId xmlns:a16="http://schemas.microsoft.com/office/drawing/2014/main" id="{D554292A-60F2-EB18-90A9-D871DB3D0D6F}"/>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rtl="0"/>
                <a:endParaRPr lang="en-US"/>
              </a:p>
            </p:txBody>
          </p:sp>
          <p:sp>
            <p:nvSpPr>
              <p:cNvPr id="55" name="Freeform: Shape 54">
                <a:extLst>
                  <a:ext uri="{FF2B5EF4-FFF2-40B4-BE49-F238E27FC236}">
                    <a16:creationId xmlns:a16="http://schemas.microsoft.com/office/drawing/2014/main" id="{8EF8CC75-A6D3-58FA-14F3-9D6EBAD6FC21}"/>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rtl="0"/>
                <a:endParaRPr lang="en-US"/>
              </a:p>
            </p:txBody>
          </p:sp>
          <p:sp>
            <p:nvSpPr>
              <p:cNvPr id="56" name="Freeform: Shape 55">
                <a:extLst>
                  <a:ext uri="{FF2B5EF4-FFF2-40B4-BE49-F238E27FC236}">
                    <a16:creationId xmlns:a16="http://schemas.microsoft.com/office/drawing/2014/main" id="{548BAEA1-1B42-CF93-E367-3E57604D881A}"/>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rtl="0"/>
                <a:endParaRPr lang="en-US"/>
              </a:p>
            </p:txBody>
          </p:sp>
          <p:sp>
            <p:nvSpPr>
              <p:cNvPr id="57" name="Freeform: Shape 56">
                <a:extLst>
                  <a:ext uri="{FF2B5EF4-FFF2-40B4-BE49-F238E27FC236}">
                    <a16:creationId xmlns:a16="http://schemas.microsoft.com/office/drawing/2014/main" id="{F13239F7-4CF6-9871-B2FE-1EE825BC36D4}"/>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rtl="0"/>
                <a:endParaRPr lang="en-US"/>
              </a:p>
            </p:txBody>
          </p:sp>
        </p:grpSp>
        <p:grpSp>
          <p:nvGrpSpPr>
            <p:cNvPr id="15" name="Group 14">
              <a:extLst>
                <a:ext uri="{FF2B5EF4-FFF2-40B4-BE49-F238E27FC236}">
                  <a16:creationId xmlns:a16="http://schemas.microsoft.com/office/drawing/2014/main" id="{498CFEFE-1C6F-C930-8C74-9B7E2B28281A}"/>
                </a:ext>
              </a:extLst>
            </p:cNvPr>
            <p:cNvGrpSpPr/>
            <p:nvPr/>
          </p:nvGrpSpPr>
          <p:grpSpPr>
            <a:xfrm>
              <a:off x="1411827" y="1629524"/>
              <a:ext cx="1446765" cy="77294"/>
              <a:chOff x="1444036" y="1820232"/>
              <a:chExt cx="1861801" cy="99467"/>
            </a:xfrm>
            <a:solidFill>
              <a:schemeClr val="bg1"/>
            </a:solidFill>
          </p:grpSpPr>
          <p:sp>
            <p:nvSpPr>
              <p:cNvPr id="17" name="Freeform: Shape 16">
                <a:extLst>
                  <a:ext uri="{FF2B5EF4-FFF2-40B4-BE49-F238E27FC236}">
                    <a16:creationId xmlns:a16="http://schemas.microsoft.com/office/drawing/2014/main" id="{8F6BD69C-62A8-51FC-102C-AB16197CB579}"/>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rtl="0"/>
                <a:endParaRPr lang="en-US">
                  <a:solidFill>
                    <a:schemeClr val="bg1"/>
                  </a:solidFill>
                </a:endParaRPr>
              </a:p>
            </p:txBody>
          </p:sp>
          <p:sp>
            <p:nvSpPr>
              <p:cNvPr id="19" name="Freeform: Shape 18">
                <a:extLst>
                  <a:ext uri="{FF2B5EF4-FFF2-40B4-BE49-F238E27FC236}">
                    <a16:creationId xmlns:a16="http://schemas.microsoft.com/office/drawing/2014/main" id="{0FB5608C-5CC3-84A5-E09E-122802458280}"/>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rtl="0"/>
                <a:endParaRPr lang="en-US">
                  <a:solidFill>
                    <a:schemeClr val="bg1"/>
                  </a:solidFill>
                </a:endParaRPr>
              </a:p>
            </p:txBody>
          </p:sp>
          <p:sp>
            <p:nvSpPr>
              <p:cNvPr id="21" name="Freeform: Shape 20">
                <a:extLst>
                  <a:ext uri="{FF2B5EF4-FFF2-40B4-BE49-F238E27FC236}">
                    <a16:creationId xmlns:a16="http://schemas.microsoft.com/office/drawing/2014/main" id="{E079E8B9-D42E-27BC-095E-1D9F530797B0}"/>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rtl="0"/>
                <a:endParaRPr lang="en-US">
                  <a:solidFill>
                    <a:schemeClr val="bg1"/>
                  </a:solidFill>
                </a:endParaRPr>
              </a:p>
            </p:txBody>
          </p:sp>
          <p:sp>
            <p:nvSpPr>
              <p:cNvPr id="22" name="Freeform: Shape 21">
                <a:extLst>
                  <a:ext uri="{FF2B5EF4-FFF2-40B4-BE49-F238E27FC236}">
                    <a16:creationId xmlns:a16="http://schemas.microsoft.com/office/drawing/2014/main" id="{176367BC-8EB3-17E6-02D2-F1C69AF30210}"/>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rtl="0"/>
                <a:endParaRPr lang="en-US">
                  <a:solidFill>
                    <a:schemeClr val="bg1"/>
                  </a:solidFill>
                </a:endParaRPr>
              </a:p>
            </p:txBody>
          </p:sp>
          <p:sp>
            <p:nvSpPr>
              <p:cNvPr id="23" name="Freeform: Shape 22">
                <a:extLst>
                  <a:ext uri="{FF2B5EF4-FFF2-40B4-BE49-F238E27FC236}">
                    <a16:creationId xmlns:a16="http://schemas.microsoft.com/office/drawing/2014/main" id="{8C6CEEA0-1B6C-0284-138F-D1F9183563AD}"/>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rtl="0"/>
                <a:endParaRPr lang="en-US">
                  <a:solidFill>
                    <a:schemeClr val="bg1"/>
                  </a:solidFill>
                </a:endParaRPr>
              </a:p>
            </p:txBody>
          </p:sp>
          <p:sp>
            <p:nvSpPr>
              <p:cNvPr id="24" name="Freeform: Shape 23">
                <a:extLst>
                  <a:ext uri="{FF2B5EF4-FFF2-40B4-BE49-F238E27FC236}">
                    <a16:creationId xmlns:a16="http://schemas.microsoft.com/office/drawing/2014/main" id="{DA4F888C-1DAC-2694-2180-A351C1C986B3}"/>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rtl="0"/>
                <a:endParaRPr lang="en-US">
                  <a:solidFill>
                    <a:schemeClr val="bg1"/>
                  </a:solidFill>
                </a:endParaRPr>
              </a:p>
            </p:txBody>
          </p:sp>
          <p:sp>
            <p:nvSpPr>
              <p:cNvPr id="25" name="Freeform: Shape 24">
                <a:extLst>
                  <a:ext uri="{FF2B5EF4-FFF2-40B4-BE49-F238E27FC236}">
                    <a16:creationId xmlns:a16="http://schemas.microsoft.com/office/drawing/2014/main" id="{FBEA4C79-F87F-5C70-9C51-AB3817ED685F}"/>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rtl="0"/>
                <a:endParaRPr lang="en-US">
                  <a:solidFill>
                    <a:schemeClr val="bg1"/>
                  </a:solidFill>
                </a:endParaRPr>
              </a:p>
            </p:txBody>
          </p:sp>
          <p:sp>
            <p:nvSpPr>
              <p:cNvPr id="26" name="Freeform: Shape 25">
                <a:extLst>
                  <a:ext uri="{FF2B5EF4-FFF2-40B4-BE49-F238E27FC236}">
                    <a16:creationId xmlns:a16="http://schemas.microsoft.com/office/drawing/2014/main" id="{D9C30FF3-8687-E75D-D075-0E7A5194BF87}"/>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rtl="0"/>
                <a:endParaRPr lang="en-US">
                  <a:solidFill>
                    <a:schemeClr val="bg1"/>
                  </a:solidFill>
                </a:endParaRPr>
              </a:p>
            </p:txBody>
          </p:sp>
          <p:sp>
            <p:nvSpPr>
              <p:cNvPr id="27" name="Freeform: Shape 26">
                <a:extLst>
                  <a:ext uri="{FF2B5EF4-FFF2-40B4-BE49-F238E27FC236}">
                    <a16:creationId xmlns:a16="http://schemas.microsoft.com/office/drawing/2014/main" id="{DEBE9172-0D0B-B78F-E80B-A6B9D399A9B6}"/>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28" name="Freeform: Shape 27">
                <a:extLst>
                  <a:ext uri="{FF2B5EF4-FFF2-40B4-BE49-F238E27FC236}">
                    <a16:creationId xmlns:a16="http://schemas.microsoft.com/office/drawing/2014/main" id="{8B43250D-E258-744A-A9AE-911B03651973}"/>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rtl="0"/>
                <a:endParaRPr lang="en-US">
                  <a:solidFill>
                    <a:schemeClr val="bg1"/>
                  </a:solidFill>
                </a:endParaRPr>
              </a:p>
            </p:txBody>
          </p:sp>
          <p:sp>
            <p:nvSpPr>
              <p:cNvPr id="29" name="Freeform: Shape 28">
                <a:extLst>
                  <a:ext uri="{FF2B5EF4-FFF2-40B4-BE49-F238E27FC236}">
                    <a16:creationId xmlns:a16="http://schemas.microsoft.com/office/drawing/2014/main" id="{3E51FF71-D0EC-6381-11A6-E4DF80FC4E02}"/>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rtl="0"/>
                <a:endParaRPr lang="en-US">
                  <a:solidFill>
                    <a:schemeClr val="bg1"/>
                  </a:solidFill>
                </a:endParaRPr>
              </a:p>
            </p:txBody>
          </p:sp>
          <p:sp>
            <p:nvSpPr>
              <p:cNvPr id="30" name="Freeform: Shape 29">
                <a:extLst>
                  <a:ext uri="{FF2B5EF4-FFF2-40B4-BE49-F238E27FC236}">
                    <a16:creationId xmlns:a16="http://schemas.microsoft.com/office/drawing/2014/main" id="{F9A16E9B-7D74-CA6B-3939-C08B42D05F5B}"/>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rtl="0"/>
                <a:endParaRPr lang="en-US">
                  <a:solidFill>
                    <a:schemeClr val="bg1"/>
                  </a:solidFill>
                </a:endParaRPr>
              </a:p>
            </p:txBody>
          </p:sp>
          <p:sp>
            <p:nvSpPr>
              <p:cNvPr id="31" name="Freeform: Shape 30">
                <a:extLst>
                  <a:ext uri="{FF2B5EF4-FFF2-40B4-BE49-F238E27FC236}">
                    <a16:creationId xmlns:a16="http://schemas.microsoft.com/office/drawing/2014/main" id="{CF8BD753-ABFD-424F-1CC2-418208AF2A1E}"/>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rtl="0"/>
                <a:endParaRPr lang="en-US">
                  <a:solidFill>
                    <a:schemeClr val="bg1"/>
                  </a:solidFill>
                </a:endParaRPr>
              </a:p>
            </p:txBody>
          </p:sp>
          <p:sp>
            <p:nvSpPr>
              <p:cNvPr id="32" name="Freeform: Shape 31">
                <a:extLst>
                  <a:ext uri="{FF2B5EF4-FFF2-40B4-BE49-F238E27FC236}">
                    <a16:creationId xmlns:a16="http://schemas.microsoft.com/office/drawing/2014/main" id="{6A3AAB72-6566-0EAA-C30D-C15031C2D193}"/>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rtl="0"/>
                <a:endParaRPr lang="en-US">
                  <a:solidFill>
                    <a:schemeClr val="bg1"/>
                  </a:solidFill>
                </a:endParaRPr>
              </a:p>
            </p:txBody>
          </p:sp>
          <p:sp>
            <p:nvSpPr>
              <p:cNvPr id="33" name="Freeform: Shape 32">
                <a:extLst>
                  <a:ext uri="{FF2B5EF4-FFF2-40B4-BE49-F238E27FC236}">
                    <a16:creationId xmlns:a16="http://schemas.microsoft.com/office/drawing/2014/main" id="{1B5CD38A-9E26-716E-2AD9-997E2383F768}"/>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rtl="0"/>
                <a:endParaRPr lang="en-US">
                  <a:solidFill>
                    <a:schemeClr val="bg1"/>
                  </a:solidFill>
                </a:endParaRPr>
              </a:p>
            </p:txBody>
          </p:sp>
          <p:sp>
            <p:nvSpPr>
              <p:cNvPr id="34" name="Freeform: Shape 33">
                <a:extLst>
                  <a:ext uri="{FF2B5EF4-FFF2-40B4-BE49-F238E27FC236}">
                    <a16:creationId xmlns:a16="http://schemas.microsoft.com/office/drawing/2014/main" id="{0DFD5B0D-D076-C69C-AC36-0A5BA022227A}"/>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rtl="0"/>
                <a:endParaRPr lang="en-US">
                  <a:solidFill>
                    <a:schemeClr val="bg1"/>
                  </a:solidFill>
                </a:endParaRPr>
              </a:p>
            </p:txBody>
          </p:sp>
          <p:sp>
            <p:nvSpPr>
              <p:cNvPr id="35" name="Freeform: Shape 34">
                <a:extLst>
                  <a:ext uri="{FF2B5EF4-FFF2-40B4-BE49-F238E27FC236}">
                    <a16:creationId xmlns:a16="http://schemas.microsoft.com/office/drawing/2014/main" id="{02F9458E-9AD5-9BD5-8AFC-A2744A20DE22}"/>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rtl="0"/>
                <a:endParaRPr lang="en-US">
                  <a:solidFill>
                    <a:schemeClr val="bg1"/>
                  </a:solidFill>
                </a:endParaRPr>
              </a:p>
            </p:txBody>
          </p:sp>
          <p:sp>
            <p:nvSpPr>
              <p:cNvPr id="36" name="Freeform: Shape 35">
                <a:extLst>
                  <a:ext uri="{FF2B5EF4-FFF2-40B4-BE49-F238E27FC236}">
                    <a16:creationId xmlns:a16="http://schemas.microsoft.com/office/drawing/2014/main" id="{3E8049DE-EF83-04FA-FE6E-5B0AAE1BB833}"/>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37" name="Freeform: Shape 36">
                <a:extLst>
                  <a:ext uri="{FF2B5EF4-FFF2-40B4-BE49-F238E27FC236}">
                    <a16:creationId xmlns:a16="http://schemas.microsoft.com/office/drawing/2014/main" id="{DABEB15E-CEEC-83DD-8126-D356A8E8C17D}"/>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rtl="0"/>
                <a:endParaRPr lang="en-US">
                  <a:solidFill>
                    <a:schemeClr val="bg1"/>
                  </a:solidFill>
                </a:endParaRPr>
              </a:p>
            </p:txBody>
          </p:sp>
          <p:sp>
            <p:nvSpPr>
              <p:cNvPr id="38" name="Freeform: Shape 37">
                <a:extLst>
                  <a:ext uri="{FF2B5EF4-FFF2-40B4-BE49-F238E27FC236}">
                    <a16:creationId xmlns:a16="http://schemas.microsoft.com/office/drawing/2014/main" id="{F74DF724-A3FC-9665-6E80-763AB825716F}"/>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rtl="0"/>
                <a:endParaRPr lang="en-US">
                  <a:solidFill>
                    <a:schemeClr val="bg1"/>
                  </a:solidFill>
                </a:endParaRPr>
              </a:p>
            </p:txBody>
          </p:sp>
          <p:sp>
            <p:nvSpPr>
              <p:cNvPr id="39" name="Freeform: Shape 38">
                <a:extLst>
                  <a:ext uri="{FF2B5EF4-FFF2-40B4-BE49-F238E27FC236}">
                    <a16:creationId xmlns:a16="http://schemas.microsoft.com/office/drawing/2014/main" id="{6799AA50-3E5F-C2B8-2BC0-908C67297368}"/>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rtl="0"/>
                <a:endParaRPr lang="en-US">
                  <a:solidFill>
                    <a:schemeClr val="bg1"/>
                  </a:solidFill>
                </a:endParaRPr>
              </a:p>
            </p:txBody>
          </p:sp>
          <p:sp>
            <p:nvSpPr>
              <p:cNvPr id="40" name="Freeform: Shape 39">
                <a:extLst>
                  <a:ext uri="{FF2B5EF4-FFF2-40B4-BE49-F238E27FC236}">
                    <a16:creationId xmlns:a16="http://schemas.microsoft.com/office/drawing/2014/main" id="{26829709-F3DA-F1E0-E780-F24A36520943}"/>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41" name="Freeform: Shape 40">
                <a:extLst>
                  <a:ext uri="{FF2B5EF4-FFF2-40B4-BE49-F238E27FC236}">
                    <a16:creationId xmlns:a16="http://schemas.microsoft.com/office/drawing/2014/main" id="{DF99CD6E-B502-7A07-D9E0-236B2E91CD58}"/>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rtl="0"/>
                <a:endParaRPr lang="en-US">
                  <a:solidFill>
                    <a:schemeClr val="bg1"/>
                  </a:solidFill>
                </a:endParaRPr>
              </a:p>
            </p:txBody>
          </p:sp>
          <p:sp>
            <p:nvSpPr>
              <p:cNvPr id="42" name="Freeform: Shape 41">
                <a:extLst>
                  <a:ext uri="{FF2B5EF4-FFF2-40B4-BE49-F238E27FC236}">
                    <a16:creationId xmlns:a16="http://schemas.microsoft.com/office/drawing/2014/main" id="{97B55110-A12F-D7CF-8D27-88AF27B07156}"/>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rtl="0"/>
                <a:endParaRPr lang="en-US">
                  <a:solidFill>
                    <a:schemeClr val="bg1"/>
                  </a:solidFill>
                </a:endParaRPr>
              </a:p>
            </p:txBody>
          </p:sp>
          <p:sp>
            <p:nvSpPr>
              <p:cNvPr id="43" name="Freeform: Shape 42">
                <a:extLst>
                  <a:ext uri="{FF2B5EF4-FFF2-40B4-BE49-F238E27FC236}">
                    <a16:creationId xmlns:a16="http://schemas.microsoft.com/office/drawing/2014/main" id="{41E7E723-B1B7-13A1-754F-3856E4275CB3}"/>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rtl="0"/>
                <a:endParaRPr lang="en-US">
                  <a:solidFill>
                    <a:schemeClr val="bg1"/>
                  </a:solidFill>
                </a:endParaRPr>
              </a:p>
            </p:txBody>
          </p:sp>
          <p:sp>
            <p:nvSpPr>
              <p:cNvPr id="44" name="Freeform: Shape 43">
                <a:extLst>
                  <a:ext uri="{FF2B5EF4-FFF2-40B4-BE49-F238E27FC236}">
                    <a16:creationId xmlns:a16="http://schemas.microsoft.com/office/drawing/2014/main" id="{86FDF58A-19B3-6BF4-D531-D89F53663AA4}"/>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rtl="0"/>
                <a:endParaRPr lang="en-US">
                  <a:solidFill>
                    <a:schemeClr val="bg1"/>
                  </a:solidFill>
                </a:endParaRPr>
              </a:p>
            </p:txBody>
          </p:sp>
          <p:sp>
            <p:nvSpPr>
              <p:cNvPr id="45" name="Freeform: Shape 44">
                <a:extLst>
                  <a:ext uri="{FF2B5EF4-FFF2-40B4-BE49-F238E27FC236}">
                    <a16:creationId xmlns:a16="http://schemas.microsoft.com/office/drawing/2014/main" id="{9B7A84A2-1A95-3999-050A-C99428BDE867}"/>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rtl="0"/>
                <a:endParaRPr lang="en-US">
                  <a:solidFill>
                    <a:schemeClr val="bg1"/>
                  </a:solidFill>
                </a:endParaRPr>
              </a:p>
            </p:txBody>
          </p:sp>
          <p:sp>
            <p:nvSpPr>
              <p:cNvPr id="46" name="Freeform: Shape 45">
                <a:extLst>
                  <a:ext uri="{FF2B5EF4-FFF2-40B4-BE49-F238E27FC236}">
                    <a16:creationId xmlns:a16="http://schemas.microsoft.com/office/drawing/2014/main" id="{6D6EE046-FA08-FFE5-B805-7FB675949E57}"/>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rtl="0"/>
                <a:endParaRPr lang="en-US">
                  <a:solidFill>
                    <a:schemeClr val="bg1"/>
                  </a:solidFill>
                </a:endParaRPr>
              </a:p>
            </p:txBody>
          </p:sp>
          <p:sp>
            <p:nvSpPr>
              <p:cNvPr id="47" name="Freeform: Shape 46">
                <a:extLst>
                  <a:ext uri="{FF2B5EF4-FFF2-40B4-BE49-F238E27FC236}">
                    <a16:creationId xmlns:a16="http://schemas.microsoft.com/office/drawing/2014/main" id="{D253D2BF-1606-EC18-6C57-4745A489EE02}"/>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48" name="Freeform: Shape 47">
                <a:extLst>
                  <a:ext uri="{FF2B5EF4-FFF2-40B4-BE49-F238E27FC236}">
                    <a16:creationId xmlns:a16="http://schemas.microsoft.com/office/drawing/2014/main" id="{F4295A84-EA11-9EA6-7DEC-F36B8C8F592E}"/>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rtl="0"/>
                <a:endParaRPr lang="en-US">
                  <a:solidFill>
                    <a:schemeClr val="bg1"/>
                  </a:solidFill>
                </a:endParaRPr>
              </a:p>
            </p:txBody>
          </p:sp>
          <p:sp>
            <p:nvSpPr>
              <p:cNvPr id="49" name="Freeform: Shape 48">
                <a:extLst>
                  <a:ext uri="{FF2B5EF4-FFF2-40B4-BE49-F238E27FC236}">
                    <a16:creationId xmlns:a16="http://schemas.microsoft.com/office/drawing/2014/main" id="{12171D4B-2AD9-02CF-4D1D-960B8B2E224F}"/>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rtl="0"/>
                <a:endParaRPr lang="en-US">
                  <a:solidFill>
                    <a:schemeClr val="bg1"/>
                  </a:solidFill>
                </a:endParaRPr>
              </a:p>
            </p:txBody>
          </p:sp>
          <p:sp>
            <p:nvSpPr>
              <p:cNvPr id="50" name="Freeform: Shape 49">
                <a:extLst>
                  <a:ext uri="{FF2B5EF4-FFF2-40B4-BE49-F238E27FC236}">
                    <a16:creationId xmlns:a16="http://schemas.microsoft.com/office/drawing/2014/main" id="{7B47EE26-9358-54E2-24DB-E8688AEF18AD}"/>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rtl="0"/>
                <a:endParaRPr lang="en-US">
                  <a:solidFill>
                    <a:schemeClr val="bg1"/>
                  </a:solidFill>
                </a:endParaRPr>
              </a:p>
            </p:txBody>
          </p:sp>
        </p:grpSp>
      </p:grpSp>
    </p:spTree>
    <p:extLst>
      <p:ext uri="{BB962C8B-B14F-4D97-AF65-F5344CB8AC3E}">
        <p14:creationId xmlns:p14="http://schemas.microsoft.com/office/powerpoint/2010/main" val="193124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11352954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213780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4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24837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EC4CF-3C87-3F20-9A7D-FC451B84DF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E7EABD-5C03-EC07-CDDA-80E138DEA3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90017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7167663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3" name="Group 2">
            <a:extLst>
              <a:ext uri="{FF2B5EF4-FFF2-40B4-BE49-F238E27FC236}">
                <a16:creationId xmlns:a16="http://schemas.microsoft.com/office/drawing/2014/main" id="{4F0099F4-9EB6-76FD-6E70-E048D6B602F9}"/>
              </a:ext>
            </a:extLst>
          </p:cNvPr>
          <p:cNvGrpSpPr/>
          <p:nvPr userDrawn="1"/>
        </p:nvGrpSpPr>
        <p:grpSpPr bwMode="ltGray">
          <a:xfrm>
            <a:off x="551941" y="680004"/>
            <a:ext cx="2107440" cy="564589"/>
            <a:chOff x="3890140" y="2866944"/>
            <a:chExt cx="2912259" cy="780202"/>
          </a:xfrm>
          <a:solidFill>
            <a:schemeClr val="accent1"/>
          </a:solidFill>
        </p:grpSpPr>
        <p:sp>
          <p:nvSpPr>
            <p:cNvPr id="4" name="object 2">
              <a:extLst>
                <a:ext uri="{FF2B5EF4-FFF2-40B4-BE49-F238E27FC236}">
                  <a16:creationId xmlns:a16="http://schemas.microsoft.com/office/drawing/2014/main" id="{530E9DD9-8234-604A-802F-A054023027D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5" name="object 3">
              <a:extLst>
                <a:ext uri="{FF2B5EF4-FFF2-40B4-BE49-F238E27FC236}">
                  <a16:creationId xmlns:a16="http://schemas.microsoft.com/office/drawing/2014/main" id="{74877B3B-2E75-94EF-0FFD-025C9960BC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6" name="object 4">
              <a:extLst>
                <a:ext uri="{FF2B5EF4-FFF2-40B4-BE49-F238E27FC236}">
                  <a16:creationId xmlns:a16="http://schemas.microsoft.com/office/drawing/2014/main" id="{A56A5F59-A909-9534-D1B7-F13A68E83B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E011A66A-F864-64F2-D918-E7B44FBE359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57F814EB-C003-AAFC-B087-3ECE3DF140B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0" name="object 7">
              <a:extLst>
                <a:ext uri="{FF2B5EF4-FFF2-40B4-BE49-F238E27FC236}">
                  <a16:creationId xmlns:a16="http://schemas.microsoft.com/office/drawing/2014/main" id="{FBA19776-56DE-C7CC-F340-70B41111B2F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1" name="object 8">
              <a:extLst>
                <a:ext uri="{FF2B5EF4-FFF2-40B4-BE49-F238E27FC236}">
                  <a16:creationId xmlns:a16="http://schemas.microsoft.com/office/drawing/2014/main" id="{CC90407A-30F6-698A-A8F2-FA7D90005B2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6309998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72732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solidFill>
                  <a:schemeClr val="accent1"/>
                </a:solidFill>
              </a:defRPr>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1763"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Tree>
    <p:extLst>
      <p:ext uri="{BB962C8B-B14F-4D97-AF65-F5344CB8AC3E}">
        <p14:creationId xmlns:p14="http://schemas.microsoft.com/office/powerpoint/2010/main" val="1205439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8507300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a:t>Click to edit Master title style</a:t>
            </a:r>
            <a:br>
              <a:rPr lang="en-US"/>
            </a:br>
            <a:endParaRPr lang="en-US"/>
          </a:p>
        </p:txBody>
      </p:sp>
      <p:sp>
        <p:nvSpPr>
          <p:cNvPr id="2" name="5. Source" hidden="1">
            <a:extLst>
              <a:ext uri="{FF2B5EF4-FFF2-40B4-BE49-F238E27FC236}">
                <a16:creationId xmlns:a16="http://schemas.microsoft.com/office/drawing/2014/main" id="{1D8C8CD6-8844-FE7C-5AD1-A7D3B042B906}"/>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880346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24453572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2CB87CCC-64DE-7123-0B0B-F05AF45955CD}"/>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69535567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1956950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477A6075-2FDB-0655-CF50-2B453150D749}"/>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72094395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8332444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9927002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590C56DD-B928-178B-15BB-20583E51AAAE}"/>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31924248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7684763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7" name="Group 6">
            <a:extLst>
              <a:ext uri="{FF2B5EF4-FFF2-40B4-BE49-F238E27FC236}">
                <a16:creationId xmlns:a16="http://schemas.microsoft.com/office/drawing/2014/main" id="{A380B986-1528-D4D0-A503-EC85AE55065F}"/>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8" name="object 2">
              <a:extLst>
                <a:ext uri="{FF2B5EF4-FFF2-40B4-BE49-F238E27FC236}">
                  <a16:creationId xmlns:a16="http://schemas.microsoft.com/office/drawing/2014/main" id="{478AB714-3BD8-47E9-8BEC-45EA4594BEB7}"/>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E18B0E1A-77D1-7B16-CE40-9748772EC11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155F3084-BE7F-938F-8413-CC49D879873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2FC221FE-057A-B6A1-2B0F-A168BE3341D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10F73A2F-CF0B-81A9-A4BF-5C34D040F38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58CFDC26-04D3-6E5E-00B8-ACD0CD7EA7E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F7CCAEC9-E786-3E78-31C5-DFA27A87E5E9}"/>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3107756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19739165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5. Source" hidden="1">
            <a:extLst>
              <a:ext uri="{FF2B5EF4-FFF2-40B4-BE49-F238E27FC236}">
                <a16:creationId xmlns:a16="http://schemas.microsoft.com/office/drawing/2014/main" id="{429F843E-9A91-6B85-5A1B-24B4890B881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8F12D445-2F36-9728-95CF-D74759219338}"/>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7" name="object 2">
              <a:extLst>
                <a:ext uri="{FF2B5EF4-FFF2-40B4-BE49-F238E27FC236}">
                  <a16:creationId xmlns:a16="http://schemas.microsoft.com/office/drawing/2014/main" id="{0D1C8941-7BB2-4741-2043-4AA48D2C5BE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8B4A3669-1857-A062-83B7-A6C682D8F92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8A1AA10C-A000-4B9F-D5B6-565A1D73E903}"/>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477AD1DA-9881-6EEA-3438-8478B2A16EA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934F2008-C178-117E-2F7C-D0E0ED010054}"/>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70819AD-6118-8F84-E045-9049202173B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F278F5ED-0618-37ED-28C1-BC9B71A1CA3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32550363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1112989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49250EEE-D951-7DCB-DEA6-BFEA0BF6DB7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7CB93712-D5EF-4A02-C1C4-7902821EAED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B16F91F5-06C1-A9D5-055E-63B383EBB94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C0F96876-4275-C93F-3345-A151DD0A0247}"/>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7A9375B1-40F1-2EB2-C405-F5296D983D2B}"/>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9E15D213-5F24-40C5-167A-5108AF0E24D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48AD77CA-1E18-F355-42D7-FFAEB213E93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9217093-2ADB-44BA-7DFC-E9BA5047C89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509290-DA15-A4CB-5B5D-829B86606D3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5287787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898612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1D81D655-DC07-778C-534A-293DE0C7F45F}"/>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5EF465A-E66E-8F24-C7A8-0849D9A70D8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6840E99D-E179-A8CE-8D6D-DF542D82131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4537B1E8-090E-E48D-CF46-81109EF7CA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24D02175-D671-8D2F-2B55-9403F06910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7442156-FC11-B278-FE38-187B66E5BB63}"/>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580AAA9B-F1F1-1F55-3532-E9595647CA5A}"/>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ACC0E620-D337-2F31-012C-9CCA439C1E85}"/>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3E1F0468-9962-2C29-1CC4-9D086609D82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4133648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1409412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accent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accent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3E828924-9AEE-67CC-6392-875784F45AC9}"/>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C625284-C7BC-A90A-C2F2-599AB6CD9F14}"/>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55AE63AA-54E7-2EBF-EA37-A160F1E6C97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4C1B07F5-99FE-D8E7-A419-C8EDA45F4F4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154EA3BB-226B-9478-DE69-B656D40497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D7ABA14D-E593-37DE-90F7-DBE219FC63E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6">
              <a:extLst>
                <a:ext uri="{FF2B5EF4-FFF2-40B4-BE49-F238E27FC236}">
                  <a16:creationId xmlns:a16="http://schemas.microsoft.com/office/drawing/2014/main" id="{F75278F7-3F43-DE06-1E5A-DC8461CE6AA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2" name="object 7">
              <a:extLst>
                <a:ext uri="{FF2B5EF4-FFF2-40B4-BE49-F238E27FC236}">
                  <a16:creationId xmlns:a16="http://schemas.microsoft.com/office/drawing/2014/main" id="{D9A5777C-3A89-029D-0C9B-BA9C161C1EC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3" name="object 8">
              <a:extLst>
                <a:ext uri="{FF2B5EF4-FFF2-40B4-BE49-F238E27FC236}">
                  <a16:creationId xmlns:a16="http://schemas.microsoft.com/office/drawing/2014/main" id="{95FDEA1B-3A89-E0C5-AAC1-B34E7C58838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71578566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99790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5" name="5. Source" hidden="1">
            <a:extLst>
              <a:ext uri="{FF2B5EF4-FFF2-40B4-BE49-F238E27FC236}">
                <a16:creationId xmlns:a16="http://schemas.microsoft.com/office/drawing/2014/main" id="{CEFE22D4-7640-D72C-5C6E-EF2255950CE1}"/>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cxnSp>
        <p:nvCxnSpPr>
          <p:cNvPr id="6" name="Straight Connector 5">
            <a:extLst>
              <a:ext uri="{FF2B5EF4-FFF2-40B4-BE49-F238E27FC236}">
                <a16:creationId xmlns:a16="http://schemas.microsoft.com/office/drawing/2014/main" id="{B0B5B30F-CE3D-FD75-1D5D-538444A7BEE4}"/>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CA029183-E1B0-2951-4D96-2B272B63AADD}"/>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11" name="object 2">
              <a:extLst>
                <a:ext uri="{FF2B5EF4-FFF2-40B4-BE49-F238E27FC236}">
                  <a16:creationId xmlns:a16="http://schemas.microsoft.com/office/drawing/2014/main" id="{EBEBB032-BB18-3D4D-9E73-F153735C31B2}"/>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2" name="object 3">
              <a:extLst>
                <a:ext uri="{FF2B5EF4-FFF2-40B4-BE49-F238E27FC236}">
                  <a16:creationId xmlns:a16="http://schemas.microsoft.com/office/drawing/2014/main" id="{DB45323E-BE70-6B16-C755-5E38C7EA545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4">
              <a:extLst>
                <a:ext uri="{FF2B5EF4-FFF2-40B4-BE49-F238E27FC236}">
                  <a16:creationId xmlns:a16="http://schemas.microsoft.com/office/drawing/2014/main" id="{9527C82F-40C1-061C-41D3-70E6DB8BF4B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4" name="object 5">
              <a:extLst>
                <a:ext uri="{FF2B5EF4-FFF2-40B4-BE49-F238E27FC236}">
                  <a16:creationId xmlns:a16="http://schemas.microsoft.com/office/drawing/2014/main" id="{F8D51490-7B6E-297D-57F8-990552B3068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6" name="object 6">
              <a:extLst>
                <a:ext uri="{FF2B5EF4-FFF2-40B4-BE49-F238E27FC236}">
                  <a16:creationId xmlns:a16="http://schemas.microsoft.com/office/drawing/2014/main" id="{5EC155C9-0023-A5A6-0647-E4EFAF86AA3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7" name="object 7">
              <a:extLst>
                <a:ext uri="{FF2B5EF4-FFF2-40B4-BE49-F238E27FC236}">
                  <a16:creationId xmlns:a16="http://schemas.microsoft.com/office/drawing/2014/main" id="{760AF58B-2630-9D7E-3B95-8C830D3AC81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8" name="object 8">
              <a:extLst>
                <a:ext uri="{FF2B5EF4-FFF2-40B4-BE49-F238E27FC236}">
                  <a16:creationId xmlns:a16="http://schemas.microsoft.com/office/drawing/2014/main" id="{15354115-02E3-B507-D442-E58333A766A7}"/>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84559009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A805FE97-8672-6282-0EC8-ABEAC52E46DB}"/>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4" name="Group 3">
            <a:extLst>
              <a:ext uri="{FF2B5EF4-FFF2-40B4-BE49-F238E27FC236}">
                <a16:creationId xmlns:a16="http://schemas.microsoft.com/office/drawing/2014/main" id="{AEAE6AFE-0E98-D1A0-CF9E-76E398E7DD6C}"/>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5" name="object 2">
              <a:extLst>
                <a:ext uri="{FF2B5EF4-FFF2-40B4-BE49-F238E27FC236}">
                  <a16:creationId xmlns:a16="http://schemas.microsoft.com/office/drawing/2014/main" id="{808576C1-EA25-5E9D-5664-EBCBEF6438B1}"/>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99EE54C3-6195-7D1A-3B53-25CECFEAF8B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4">
              <a:extLst>
                <a:ext uri="{FF2B5EF4-FFF2-40B4-BE49-F238E27FC236}">
                  <a16:creationId xmlns:a16="http://schemas.microsoft.com/office/drawing/2014/main" id="{D87D4BBE-A6E5-293A-6269-792D5DA90290}"/>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B620E40C-4635-CDC2-468F-F7E6FF2A5FBA}"/>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720A2D1E-F644-B955-0463-ABAE3D5F9DA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240648-3458-1B5C-DF9E-0850F31EEA3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7E5E7F1C-BCDF-01A1-C7C7-178CD34185A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2523781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668931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BD4041E3-E43E-BAA5-C37B-AAB2F2294265}"/>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919185A7-6D05-825D-A3ED-51A7C41962C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D62E0541-BE67-951F-AE32-7BD827E5C82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ED88426E-8835-B3C1-AC3F-B5702933D4D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B40E39B5-EE73-9FDC-939B-336ED6F8A71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6">
              <a:extLst>
                <a:ext uri="{FF2B5EF4-FFF2-40B4-BE49-F238E27FC236}">
                  <a16:creationId xmlns:a16="http://schemas.microsoft.com/office/drawing/2014/main" id="{DC3172E5-4E28-B42E-C24F-3DACAC9F42F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7A2C1478-5628-56F3-A2E5-13EF1111F03F}"/>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3429279D-E439-0D5F-A665-0B2210D9E09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08222413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31970452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Documenttype">
            <a:extLst>
              <a:ext uri="{FF2B5EF4-FFF2-40B4-BE49-F238E27FC236}">
                <a16:creationId xmlns:a16="http://schemas.microsoft.com/office/drawing/2014/main" id="{718454E5-6285-00A9-53C9-B4BA91C926E8}"/>
              </a:ext>
            </a:extLst>
          </p:cNvPr>
          <p:cNvSpPr>
            <a:spLocks noGrp="1"/>
          </p:cNvSpPr>
          <p:nvPr>
            <p:ph type="body" sz="quarter" idx="13" hasCustomPrompt="1"/>
            <p:custDataLst>
              <p:tags r:id="rId2"/>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4" name="Subtitle">
            <a:extLst>
              <a:ext uri="{FF2B5EF4-FFF2-40B4-BE49-F238E27FC236}">
                <a16:creationId xmlns:a16="http://schemas.microsoft.com/office/drawing/2014/main" id="{5AFF17B0-782D-B204-10E2-A245DD390963}"/>
              </a:ext>
            </a:extLst>
          </p:cNvPr>
          <p:cNvSpPr>
            <a:spLocks noGrp="1"/>
          </p:cNvSpPr>
          <p:nvPr>
            <p:ph type="subTitle" idx="1"/>
            <p:custDataLst>
              <p:tags r:id="rId3"/>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5" name="Title">
            <a:extLst>
              <a:ext uri="{FF2B5EF4-FFF2-40B4-BE49-F238E27FC236}">
                <a16:creationId xmlns:a16="http://schemas.microsoft.com/office/drawing/2014/main" id="{0DA6FEE7-CDA4-81DC-2EA4-C7D677522110}"/>
              </a:ext>
            </a:extLst>
          </p:cNvPr>
          <p:cNvSpPr>
            <a:spLocks noGrp="1"/>
          </p:cNvSpPr>
          <p:nvPr>
            <p:ph type="title"/>
            <p:custDataLst>
              <p:tags r:id="rId4"/>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6" name="Group 5">
            <a:extLst>
              <a:ext uri="{FF2B5EF4-FFF2-40B4-BE49-F238E27FC236}">
                <a16:creationId xmlns:a16="http://schemas.microsoft.com/office/drawing/2014/main" id="{CCBDFE16-BF8B-5BE4-DF87-CD2D67368F7D}"/>
              </a:ext>
            </a:extLst>
          </p:cNvPr>
          <p:cNvGrpSpPr/>
          <p:nvPr userDrawn="1"/>
        </p:nvGrpSpPr>
        <p:grpSpPr bwMode="ltGray">
          <a:xfrm>
            <a:off x="551941" y="680004"/>
            <a:ext cx="2107440" cy="564589"/>
            <a:chOff x="3890140" y="2866944"/>
            <a:chExt cx="2912259" cy="780202"/>
          </a:xfrm>
          <a:solidFill>
            <a:schemeClr val="accent1"/>
          </a:solidFill>
        </p:grpSpPr>
        <p:sp>
          <p:nvSpPr>
            <p:cNvPr id="7" name="object 2">
              <a:extLst>
                <a:ext uri="{FF2B5EF4-FFF2-40B4-BE49-F238E27FC236}">
                  <a16:creationId xmlns:a16="http://schemas.microsoft.com/office/drawing/2014/main" id="{C6DC2955-0EB0-A27B-B7E2-3E5B584E08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DAE08EB3-6E3D-C456-B8A3-0B504F2CAD09}"/>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04194BBE-D97B-6CEC-55AD-98AD2B4BFCEC}"/>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0" name="object 5">
              <a:extLst>
                <a:ext uri="{FF2B5EF4-FFF2-40B4-BE49-F238E27FC236}">
                  <a16:creationId xmlns:a16="http://schemas.microsoft.com/office/drawing/2014/main" id="{977C364D-2AAA-6E00-8041-0AB927BEC69B}"/>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9C1C4EE5-B02A-D600-21F3-C26002F8D67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C80419FA-CDD2-C161-354E-C17A266AA57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C68F69-7428-CA0E-D754-945C079ECFD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0377998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448035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172212"/>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D4CFB085-D437-9546-5D9B-D65424052392}"/>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49821214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216585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0" name="Sticker" hidden="1">
            <a:extLst>
              <a:ext uri="{FF2B5EF4-FFF2-40B4-BE49-F238E27FC236}">
                <a16:creationId xmlns:a16="http://schemas.microsoft.com/office/drawing/2014/main" id="{1BE78E90-512D-48A0-A845-A06C7B40AA52}"/>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01" name="3. Subtitle">
            <a:extLst>
              <a:ext uri="{FF2B5EF4-FFF2-40B4-BE49-F238E27FC236}">
                <a16:creationId xmlns:a16="http://schemas.microsoft.com/office/drawing/2014/main" id="{8AB5A759-C8C6-4E92-997D-BA04067A36CE}"/>
              </a:ext>
            </a:extLst>
          </p:cNvPr>
          <p:cNvSpPr>
            <a:spLocks noGrp="1"/>
          </p:cNvSpPr>
          <p:nvPr>
            <p:ph type="subTitle" idx="1"/>
            <p:custDataLst>
              <p:tags r:id="rId2"/>
            </p:custDataLst>
          </p:nvPr>
        </p:nvSpPr>
        <p:spPr>
          <a:xfrm>
            <a:off x="554736" y="1022441"/>
            <a:ext cx="110825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hasCustomPrompt="1"/>
            <p:custDataLst>
              <p:tags r:id="rId4"/>
            </p:custDataLst>
          </p:nvPr>
        </p:nvSpPr>
        <p:spPr>
          <a:xfrm>
            <a:off x="554736" y="172212"/>
            <a:ext cx="11082528" cy="769441"/>
          </a:xfrm>
        </p:spPr>
        <p:txBody>
          <a:bodyPr vert="horz">
            <a:spAutoFit/>
          </a:bodyPr>
          <a:lstStyle>
            <a:lvl1pPr rtl="0">
              <a:defRPr/>
            </a:lvl1pPr>
          </a:lstStyle>
          <a:p>
            <a:r>
              <a:rPr lang="en-US"/>
              <a:t>Click to edit Master title style</a:t>
            </a:r>
            <a:br>
              <a:rPr lang="en-US"/>
            </a:br>
            <a:endParaRPr lang="en-US"/>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59B7093E-0F01-7C24-8CF8-07E16C4AD5C5}"/>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11167694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855279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74A6D15-9D93-480F-A207-CA245151AE2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63036A09-1C11-0390-172A-BDC1A70E859E}"/>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71429403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019295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8CFBA6B2-A084-4532-80C0-2629A5553A7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C53150A0-4712-4A9D-C377-B008F6549646}"/>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16824146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534511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9AC4B822-CA6B-4F05-8715-F74C6D5D34B1}"/>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40964E55-E537-8DF3-9342-8FF9B962A4E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4726319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2977653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8" name="Slide Number">
            <a:extLst>
              <a:ext uri="{FF2B5EF4-FFF2-40B4-BE49-F238E27FC236}">
                <a16:creationId xmlns:a16="http://schemas.microsoft.com/office/drawing/2014/main" id="{9A085514-D1F6-4D77-A23F-C5C66C21AB2E}"/>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70A2E5D9-3632-73D5-22CE-53932999F8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44322569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15579335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5"/>
            </p:custDataLst>
          </p:nvPr>
        </p:nvSpPr>
        <p:spPr>
          <a:xfrm>
            <a:off x="554736" y="2744369"/>
            <a:ext cx="2514600" cy="769441"/>
          </a:xfrm>
        </p:spPr>
        <p:txBody>
          <a:bodyPr vert="horz" anchor="b">
            <a:noAutofit/>
          </a:bodyPr>
          <a:lstStyle>
            <a:lvl1pPr rtl="0">
              <a:defRPr>
                <a:solidFill>
                  <a:schemeClr val="bg1"/>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6"/>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1B21DDDE-2B23-23E9-1204-14C28EEA031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7" name="Group 6">
            <a:extLst>
              <a:ext uri="{FF2B5EF4-FFF2-40B4-BE49-F238E27FC236}">
                <a16:creationId xmlns:a16="http://schemas.microsoft.com/office/drawing/2014/main" id="{9BAE575D-865A-696D-9644-9A71A325C022}"/>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1AE804E8-6E1E-B357-D5A8-392BDF56FE5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C139ADDA-B9C8-33E3-32FD-F832E9E4CA3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A93AB90-F01E-1ECF-CF13-04D36835587E}"/>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60A912A0-04A3-267E-A1E7-0E4479EE5CA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12AD44B5-0C1B-AB77-830B-8CC9B6ED098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07041B10-8540-73F4-D7FB-3C1B366D883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5EAB9D2E-4C00-F1DC-E30F-79775D1B89E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3234385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1537351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5"/>
            </p:custDataLst>
          </p:nvPr>
        </p:nvSpPr>
        <p:spPr>
          <a:xfrm>
            <a:off x="554736" y="2744369"/>
            <a:ext cx="3465576" cy="769441"/>
          </a:xfrm>
          <a:prstGeom prst="rect">
            <a:avLst/>
          </a:prstGeom>
        </p:spPr>
        <p:txBody>
          <a:bodyPr vert="horz" wrap="square" anchor="b">
            <a:noAutofit/>
          </a:bodyPr>
          <a:lstStyle>
            <a:lvl1pPr algn="l"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6"/>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554735"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FF510DE5-09C2-80FC-CB16-ACA845E09030}"/>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5" name="Group 4">
            <a:extLst>
              <a:ext uri="{FF2B5EF4-FFF2-40B4-BE49-F238E27FC236}">
                <a16:creationId xmlns:a16="http://schemas.microsoft.com/office/drawing/2014/main" id="{A7368EE9-EA98-1050-3745-FD6473C7F02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475276AF-9E2D-5714-FB1A-39A77CBC802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62F34E03-833A-9F85-06B0-0103B3D7DC2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C1157090-3021-BCF4-6724-81C0A7369639}"/>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2DB5B518-A808-9452-0571-8EA393B9F5E4}"/>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1D809124-9112-5038-6B75-8B243ACAF0B0}"/>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39C99E83-8111-545D-EFEF-3CB18CA601E0}"/>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8E2B5EB4-0861-E3F7-1D3B-339B80B90DE3}"/>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03353706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2262404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B4D8EE31-E95A-6D9A-F828-FFC3D9F8710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CBBCD0B-29D3-C774-F3E2-0930EA2B591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448951F1-10AE-AEA6-0F5D-AF64D92257F8}"/>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093BAF07-5C4C-0E0A-13BD-B6DDE276C22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62F0354-665F-589F-4E35-FCEB511CB38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2811D5F0-72D0-1019-0C9E-D6D3D61EE76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F018FE43-DF21-BB4D-89D2-A37E096BF66F}"/>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3AA7E7A-10DB-3970-AAB1-6EA6AC480EF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8CFA103B-5413-62A4-1AB5-EB1D881C33A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52482796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9830887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554736" y="172212"/>
            <a:ext cx="6967728" cy="384721"/>
          </a:xfrm>
        </p:spPr>
        <p:txBody>
          <a:bodyPr vert="horz">
            <a:spAutoFit/>
          </a:bodyPr>
          <a:lstStyle>
            <a:lvl1pPr rtl="0">
              <a:defRPr>
                <a:solidFill>
                  <a:schemeClr val="bg1"/>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AA63786F-0B44-C2A7-38DA-D61828E15AE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B57EB6AA-58BC-A371-B70F-73EBC9E2AA80}"/>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CE2A6440-FF22-0F9B-1C5D-04C7C63859F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50EE619E-AF61-2C88-4226-7810D6C01D0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2203968C-D908-71A2-BD5F-C6C725108C9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5EFF5A8C-F969-029F-1702-5112390FC93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07F5B01-BED5-075E-16F7-F8FE0CAB568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B328CCC-DA5C-ED34-A8CC-F6D16683E3A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04F01A39-3452-AE12-BA84-694B6DFFFC0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28990078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0336648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7918704"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9BDC5E0C-4668-472F-0E96-361BA3A0CB51}"/>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51E8823-E0AF-A248-9931-E03198307BDD}"/>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AA849B82-DD56-2BF8-5AE6-EDE569947145}"/>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150FE6D3-DB3C-5D81-CF8F-FCA2FAF21FA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5877A923-4A3A-C545-5A82-235F00053DC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C740D933-A1FB-089F-EC30-0B74847F023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47633DC-061E-574E-331E-E4F0A5E5F5C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4ECC6690-B08A-6D8D-E027-90E17B6C860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1AD4D031-F41A-8689-E70C-3587BEB734D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00202139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36004468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2A691649-67B6-B45C-7BA8-D3F5EB280E55}"/>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0FC0CA76-D9F5-A54F-8AC5-69682AAFD2AB}"/>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6569E10-DF87-7ECB-7669-619C0C20677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F92F792C-FCBC-59C9-C096-03B03DE6157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A17C6C0-6161-7C70-71AA-DFB0B31D81FF}"/>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10F95B5-8B83-3AF9-ED67-ED48F3DAA52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89364C5-C67D-73A9-3B98-03FB26140CC5}"/>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7ADBD6-48F7-1317-378E-12E9BC5D7146}"/>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0FBBECD5-1241-1491-5D8A-69E6C967CF6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50194183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4092331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554735"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54736"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54734"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76B794B1-DD45-2EC6-DABA-8C80B3B292B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8405CC83-C7E9-A791-F588-7EB80B096E61}"/>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2578DEC5-C385-3338-1200-4A649DD2838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35053DFC-83AC-3DDE-18B0-EE4C39387102}"/>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2D4C49F-A1E0-7AB4-1977-32E777A3A81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1259331F-1A76-75FF-0D63-6BB9B742E83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89B63FBC-711B-5661-B00D-4C3EB24E7177}"/>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396DA9E4-545B-6922-F14F-1B9055A27B0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3542F06E-7530-BF56-32B0-05FCCE8338CA}"/>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5188324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8187408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rgbClr val="EA0029"/>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EA0029"/>
              </a:solidFill>
              <a:effectLst/>
              <a:uLnTx/>
              <a:uFillTx/>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554735"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54736"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5A0918DC-E16B-94A3-D920-15032BA3042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34D8677E-7F98-E1C7-AB2B-36054DEE3847}"/>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388CFDF-B73F-EA1C-95BE-BBEC811730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D6EB0D38-26E0-9B9F-6415-A753EA8B536D}"/>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A92A2217-9947-A838-EE33-D1DE43F88C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0586C0A0-461E-3059-5D7F-8705AE98137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CD9D15E5-6689-3F68-9084-917164A876F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190B086-5902-048E-96CD-92E8387C6AA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42C0B9AA-1571-2444-C3E4-D5466DC512C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92478223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2087530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28E74CB8-BF11-1076-E307-A5BAF5277A4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cxnSp>
        <p:nvCxnSpPr>
          <p:cNvPr id="6" name="Straight Connector 5">
            <a:extLst>
              <a:ext uri="{FF2B5EF4-FFF2-40B4-BE49-F238E27FC236}">
                <a16:creationId xmlns:a16="http://schemas.microsoft.com/office/drawing/2014/main" id="{6AACD0FF-C965-17DE-35CB-FD2D868AC2C9}"/>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87A19DFA-8C49-827D-50FF-BE77E25967E1}"/>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5B88209A-59C2-AA72-374F-51B919816FB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1" name="object 3">
              <a:extLst>
                <a:ext uri="{FF2B5EF4-FFF2-40B4-BE49-F238E27FC236}">
                  <a16:creationId xmlns:a16="http://schemas.microsoft.com/office/drawing/2014/main" id="{BD4A748F-3B33-91F4-D5BB-D5909CD9B8E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ECFBA85E-BCED-2222-B4BD-074B3E030A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B9C98811-C84A-DF6B-8CF6-E8A1F96D3B2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5B0139F3-2AE4-7421-6E1F-F515F7E349ED}"/>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6" name="object 7">
              <a:extLst>
                <a:ext uri="{FF2B5EF4-FFF2-40B4-BE49-F238E27FC236}">
                  <a16:creationId xmlns:a16="http://schemas.microsoft.com/office/drawing/2014/main" id="{993FBCC4-8293-CEAD-137E-810BE05E54D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7" name="object 8">
              <a:extLst>
                <a:ext uri="{FF2B5EF4-FFF2-40B4-BE49-F238E27FC236}">
                  <a16:creationId xmlns:a16="http://schemas.microsoft.com/office/drawing/2014/main" id="{EF517355-F18E-869C-0D80-972C51EB7DE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403871543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Slide Number">
            <a:extLst>
              <a:ext uri="{FF2B5EF4-FFF2-40B4-BE49-F238E27FC236}">
                <a16:creationId xmlns:a16="http://schemas.microsoft.com/office/drawing/2014/main" id="{4833D5AF-2A75-4978-AA54-00BA594BBA72}"/>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7976AE6E-1007-617B-6D37-DAF22B336B7E}"/>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8" name="Group 7">
            <a:extLst>
              <a:ext uri="{FF2B5EF4-FFF2-40B4-BE49-F238E27FC236}">
                <a16:creationId xmlns:a16="http://schemas.microsoft.com/office/drawing/2014/main" id="{E6F0CB2C-0DAE-77AE-BAB3-FDD88EB6B275}"/>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E4B82813-5045-5D9A-A392-192D7F03EB0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0" name="object 3">
              <a:extLst>
                <a:ext uri="{FF2B5EF4-FFF2-40B4-BE49-F238E27FC236}">
                  <a16:creationId xmlns:a16="http://schemas.microsoft.com/office/drawing/2014/main" id="{77FD17CD-1B4C-76D8-08DE-D690E593554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BF17A0A6-D7EB-8E73-E8A1-08CDE76B20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718BDFCD-6D65-FEB4-A299-F74ABC44CD08}"/>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4D30287-95FC-218F-667E-422D4444746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D20C33C0-CE17-524E-B602-2FD92315742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127160B2-2E10-357A-9DEA-AC4AB98C350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02679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646DE1ED-91A1-6DAE-9EF2-B450D30DBFC3}"/>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87D43D03-AABE-2FEE-84E0-3D3933E4D4AE}"/>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367484EE-B3C3-164B-15FB-16785FCF546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F9E4DD72-7E91-4E88-DF46-71FEE94BB14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6BEAA5E1-DFFC-2307-AEA9-C3209DE99AE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AC8F52B6-98FC-391C-3BFA-DFF7C8E660D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9CE905E7-D443-E451-21D6-DB94A089F7E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B4806490-B7DB-A39F-BFEA-0C3F447AEDA0}"/>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68046957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8A404-32DD-FE24-D28E-1071560865E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5019271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3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8302520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34FAAC0C-C4DA-2014-1F28-9C3F81B5572C}"/>
              </a:ext>
            </a:extLst>
          </p:cNvPr>
          <p:cNvSpPr/>
          <p:nvPr userDrawn="1"/>
        </p:nvSpPr>
        <p:spPr>
          <a:xfrm>
            <a:off x="0" y="0"/>
            <a:ext cx="12192000" cy="6858000"/>
          </a:xfrm>
          <a:prstGeom prst="rect">
            <a:avLst/>
          </a:prstGeom>
          <a:gradFill>
            <a:gsLst>
              <a:gs pos="76000">
                <a:schemeClr val="tx1"/>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16281694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126775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59CC5712-69F2-B304-CBCE-B0EBB8F18C5C}"/>
              </a:ext>
            </a:extLst>
          </p:cNvPr>
          <p:cNvPicPr>
            <a:picLocks noChangeAspect="1"/>
          </p:cNvPicPr>
          <p:nvPr userDrawn="1"/>
        </p:nvPicPr>
        <p:blipFill>
          <a:blip r:embed="rId9"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flipH="1">
            <a:off x="0" y="12561"/>
            <a:ext cx="12192000" cy="6845439"/>
          </a:xfrm>
          <a:prstGeom prst="rect">
            <a:avLst/>
          </a:prstGeom>
        </p:spPr>
      </p:pic>
      <p:sp>
        <p:nvSpPr>
          <p:cNvPr id="12" name="Rectangle 11">
            <a:extLst>
              <a:ext uri="{FF2B5EF4-FFF2-40B4-BE49-F238E27FC236}">
                <a16:creationId xmlns:a16="http://schemas.microsoft.com/office/drawing/2014/main" id="{B9A8B889-4515-F46A-E641-004E5FD2C2AD}"/>
              </a:ext>
            </a:extLst>
          </p:cNvPr>
          <p:cNvSpPr/>
          <p:nvPr userDrawn="1"/>
        </p:nvSpPr>
        <p:spPr>
          <a:xfrm rot="10800000" flipH="1">
            <a:off x="0" y="12559"/>
            <a:ext cx="12191999" cy="6857999"/>
          </a:xfrm>
          <a:prstGeom prst="rect">
            <a:avLst/>
          </a:prstGeom>
          <a:gradFill flip="none" rotWithShape="1">
            <a:gsLst>
              <a:gs pos="14000">
                <a:schemeClr val="tx1"/>
              </a:gs>
              <a:gs pos="100000">
                <a:schemeClr val="accent3">
                  <a:lumMod val="99000"/>
                  <a:alpha val="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31539393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9730137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DD5861E-A5F2-4134-8EBA-5A27237BB32C}"/>
              </a:ext>
            </a:extLst>
          </p:cNvPr>
          <p:cNvPicPr>
            <a:picLocks noChangeAspect="1"/>
          </p:cNvPicPr>
          <p:nvPr userDrawn="1"/>
        </p:nvPicPr>
        <p:blipFill rotWithShape="1">
          <a:blip r:embed="rId6">
            <a:grayscl/>
            <a:alphaModFix amt="53000"/>
          </a:blip>
          <a:srcRect l="16598" r="1182"/>
          <a:stretch/>
        </p:blipFill>
        <p:spPr>
          <a:xfrm>
            <a:off x="5181600" y="0"/>
            <a:ext cx="7010400" cy="6858000"/>
          </a:xfrm>
          <a:prstGeom prst="rect">
            <a:avLst/>
          </a:prstGeom>
        </p:spPr>
      </p:pic>
      <p:sp>
        <p:nvSpPr>
          <p:cNvPr id="28" name="Rectangle 27">
            <a:extLst>
              <a:ext uri="{FF2B5EF4-FFF2-40B4-BE49-F238E27FC236}">
                <a16:creationId xmlns:a16="http://schemas.microsoft.com/office/drawing/2014/main" id="{B0F48FF3-7DD6-C6D0-1A16-4579E5F9F127}"/>
              </a:ext>
            </a:extLst>
          </p:cNvPr>
          <p:cNvSpPr/>
          <p:nvPr userDrawn="1"/>
        </p:nvSpPr>
        <p:spPr>
          <a:xfrm>
            <a:off x="-38986" y="-16429"/>
            <a:ext cx="11612607" cy="6858000"/>
          </a:xfrm>
          <a:prstGeom prst="rect">
            <a:avLst/>
          </a:prstGeom>
          <a:gradFill>
            <a:gsLst>
              <a:gs pos="55000">
                <a:schemeClr val="tx1"/>
              </a:gs>
              <a:gs pos="93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1" name="Title 5">
            <a:extLst>
              <a:ext uri="{FF2B5EF4-FFF2-40B4-BE49-F238E27FC236}">
                <a16:creationId xmlns:a16="http://schemas.microsoft.com/office/drawing/2014/main" id="{B031A6CD-9DBF-5730-A37B-E5C39DBFDE7B}"/>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112853137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03715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图片占位符 12"/>
          <p:cNvPicPr>
            <a:picLocks noChangeAspect="1"/>
          </p:cNvPicPr>
          <p:nvPr userDrawn="1"/>
        </p:nvPicPr>
        <p:blipFill rotWithShape="1">
          <a:blip r:embed="rId6">
            <a:grayscl/>
            <a:alphaModFix amt="64000"/>
            <a:extLst>
              <a:ext uri="{28A0092B-C50C-407E-A947-70E740481C1C}">
                <a14:useLocalDpi xmlns:a14="http://schemas.microsoft.com/office/drawing/2010/main" val="0"/>
              </a:ext>
            </a:extLst>
          </a:blip>
          <a:stretch/>
        </p:blipFill>
        <p:spPr>
          <a:xfrm>
            <a:off x="3989388" y="0"/>
            <a:ext cx="8202612" cy="6858000"/>
          </a:xfrm>
          <a:prstGeom prst="rect">
            <a:avLst/>
          </a:prstGeom>
        </p:spPr>
      </p:pic>
      <p:sp>
        <p:nvSpPr>
          <p:cNvPr id="4" name="Rectangle 3">
            <a:extLst>
              <a:ext uri="{FF2B5EF4-FFF2-40B4-BE49-F238E27FC236}">
                <a16:creationId xmlns:a16="http://schemas.microsoft.com/office/drawing/2014/main" id="{3997604B-1F15-0B63-C055-41CC8436A87F}"/>
              </a:ext>
            </a:extLst>
          </p:cNvPr>
          <p:cNvSpPr/>
          <p:nvPr userDrawn="1"/>
        </p:nvSpPr>
        <p:spPr>
          <a:xfrm>
            <a:off x="0" y="0"/>
            <a:ext cx="12192000" cy="6858000"/>
          </a:xfrm>
          <a:prstGeom prst="rect">
            <a:avLst/>
          </a:prstGeom>
          <a:gradFill>
            <a:gsLst>
              <a:gs pos="47000">
                <a:schemeClr val="tx1"/>
              </a:gs>
              <a:gs pos="100000">
                <a:schemeClr val="tx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E4A31890-9831-E69C-A46F-60406C2A75E4}"/>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85584636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5725640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E29582D8-580D-1FFA-1ADA-D8F311BE092D}"/>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5D627F90-D464-F0F9-630D-0F0C7895563E}"/>
              </a:ext>
            </a:extLst>
          </p:cNvPr>
          <p:cNvSpPr/>
          <p:nvPr userDrawn="1"/>
        </p:nvSpPr>
        <p:spPr>
          <a:xfrm rot="10800000" flipH="1">
            <a:off x="0" y="0"/>
            <a:ext cx="12192000" cy="6858000"/>
          </a:xfrm>
          <a:prstGeom prst="rect">
            <a:avLst/>
          </a:prstGeom>
          <a:gradFill flip="none" rotWithShape="1">
            <a:gsLst>
              <a:gs pos="69000">
                <a:schemeClr val="tx1">
                  <a:alpha val="94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156232142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7392710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F1B6E49C-9FCE-1A4A-7020-71691C1CCCBC}"/>
              </a:ext>
            </a:extLst>
          </p:cNvPr>
          <p:cNvPicPr>
            <a:picLocks noChangeAspect="1"/>
          </p:cNvPicPr>
          <p:nvPr userDrawn="1"/>
        </p:nvPicPr>
        <p:blipFill>
          <a:blip r:embed="rId6"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0" y="12134"/>
            <a:ext cx="12192000" cy="6833732"/>
          </a:xfrm>
          <a:prstGeom prst="rect">
            <a:avLst/>
          </a:prstGeom>
        </p:spPr>
      </p:pic>
      <p:sp>
        <p:nvSpPr>
          <p:cNvPr id="2" name="Rectangle 1">
            <a:extLst>
              <a:ext uri="{FF2B5EF4-FFF2-40B4-BE49-F238E27FC236}">
                <a16:creationId xmlns:a16="http://schemas.microsoft.com/office/drawing/2014/main" id="{CCD04B41-4F91-3216-67A4-63968EB48286}"/>
              </a:ext>
            </a:extLst>
          </p:cNvPr>
          <p:cNvSpPr/>
          <p:nvPr userDrawn="1"/>
        </p:nvSpPr>
        <p:spPr>
          <a:xfrm rot="10800000" flipH="1">
            <a:off x="-1" y="0"/>
            <a:ext cx="12191999" cy="6858000"/>
          </a:xfrm>
          <a:prstGeom prst="rect">
            <a:avLst/>
          </a:prstGeom>
          <a:gradFill flip="none" rotWithShape="1">
            <a:gsLst>
              <a:gs pos="69000">
                <a:schemeClr val="tx1">
                  <a:alpha val="86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331281851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535739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0C039BF3-1B23-77C0-CB68-DE654FC3A007}"/>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8" name="Rectangle 27">
            <a:extLst>
              <a:ext uri="{FF2B5EF4-FFF2-40B4-BE49-F238E27FC236}">
                <a16:creationId xmlns:a16="http://schemas.microsoft.com/office/drawing/2014/main" id="{08970AEE-8A91-9B4A-83FF-2DEB9DD51453}"/>
              </a:ext>
            </a:extLst>
          </p:cNvPr>
          <p:cNvSpPr/>
          <p:nvPr userDrawn="1"/>
        </p:nvSpPr>
        <p:spPr>
          <a:xfrm rot="10800000" flipH="1">
            <a:off x="0" y="1"/>
            <a:ext cx="12192000" cy="6858000"/>
          </a:xfrm>
          <a:prstGeom prst="rect">
            <a:avLst/>
          </a:prstGeom>
          <a:gradFill flip="none" rotWithShape="1">
            <a:gsLst>
              <a:gs pos="63000">
                <a:schemeClr val="tx1">
                  <a:alpha val="88000"/>
                </a:schemeClr>
              </a:gs>
              <a:gs pos="100000">
                <a:schemeClr val="accent3">
                  <a:lumMod val="99000"/>
                  <a:alpha val="86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575471FE-627E-1B54-BE5C-43118C2DD3FE}"/>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390861926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3906861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749D46FD-B6BC-BAF1-3651-460EDD5E8480}"/>
              </a:ext>
            </a:extLst>
          </p:cNvPr>
          <p:cNvPicPr>
            <a:picLocks noChangeAspect="1"/>
          </p:cNvPicPr>
          <p:nvPr userDrawn="1"/>
        </p:nvPicPr>
        <p:blipFill rotWithShape="1">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37" name="Rectangle 36">
            <a:extLst>
              <a:ext uri="{FF2B5EF4-FFF2-40B4-BE49-F238E27FC236}">
                <a16:creationId xmlns:a16="http://schemas.microsoft.com/office/drawing/2014/main" id="{DCAC8E13-E8F3-D0DF-02F9-06FC45D0718C}"/>
              </a:ext>
            </a:extLst>
          </p:cNvPr>
          <p:cNvSpPr/>
          <p:nvPr userDrawn="1"/>
        </p:nvSpPr>
        <p:spPr>
          <a:xfrm rot="10800000" flipH="1">
            <a:off x="0" y="1"/>
            <a:ext cx="12192000" cy="6858000"/>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5" name="Title 5">
            <a:extLst>
              <a:ext uri="{FF2B5EF4-FFF2-40B4-BE49-F238E27FC236}">
                <a16:creationId xmlns:a16="http://schemas.microsoft.com/office/drawing/2014/main" id="{0A9317E6-B6B0-DA2A-C24F-113D2AC878B1}"/>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382771869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080859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BBCAC184-8EEC-EA9B-4868-60C5B316EDF5}"/>
              </a:ext>
            </a:extLst>
          </p:cNvPr>
          <p:cNvSpPr/>
          <p:nvPr userDrawn="1"/>
        </p:nvSpPr>
        <p:spPr>
          <a:xfrm>
            <a:off x="0" y="-15919"/>
            <a:ext cx="12205383" cy="68659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C6405665-2AA2-4697-952F-2AE150E3C6A4}"/>
              </a:ext>
            </a:extLst>
          </p:cNvPr>
          <p:cNvPicPr>
            <a:picLocks noChangeAspect="1"/>
          </p:cNvPicPr>
          <p:nvPr userDrawn="1"/>
        </p:nvPicPr>
        <p:blipFill>
          <a:blip r:embed="rId6" cstate="screen">
            <a:grayscl/>
            <a:alphaModFix amt="28000"/>
            <a:extLst>
              <a:ext uri="{28A0092B-C50C-407E-A947-70E740481C1C}">
                <a14:useLocalDpi xmlns:a14="http://schemas.microsoft.com/office/drawing/2010/main"/>
              </a:ext>
            </a:extLst>
          </a:blip>
          <a:stretch>
            <a:fillRect/>
          </a:stretch>
        </p:blipFill>
        <p:spPr>
          <a:xfrm>
            <a:off x="4266405" y="-7961"/>
            <a:ext cx="7938978" cy="6858000"/>
          </a:xfrm>
          <a:prstGeom prst="rect">
            <a:avLst/>
          </a:prstGeom>
        </p:spPr>
      </p:pic>
      <p:sp>
        <p:nvSpPr>
          <p:cNvPr id="2" name="Rectangle 1">
            <a:extLst>
              <a:ext uri="{FF2B5EF4-FFF2-40B4-BE49-F238E27FC236}">
                <a16:creationId xmlns:a16="http://schemas.microsoft.com/office/drawing/2014/main" id="{84EB6621-A58B-E979-B932-DE0C74643EBE}"/>
              </a:ext>
            </a:extLst>
          </p:cNvPr>
          <p:cNvSpPr/>
          <p:nvPr userDrawn="1"/>
        </p:nvSpPr>
        <p:spPr>
          <a:xfrm rot="10800000" flipH="1">
            <a:off x="0" y="-15930"/>
            <a:ext cx="12192000" cy="6873929"/>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13" name="Picture 12"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6"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7" name="Title 5">
            <a:extLst>
              <a:ext uri="{FF2B5EF4-FFF2-40B4-BE49-F238E27FC236}">
                <a16:creationId xmlns:a16="http://schemas.microsoft.com/office/drawing/2014/main" id="{D9CF207C-68CD-A853-88A4-BEF24128710C}"/>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403916352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userDrawn="1">
  <p:cSld name="1_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4666714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gradFill>
            <a:gsLst>
              <a:gs pos="75000">
                <a:schemeClr val="tx1"/>
              </a:gs>
              <a:gs pos="100000">
                <a:schemeClr val="accent3">
                  <a:lumMod val="99000"/>
                </a:schemeClr>
              </a:gs>
            </a:gsLst>
            <a:lin ang="2700000" scaled="0"/>
          </a:gra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609600" y="3659644"/>
            <a:ext cx="2459736" cy="492443"/>
          </a:xfrm>
          <a:prstGeom prst="rect">
            <a:avLst/>
          </a:prstGeom>
        </p:spPr>
        <p:txBody>
          <a:bodyPr wrap="square">
            <a:spAutoFit/>
          </a:bodyPr>
          <a:lstStyle>
            <a:lvl1pPr marL="0" indent="0" algn="l" rtl="0">
              <a:lnSpc>
                <a:spcPct val="100000"/>
              </a:lnSpc>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5"/>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6"/>
            </p:custDataLst>
          </p:nvPr>
        </p:nvSpPr>
        <p:spPr>
          <a:xfrm>
            <a:off x="609600" y="1851817"/>
            <a:ext cx="2459736" cy="1661993"/>
          </a:xfrm>
          <a:prstGeom prst="rect">
            <a:avLst/>
          </a:prstGeom>
        </p:spPr>
        <p:txBody>
          <a:bodyPr vert="horz" wrap="square" lIns="0" tIns="0" rIns="0" bIns="0" rtlCol="0" anchor="b" anchorCtr="0">
            <a:spAutoFit/>
          </a:bodyPr>
          <a:lstStyle>
            <a:lvl1pPr>
              <a:lnSpc>
                <a:spcPct val="100000"/>
              </a:lnSpc>
              <a:defRPr>
                <a:solidFill>
                  <a:srgbClr val="53565A"/>
                </a:solidFill>
              </a:defRPr>
            </a:lvl1p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pic>
        <p:nvPicPr>
          <p:cNvPr id="22" name="Picture 21" descr="A red text on a black background&#10;&#10;Description automatically generated">
            <a:extLst>
              <a:ext uri="{FF2B5EF4-FFF2-40B4-BE49-F238E27FC236}">
                <a16:creationId xmlns:a16="http://schemas.microsoft.com/office/drawing/2014/main" id="{220797C4-62B6-112D-0F75-73A014523CA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23" name="TextBox 22">
            <a:extLst>
              <a:ext uri="{FF2B5EF4-FFF2-40B4-BE49-F238E27FC236}">
                <a16:creationId xmlns:a16="http://schemas.microsoft.com/office/drawing/2014/main" id="{3CB48618-92AD-354F-E958-EBF46CD785E5}"/>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sp>
        <p:nvSpPr>
          <p:cNvPr id="25" name="Slide Number">
            <a:extLst>
              <a:ext uri="{FF2B5EF4-FFF2-40B4-BE49-F238E27FC236}">
                <a16:creationId xmlns:a16="http://schemas.microsoft.com/office/drawing/2014/main" id="{8F3921CC-B724-719B-6CCA-6C11659FF8A2}"/>
              </a:ext>
            </a:extLst>
          </p:cNvPr>
          <p:cNvSpPr>
            <a:spLocks noChangeArrowheads="1"/>
          </p:cNvSpPr>
          <p:nvPr userDrawn="1">
            <p:custDataLst>
              <p:tags r:id="rId8"/>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336770839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tags" Target="../tags/tag2.xml"/><Relationship Id="rId26" Type="http://schemas.openxmlformats.org/officeDocument/2006/relationships/tags" Target="../tags/tag10.xml"/><Relationship Id="rId39" Type="http://schemas.openxmlformats.org/officeDocument/2006/relationships/image" Target="../media/image1.emf"/><Relationship Id="rId21" Type="http://schemas.openxmlformats.org/officeDocument/2006/relationships/tags" Target="../tags/tag5.xml"/><Relationship Id="rId34" Type="http://schemas.openxmlformats.org/officeDocument/2006/relationships/tags" Target="../tags/tag18.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5" Type="http://schemas.openxmlformats.org/officeDocument/2006/relationships/tags" Target="../tags/tag9.xml"/><Relationship Id="rId33" Type="http://schemas.openxmlformats.org/officeDocument/2006/relationships/tags" Target="../tags/tag17.xml"/><Relationship Id="rId38"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4.xml"/><Relationship Id="rId29" Type="http://schemas.openxmlformats.org/officeDocument/2006/relationships/tags" Target="../tags/tag1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8.xml"/><Relationship Id="rId32" Type="http://schemas.openxmlformats.org/officeDocument/2006/relationships/tags" Target="../tags/tag16.xml"/><Relationship Id="rId37" Type="http://schemas.openxmlformats.org/officeDocument/2006/relationships/tags" Target="../tags/tag21.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7.xml"/><Relationship Id="rId28" Type="http://schemas.openxmlformats.org/officeDocument/2006/relationships/tags" Target="../tags/tag12.xml"/><Relationship Id="rId36" Type="http://schemas.openxmlformats.org/officeDocument/2006/relationships/tags" Target="../tags/tag20.xml"/><Relationship Id="rId10" Type="http://schemas.openxmlformats.org/officeDocument/2006/relationships/slideLayout" Target="../slideLayouts/slideLayout10.xml"/><Relationship Id="rId19" Type="http://schemas.openxmlformats.org/officeDocument/2006/relationships/tags" Target="../tags/tag3.xml"/><Relationship Id="rId31" Type="http://schemas.openxmlformats.org/officeDocument/2006/relationships/tags" Target="../tags/tag1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6.xml"/><Relationship Id="rId27" Type="http://schemas.openxmlformats.org/officeDocument/2006/relationships/tags" Target="../tags/tag11.xml"/><Relationship Id="rId30" Type="http://schemas.openxmlformats.org/officeDocument/2006/relationships/tags" Target="../tags/tag14.xml"/><Relationship Id="rId35" Type="http://schemas.openxmlformats.org/officeDocument/2006/relationships/tags" Target="../tags/tag19.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tags" Target="../tags/tag115.xml"/><Relationship Id="rId1"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8.emf"/></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9" Type="http://schemas.openxmlformats.org/officeDocument/2006/relationships/slideLayout" Target="../slideLayouts/slideLayout55.xml"/><Relationship Id="rId21" Type="http://schemas.openxmlformats.org/officeDocument/2006/relationships/slideLayout" Target="../slideLayouts/slideLayout37.xml"/><Relationship Id="rId34" Type="http://schemas.openxmlformats.org/officeDocument/2006/relationships/slideLayout" Target="../slideLayouts/slideLayout50.xml"/><Relationship Id="rId42" Type="http://schemas.openxmlformats.org/officeDocument/2006/relationships/slideLayout" Target="../slideLayouts/slideLayout58.xml"/><Relationship Id="rId47" Type="http://schemas.openxmlformats.org/officeDocument/2006/relationships/slideLayout" Target="../slideLayouts/slideLayout63.xml"/><Relationship Id="rId50" Type="http://schemas.openxmlformats.org/officeDocument/2006/relationships/theme" Target="../theme/theme3.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9" Type="http://schemas.openxmlformats.org/officeDocument/2006/relationships/slideLayout" Target="../slideLayouts/slideLayout45.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slideLayout" Target="../slideLayouts/slideLayout48.xml"/><Relationship Id="rId37" Type="http://schemas.openxmlformats.org/officeDocument/2006/relationships/slideLayout" Target="../slideLayouts/slideLayout53.xml"/><Relationship Id="rId40" Type="http://schemas.openxmlformats.org/officeDocument/2006/relationships/slideLayout" Target="../slideLayouts/slideLayout56.xml"/><Relationship Id="rId45" Type="http://schemas.openxmlformats.org/officeDocument/2006/relationships/slideLayout" Target="../slideLayouts/slideLayout61.xml"/><Relationship Id="rId53" Type="http://schemas.openxmlformats.org/officeDocument/2006/relationships/image" Target="../media/image8.emf"/><Relationship Id="rId5" Type="http://schemas.openxmlformats.org/officeDocument/2006/relationships/slideLayout" Target="../slideLayouts/slideLayout2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slideLayout" Target="../slideLayouts/slideLayout47.xml"/><Relationship Id="rId44" Type="http://schemas.openxmlformats.org/officeDocument/2006/relationships/slideLayout" Target="../slideLayouts/slideLayout60.xml"/><Relationship Id="rId52" Type="http://schemas.openxmlformats.org/officeDocument/2006/relationships/oleObject" Target="../embeddings/oleObject18.bin"/><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35" Type="http://schemas.openxmlformats.org/officeDocument/2006/relationships/slideLayout" Target="../slideLayouts/slideLayout51.xml"/><Relationship Id="rId43" Type="http://schemas.openxmlformats.org/officeDocument/2006/relationships/slideLayout" Target="../slideLayouts/slideLayout59.xml"/><Relationship Id="rId48" Type="http://schemas.openxmlformats.org/officeDocument/2006/relationships/slideLayout" Target="../slideLayouts/slideLayout64.xml"/><Relationship Id="rId8" Type="http://schemas.openxmlformats.org/officeDocument/2006/relationships/slideLayout" Target="../slideLayouts/slideLayout24.xml"/><Relationship Id="rId51" Type="http://schemas.openxmlformats.org/officeDocument/2006/relationships/tags" Target="../tags/tag116.xml"/><Relationship Id="rId3" Type="http://schemas.openxmlformats.org/officeDocument/2006/relationships/slideLayout" Target="../slideLayouts/slideLayout19.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slideLayout" Target="../slideLayouts/slideLayout49.xml"/><Relationship Id="rId38" Type="http://schemas.openxmlformats.org/officeDocument/2006/relationships/slideLayout" Target="../slideLayouts/slideLayout54.xml"/><Relationship Id="rId46" Type="http://schemas.openxmlformats.org/officeDocument/2006/relationships/slideLayout" Target="../slideLayouts/slideLayout62.xml"/><Relationship Id="rId20" Type="http://schemas.openxmlformats.org/officeDocument/2006/relationships/slideLayout" Target="../slideLayouts/slideLayout36.xml"/><Relationship Id="rId41" Type="http://schemas.openxmlformats.org/officeDocument/2006/relationships/slideLayout" Target="../slideLayouts/slideLayout57.xml"/><Relationship Id="rId54" Type="http://schemas.openxmlformats.org/officeDocument/2006/relationships/image" Target="../media/image2.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36" Type="http://schemas.openxmlformats.org/officeDocument/2006/relationships/slideLayout" Target="../slideLayouts/slideLayout52.xml"/><Relationship Id="rId49" Type="http://schemas.openxmlformats.org/officeDocument/2006/relationships/slideLayout" Target="../slideLayouts/slideLayout6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8.xml"/><Relationship Id="rId18" Type="http://schemas.openxmlformats.org/officeDocument/2006/relationships/tags" Target="../tags/tag369.xml"/><Relationship Id="rId26" Type="http://schemas.openxmlformats.org/officeDocument/2006/relationships/tags" Target="../tags/tag377.xml"/><Relationship Id="rId39" Type="http://schemas.openxmlformats.org/officeDocument/2006/relationships/image" Target="../media/image1.emf"/><Relationship Id="rId21" Type="http://schemas.openxmlformats.org/officeDocument/2006/relationships/tags" Target="../tags/tag372.xml"/><Relationship Id="rId34" Type="http://schemas.openxmlformats.org/officeDocument/2006/relationships/tags" Target="../tags/tag385.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4.xml"/><Relationship Id="rId25" Type="http://schemas.openxmlformats.org/officeDocument/2006/relationships/tags" Target="../tags/tag376.xml"/><Relationship Id="rId33" Type="http://schemas.openxmlformats.org/officeDocument/2006/relationships/tags" Target="../tags/tag384.xml"/><Relationship Id="rId38" Type="http://schemas.openxmlformats.org/officeDocument/2006/relationships/oleObject" Target="../embeddings/oleObject1.bin"/><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tags" Target="../tags/tag371.xml"/><Relationship Id="rId29" Type="http://schemas.openxmlformats.org/officeDocument/2006/relationships/tags" Target="../tags/tag380.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tags" Target="../tags/tag375.xml"/><Relationship Id="rId32" Type="http://schemas.openxmlformats.org/officeDocument/2006/relationships/tags" Target="../tags/tag383.xml"/><Relationship Id="rId37" Type="http://schemas.openxmlformats.org/officeDocument/2006/relationships/tags" Target="../tags/tag388.xml"/><Relationship Id="rId40" Type="http://schemas.openxmlformats.org/officeDocument/2006/relationships/image" Target="../media/image2.png"/><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tags" Target="../tags/tag374.xml"/><Relationship Id="rId28" Type="http://schemas.openxmlformats.org/officeDocument/2006/relationships/tags" Target="../tags/tag379.xml"/><Relationship Id="rId36" Type="http://schemas.openxmlformats.org/officeDocument/2006/relationships/tags" Target="../tags/tag387.xml"/><Relationship Id="rId10" Type="http://schemas.openxmlformats.org/officeDocument/2006/relationships/slideLayout" Target="../slideLayouts/slideLayout75.xml"/><Relationship Id="rId19" Type="http://schemas.openxmlformats.org/officeDocument/2006/relationships/tags" Target="../tags/tag370.xml"/><Relationship Id="rId31" Type="http://schemas.openxmlformats.org/officeDocument/2006/relationships/tags" Target="../tags/tag382.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tags" Target="../tags/tag373.xml"/><Relationship Id="rId27" Type="http://schemas.openxmlformats.org/officeDocument/2006/relationships/tags" Target="../tags/tag378.xml"/><Relationship Id="rId30" Type="http://schemas.openxmlformats.org/officeDocument/2006/relationships/tags" Target="../tags/tag381.xml"/><Relationship Id="rId35" Type="http://schemas.openxmlformats.org/officeDocument/2006/relationships/tags" Target="../tags/tag386.xml"/><Relationship Id="rId8" Type="http://schemas.openxmlformats.org/officeDocument/2006/relationships/slideLayout" Target="../slideLayouts/slideLayout73.xml"/><Relationship Id="rId3"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9" Type="http://schemas.openxmlformats.org/officeDocument/2006/relationships/slideLayout" Target="../slideLayouts/slideLayout120.xml"/><Relationship Id="rId21" Type="http://schemas.openxmlformats.org/officeDocument/2006/relationships/slideLayout" Target="../slideLayouts/slideLayout102.xml"/><Relationship Id="rId34" Type="http://schemas.openxmlformats.org/officeDocument/2006/relationships/slideLayout" Target="../slideLayouts/slideLayout115.xml"/><Relationship Id="rId42" Type="http://schemas.openxmlformats.org/officeDocument/2006/relationships/slideLayout" Target="../slideLayouts/slideLayout123.xml"/><Relationship Id="rId47" Type="http://schemas.openxmlformats.org/officeDocument/2006/relationships/slideLayout" Target="../slideLayouts/slideLayout128.xml"/><Relationship Id="rId50" Type="http://schemas.openxmlformats.org/officeDocument/2006/relationships/theme" Target="../theme/theme5.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9" Type="http://schemas.openxmlformats.org/officeDocument/2006/relationships/slideLayout" Target="../slideLayouts/slideLayout110.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32" Type="http://schemas.openxmlformats.org/officeDocument/2006/relationships/slideLayout" Target="../slideLayouts/slideLayout113.xml"/><Relationship Id="rId37" Type="http://schemas.openxmlformats.org/officeDocument/2006/relationships/slideLayout" Target="../slideLayouts/slideLayout118.xml"/><Relationship Id="rId40" Type="http://schemas.openxmlformats.org/officeDocument/2006/relationships/slideLayout" Target="../slideLayouts/slideLayout121.xml"/><Relationship Id="rId45" Type="http://schemas.openxmlformats.org/officeDocument/2006/relationships/slideLayout" Target="../slideLayouts/slideLayout126.xml"/><Relationship Id="rId53" Type="http://schemas.openxmlformats.org/officeDocument/2006/relationships/image" Target="../media/image8.emf"/><Relationship Id="rId5" Type="http://schemas.openxmlformats.org/officeDocument/2006/relationships/slideLayout" Target="../slideLayouts/slideLayout86.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31" Type="http://schemas.openxmlformats.org/officeDocument/2006/relationships/slideLayout" Target="../slideLayouts/slideLayout112.xml"/><Relationship Id="rId44" Type="http://schemas.openxmlformats.org/officeDocument/2006/relationships/slideLayout" Target="../slideLayouts/slideLayout125.xml"/><Relationship Id="rId52" Type="http://schemas.openxmlformats.org/officeDocument/2006/relationships/oleObject" Target="../embeddings/oleObject18.bin"/><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 Id="rId35" Type="http://schemas.openxmlformats.org/officeDocument/2006/relationships/slideLayout" Target="../slideLayouts/slideLayout116.xml"/><Relationship Id="rId43" Type="http://schemas.openxmlformats.org/officeDocument/2006/relationships/slideLayout" Target="../slideLayouts/slideLayout124.xml"/><Relationship Id="rId48" Type="http://schemas.openxmlformats.org/officeDocument/2006/relationships/slideLayout" Target="../slideLayouts/slideLayout129.xml"/><Relationship Id="rId8" Type="http://schemas.openxmlformats.org/officeDocument/2006/relationships/slideLayout" Target="../slideLayouts/slideLayout89.xml"/><Relationship Id="rId51" Type="http://schemas.openxmlformats.org/officeDocument/2006/relationships/tags" Target="../tags/tag482.xml"/><Relationship Id="rId3" Type="http://schemas.openxmlformats.org/officeDocument/2006/relationships/slideLayout" Target="../slideLayouts/slideLayout84.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33" Type="http://schemas.openxmlformats.org/officeDocument/2006/relationships/slideLayout" Target="../slideLayouts/slideLayout114.xml"/><Relationship Id="rId38" Type="http://schemas.openxmlformats.org/officeDocument/2006/relationships/slideLayout" Target="../slideLayouts/slideLayout119.xml"/><Relationship Id="rId46" Type="http://schemas.openxmlformats.org/officeDocument/2006/relationships/slideLayout" Target="../slideLayouts/slideLayout127.xml"/><Relationship Id="rId20" Type="http://schemas.openxmlformats.org/officeDocument/2006/relationships/slideLayout" Target="../slideLayouts/slideLayout101.xml"/><Relationship Id="rId41" Type="http://schemas.openxmlformats.org/officeDocument/2006/relationships/slideLayout" Target="../slideLayouts/slideLayout122.xml"/><Relationship Id="rId54" Type="http://schemas.openxmlformats.org/officeDocument/2006/relationships/image" Target="../media/image2.png"/><Relationship Id="rId1" Type="http://schemas.openxmlformats.org/officeDocument/2006/relationships/slideLayout" Target="../slideLayouts/slideLayout82.xml"/><Relationship Id="rId6" Type="http://schemas.openxmlformats.org/officeDocument/2006/relationships/slideLayout" Target="../slideLayouts/slideLayout87.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36" Type="http://schemas.openxmlformats.org/officeDocument/2006/relationships/slideLayout" Target="../slideLayouts/slideLayout117.xml"/><Relationship Id="rId4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8"/>
            </p:custDataLst>
            <p:extLst>
              <p:ext uri="{D42A27DB-BD31-4B8C-83A1-F6EECF244321}">
                <p14:modId xmlns:p14="http://schemas.microsoft.com/office/powerpoint/2010/main" val="1598983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8" imgW="413" imgH="416" progId="TCLayout.ActiveDocument.1">
                  <p:embed/>
                </p:oleObj>
              </mc:Choice>
              <mc:Fallback>
                <p:oleObj name="think-cell Slide" r:id="rId38"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5B28737-798E-48D4-BBDB-8EB35CB9FFFB}"/>
              </a:ext>
            </a:extLst>
          </p:cNvPr>
          <p:cNvSpPr/>
          <p:nvPr userDrawn="1">
            <p:custDataLst>
              <p:tags r:id="rId19"/>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b="0" i="0" dirty="0">
                <a:solidFill>
                  <a:schemeClr val="tx1"/>
                </a:solidFill>
                <a:latin typeface="Aptos" panose="020B0004020202020204" pitchFamily="34" charset="0"/>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405610"/>
              <a:ext cx="11082528" cy="4652290"/>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b="0" i="0" dirty="0">
                <a:solidFill>
                  <a:schemeClr val="tx1"/>
                </a:solidFill>
                <a:latin typeface="Aptos" panose="020B0004020202020204" pitchFamily="34" charset="0"/>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1865376"/>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408557"/>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0"/>
            </p:custDataLst>
          </p:nvPr>
        </p:nvSpPr>
        <p:spPr>
          <a:xfrm>
            <a:off x="553972" y="608536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b="0" i="0" dirty="0">
                <a:latin typeface="Aptos" panose="020B0004020202020204" pitchFamily="34" charset="0"/>
              </a:rPr>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1"/>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dirty="0"/>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2"/>
            </p:custDataLst>
          </p:nvPr>
        </p:nvSpPr>
        <p:spPr>
          <a:xfrm>
            <a:off x="5987738" y="2170800"/>
            <a:ext cx="3049253" cy="53860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Above Chart Exhibit Title</a:t>
            </a:r>
          </a:p>
          <a:p>
            <a:pPr lvl="0"/>
            <a:r>
              <a:rPr lang="en-US" sz="1400" b="0" i="0" dirty="0">
                <a:latin typeface="Aptos" panose="020B0004020202020204" pitchFamily="34" charset="0"/>
              </a:rPr>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879250" cy="1384995"/>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558489" y="964729"/>
            <a:ext cx="383118"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b="0" i="0" dirty="0">
                <a:latin typeface="Aptos" panose="020B0004020202020204" pitchFamily="34" charset="0"/>
              </a:rPr>
              <a:t>STICKER</a:t>
            </a:r>
          </a:p>
        </p:txBody>
      </p:sp>
      <p:grpSp>
        <p:nvGrpSpPr>
          <p:cNvPr id="46" name="LegendLines" hidden="1">
            <a:extLst>
              <a:ext uri="{FF2B5EF4-FFF2-40B4-BE49-F238E27FC236}">
                <a16:creationId xmlns:a16="http://schemas.microsoft.com/office/drawing/2014/main" id="{C65030F2-29B7-ABCD-1108-7B2C37D9C421}"/>
              </a:ext>
            </a:extLst>
          </p:cNvPr>
          <p:cNvGrpSpPr/>
          <p:nvPr userDrawn="1"/>
        </p:nvGrpSpPr>
        <p:grpSpPr>
          <a:xfrm>
            <a:off x="10317304" y="3355023"/>
            <a:ext cx="1288606" cy="958286"/>
            <a:chOff x="10162879" y="3243772"/>
            <a:chExt cx="1288606" cy="958286"/>
          </a:xfrm>
        </p:grpSpPr>
        <p:sp>
          <p:nvSpPr>
            <p:cNvPr id="47" name="Legend1" hidden="1">
              <a:extLst>
                <a:ext uri="{FF2B5EF4-FFF2-40B4-BE49-F238E27FC236}">
                  <a16:creationId xmlns:a16="http://schemas.microsoft.com/office/drawing/2014/main" id="{8579FCCB-0075-3E72-3AB7-6F2C8A7567D7}"/>
                </a:ext>
              </a:extLst>
            </p:cNvPr>
            <p:cNvSpPr txBox="1"/>
            <p:nvPr/>
          </p:nvSpPr>
          <p:spPr>
            <a:xfrm>
              <a:off x="10886522" y="3243772"/>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48" name="Legend2" hidden="1">
              <a:extLst>
                <a:ext uri="{FF2B5EF4-FFF2-40B4-BE49-F238E27FC236}">
                  <a16:creationId xmlns:a16="http://schemas.microsoft.com/office/drawing/2014/main" id="{6D8FADD4-58B2-56F8-188D-FF097594B24E}"/>
                </a:ext>
              </a:extLst>
            </p:cNvPr>
            <p:cNvSpPr txBox="1"/>
            <p:nvPr/>
          </p:nvSpPr>
          <p:spPr>
            <a:xfrm>
              <a:off x="10886522" y="3615193"/>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49" name="Legend3" hidden="1">
              <a:extLst>
                <a:ext uri="{FF2B5EF4-FFF2-40B4-BE49-F238E27FC236}">
                  <a16:creationId xmlns:a16="http://schemas.microsoft.com/office/drawing/2014/main" id="{C581C03E-7AAA-A7B8-43E1-F3A6D700BB5C}"/>
                </a:ext>
              </a:extLst>
            </p:cNvPr>
            <p:cNvSpPr txBox="1"/>
            <p:nvPr/>
          </p:nvSpPr>
          <p:spPr>
            <a:xfrm>
              <a:off x="10886522" y="398661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0" name="LineLegend3" hidden="1">
              <a:extLst>
                <a:ext uri="{FF2B5EF4-FFF2-40B4-BE49-F238E27FC236}">
                  <a16:creationId xmlns:a16="http://schemas.microsoft.com/office/drawing/2014/main" id="{886EAFAC-F4A8-6357-909A-075B332856AC}"/>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0" i="0" baseline="0" dirty="0">
                <a:latin typeface="Aptos" panose="020B0004020202020204" pitchFamily="34" charset="0"/>
                <a:ea typeface="+mn-ea"/>
              </a:endParaRPr>
            </a:p>
          </p:txBody>
        </p:sp>
        <p:sp>
          <p:nvSpPr>
            <p:cNvPr id="51" name="LineLegend2" hidden="1">
              <a:extLst>
                <a:ext uri="{FF2B5EF4-FFF2-40B4-BE49-F238E27FC236}">
                  <a16:creationId xmlns:a16="http://schemas.microsoft.com/office/drawing/2014/main" id="{B7155F13-288E-F654-2C20-70E0043DFCFB}"/>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0" i="0" baseline="0" dirty="0">
                <a:latin typeface="Aptos" panose="020B0004020202020204" pitchFamily="34" charset="0"/>
                <a:ea typeface="+mn-ea"/>
              </a:endParaRPr>
            </a:p>
          </p:txBody>
        </p:sp>
        <p:sp>
          <p:nvSpPr>
            <p:cNvPr id="52" name="LineLegend1" hidden="1">
              <a:extLst>
                <a:ext uri="{FF2B5EF4-FFF2-40B4-BE49-F238E27FC236}">
                  <a16:creationId xmlns:a16="http://schemas.microsoft.com/office/drawing/2014/main" id="{383BD987-F44E-10E8-5738-C612A18A6E3D}"/>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0" i="0" baseline="0" dirty="0">
                <a:latin typeface="Aptos" panose="020B0004020202020204" pitchFamily="34" charset="0"/>
                <a:ea typeface="+mn-ea"/>
              </a:endParaRPr>
            </a:p>
          </p:txBody>
        </p:sp>
      </p:grpSp>
      <p:grpSp>
        <p:nvGrpSpPr>
          <p:cNvPr id="53" name="LegendMoons" hidden="1">
            <a:extLst>
              <a:ext uri="{FF2B5EF4-FFF2-40B4-BE49-F238E27FC236}">
                <a16:creationId xmlns:a16="http://schemas.microsoft.com/office/drawing/2014/main" id="{70B6863B-DBD0-1F28-1F50-0AE1847A2577}"/>
              </a:ext>
            </a:extLst>
          </p:cNvPr>
          <p:cNvGrpSpPr/>
          <p:nvPr userDrawn="1"/>
        </p:nvGrpSpPr>
        <p:grpSpPr>
          <a:xfrm>
            <a:off x="10688315" y="1415983"/>
            <a:ext cx="917595" cy="1731859"/>
            <a:chOff x="7723680" y="1702457"/>
            <a:chExt cx="917595" cy="1731859"/>
          </a:xfrm>
        </p:grpSpPr>
        <p:sp>
          <p:nvSpPr>
            <p:cNvPr id="54" name="Legend1" hidden="1">
              <a:extLst>
                <a:ext uri="{FF2B5EF4-FFF2-40B4-BE49-F238E27FC236}">
                  <a16:creationId xmlns:a16="http://schemas.microsoft.com/office/drawing/2014/main" id="{CBA68C11-DF39-3B72-5778-ED09A6CFAD91}"/>
                </a:ext>
              </a:extLst>
            </p:cNvPr>
            <p:cNvSpPr txBox="1"/>
            <p:nvPr/>
          </p:nvSpPr>
          <p:spPr>
            <a:xfrm>
              <a:off x="8076312" y="1709816"/>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5" name="Legend2" hidden="1">
              <a:extLst>
                <a:ext uri="{FF2B5EF4-FFF2-40B4-BE49-F238E27FC236}">
                  <a16:creationId xmlns:a16="http://schemas.microsoft.com/office/drawing/2014/main" id="{FD62D831-C9E9-D49D-0BCF-8A8269D0FA76}"/>
                </a:ext>
              </a:extLst>
            </p:cNvPr>
            <p:cNvSpPr txBox="1"/>
            <p:nvPr/>
          </p:nvSpPr>
          <p:spPr>
            <a:xfrm>
              <a:off x="8076312" y="2085275"/>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6" name="Legend3" hidden="1">
              <a:extLst>
                <a:ext uri="{FF2B5EF4-FFF2-40B4-BE49-F238E27FC236}">
                  <a16:creationId xmlns:a16="http://schemas.microsoft.com/office/drawing/2014/main" id="{46F44DEE-5F9C-9DCB-8F92-D11E7CACBE9D}"/>
                </a:ext>
              </a:extLst>
            </p:cNvPr>
            <p:cNvSpPr txBox="1"/>
            <p:nvPr/>
          </p:nvSpPr>
          <p:spPr>
            <a:xfrm>
              <a:off x="8076312" y="246073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8" name="Legend4" hidden="1">
              <a:extLst>
                <a:ext uri="{FF2B5EF4-FFF2-40B4-BE49-F238E27FC236}">
                  <a16:creationId xmlns:a16="http://schemas.microsoft.com/office/drawing/2014/main" id="{1B7326E4-23A3-C9E6-3A7B-33AEB68750EF}"/>
                </a:ext>
              </a:extLst>
            </p:cNvPr>
            <p:cNvSpPr txBox="1"/>
            <p:nvPr/>
          </p:nvSpPr>
          <p:spPr>
            <a:xfrm>
              <a:off x="8076312" y="2836193"/>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9" name="Legend5" hidden="1">
              <a:extLst>
                <a:ext uri="{FF2B5EF4-FFF2-40B4-BE49-F238E27FC236}">
                  <a16:creationId xmlns:a16="http://schemas.microsoft.com/office/drawing/2014/main" id="{30ADF6B0-9A54-76F3-8E4A-373C927625CA}"/>
                </a:ext>
              </a:extLst>
            </p:cNvPr>
            <p:cNvSpPr txBox="1"/>
            <p:nvPr/>
          </p:nvSpPr>
          <p:spPr>
            <a:xfrm>
              <a:off x="8076312" y="321165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grpSp>
          <p:nvGrpSpPr>
            <p:cNvPr id="60" name="MoonLegend1" hidden="1">
              <a:extLst>
                <a:ext uri="{FF2B5EF4-FFF2-40B4-BE49-F238E27FC236}">
                  <a16:creationId xmlns:a16="http://schemas.microsoft.com/office/drawing/2014/main" id="{12768B86-74BA-87AF-F236-1356FDAB4A27}"/>
                </a:ext>
              </a:extLst>
            </p:cNvPr>
            <p:cNvGrpSpPr>
              <a:grpSpLocks noChangeAspect="1"/>
            </p:cNvGrpSpPr>
            <p:nvPr>
              <p:custDataLst>
                <p:tags r:id="rId23"/>
              </p:custDataLst>
            </p:nvPr>
          </p:nvGrpSpPr>
          <p:grpSpPr>
            <a:xfrm>
              <a:off x="7723680" y="1702457"/>
              <a:ext cx="228600" cy="228600"/>
              <a:chOff x="762000" y="1270000"/>
              <a:chExt cx="254000" cy="254000"/>
            </a:xfrm>
          </p:grpSpPr>
          <p:sp>
            <p:nvSpPr>
              <p:cNvPr id="137" name="Oval 136" hidden="1">
                <a:extLst>
                  <a:ext uri="{FF2B5EF4-FFF2-40B4-BE49-F238E27FC236}">
                    <a16:creationId xmlns:a16="http://schemas.microsoft.com/office/drawing/2014/main" id="{50214AF7-8E4B-9058-D8AB-7419D9776164}"/>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8" name="Arc 137" hidden="1">
                <a:extLst>
                  <a:ext uri="{FF2B5EF4-FFF2-40B4-BE49-F238E27FC236}">
                    <a16:creationId xmlns:a16="http://schemas.microsoft.com/office/drawing/2014/main" id="{207E8B91-12FD-5839-5023-0BD8BF364F6F}"/>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61" name="MoonLegend2" hidden="1">
              <a:extLst>
                <a:ext uri="{FF2B5EF4-FFF2-40B4-BE49-F238E27FC236}">
                  <a16:creationId xmlns:a16="http://schemas.microsoft.com/office/drawing/2014/main" id="{D36DB8C8-2037-9A50-4835-C85BB8904EC7}"/>
                </a:ext>
              </a:extLst>
            </p:cNvPr>
            <p:cNvGrpSpPr>
              <a:grpSpLocks noChangeAspect="1"/>
            </p:cNvGrpSpPr>
            <p:nvPr>
              <p:custDataLst>
                <p:tags r:id="rId24"/>
              </p:custDataLst>
            </p:nvPr>
          </p:nvGrpSpPr>
          <p:grpSpPr>
            <a:xfrm>
              <a:off x="7723680" y="2078270"/>
              <a:ext cx="228600" cy="228600"/>
              <a:chOff x="762000" y="1270000"/>
              <a:chExt cx="254000" cy="254000"/>
            </a:xfrm>
          </p:grpSpPr>
          <p:sp>
            <p:nvSpPr>
              <p:cNvPr id="135" name="Oval 134" hidden="1">
                <a:extLst>
                  <a:ext uri="{FF2B5EF4-FFF2-40B4-BE49-F238E27FC236}">
                    <a16:creationId xmlns:a16="http://schemas.microsoft.com/office/drawing/2014/main" id="{ED6503EC-A53B-5622-B96F-961403C1A6D2}"/>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6" name="Arc 135" hidden="1">
                <a:extLst>
                  <a:ext uri="{FF2B5EF4-FFF2-40B4-BE49-F238E27FC236}">
                    <a16:creationId xmlns:a16="http://schemas.microsoft.com/office/drawing/2014/main" id="{061DA022-64D3-F180-2B29-DB70E63DF05A}"/>
                  </a:ext>
                </a:extLst>
              </p:cNvPr>
              <p:cNvSpPr/>
              <p:nvPr>
                <p:custDataLst>
                  <p:tags r:id="rId35"/>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62" name="MoonLegend3" hidden="1">
              <a:extLst>
                <a:ext uri="{FF2B5EF4-FFF2-40B4-BE49-F238E27FC236}">
                  <a16:creationId xmlns:a16="http://schemas.microsoft.com/office/drawing/2014/main" id="{FB26857F-7AD6-4C04-4687-45ADEB130F23}"/>
                </a:ext>
              </a:extLst>
            </p:cNvPr>
            <p:cNvGrpSpPr>
              <a:grpSpLocks noChangeAspect="1"/>
            </p:cNvGrpSpPr>
            <p:nvPr>
              <p:custDataLst>
                <p:tags r:id="rId25"/>
              </p:custDataLst>
            </p:nvPr>
          </p:nvGrpSpPr>
          <p:grpSpPr>
            <a:xfrm>
              <a:off x="7723680" y="2454085"/>
              <a:ext cx="228600" cy="228600"/>
              <a:chOff x="762000" y="1270000"/>
              <a:chExt cx="254000" cy="254000"/>
            </a:xfrm>
          </p:grpSpPr>
          <p:sp>
            <p:nvSpPr>
              <p:cNvPr id="133" name="Oval 132" hidden="1">
                <a:extLst>
                  <a:ext uri="{FF2B5EF4-FFF2-40B4-BE49-F238E27FC236}">
                    <a16:creationId xmlns:a16="http://schemas.microsoft.com/office/drawing/2014/main" id="{8A95E3B8-B9F9-1B81-6D4F-67D7DEA02384}"/>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4" name="Arc 133" hidden="1">
                <a:extLst>
                  <a:ext uri="{FF2B5EF4-FFF2-40B4-BE49-F238E27FC236}">
                    <a16:creationId xmlns:a16="http://schemas.microsoft.com/office/drawing/2014/main" id="{A3DEF716-3FD6-6C74-0893-969FCE237F3F}"/>
                  </a:ext>
                </a:extLst>
              </p:cNvPr>
              <p:cNvSpPr/>
              <p:nvPr>
                <p:custDataLst>
                  <p:tags r:id="rId33"/>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63" name="MoonLegend4" hidden="1">
              <a:extLst>
                <a:ext uri="{FF2B5EF4-FFF2-40B4-BE49-F238E27FC236}">
                  <a16:creationId xmlns:a16="http://schemas.microsoft.com/office/drawing/2014/main" id="{DFBACA77-2689-6943-FBC5-6BBFBC7EE6F9}"/>
                </a:ext>
              </a:extLst>
            </p:cNvPr>
            <p:cNvGrpSpPr>
              <a:grpSpLocks noChangeAspect="1"/>
            </p:cNvGrpSpPr>
            <p:nvPr>
              <p:custDataLst>
                <p:tags r:id="rId26"/>
              </p:custDataLst>
            </p:nvPr>
          </p:nvGrpSpPr>
          <p:grpSpPr>
            <a:xfrm>
              <a:off x="7723680" y="2829900"/>
              <a:ext cx="228600" cy="228600"/>
              <a:chOff x="762000" y="1270000"/>
              <a:chExt cx="254000" cy="254000"/>
            </a:xfrm>
          </p:grpSpPr>
          <p:sp>
            <p:nvSpPr>
              <p:cNvPr id="131" name="Oval 130" hidden="1">
                <a:extLst>
                  <a:ext uri="{FF2B5EF4-FFF2-40B4-BE49-F238E27FC236}">
                    <a16:creationId xmlns:a16="http://schemas.microsoft.com/office/drawing/2014/main" id="{D92C2873-B891-4DC9-3E26-660AA7FDA94F}"/>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2" name="Arc 131" hidden="1">
                <a:extLst>
                  <a:ext uri="{FF2B5EF4-FFF2-40B4-BE49-F238E27FC236}">
                    <a16:creationId xmlns:a16="http://schemas.microsoft.com/office/drawing/2014/main" id="{DFECABCD-8321-18D8-1808-C63395FD9AF5}"/>
                  </a:ext>
                </a:extLst>
              </p:cNvPr>
              <p:cNvSpPr/>
              <p:nvPr>
                <p:custDataLst>
                  <p:tags r:id="rId31"/>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128" name="MoonLegend5" hidden="1">
              <a:extLst>
                <a:ext uri="{FF2B5EF4-FFF2-40B4-BE49-F238E27FC236}">
                  <a16:creationId xmlns:a16="http://schemas.microsoft.com/office/drawing/2014/main" id="{91376D74-0C50-C7AB-99BF-D022D4DF8368}"/>
                </a:ext>
              </a:extLst>
            </p:cNvPr>
            <p:cNvGrpSpPr>
              <a:grpSpLocks noChangeAspect="1"/>
            </p:cNvGrpSpPr>
            <p:nvPr>
              <p:custDataLst>
                <p:tags r:id="rId27"/>
              </p:custDataLst>
            </p:nvPr>
          </p:nvGrpSpPr>
          <p:grpSpPr>
            <a:xfrm>
              <a:off x="7723680" y="3205716"/>
              <a:ext cx="228600" cy="228600"/>
              <a:chOff x="762000" y="1270000"/>
              <a:chExt cx="254000" cy="254000"/>
            </a:xfrm>
          </p:grpSpPr>
          <p:sp>
            <p:nvSpPr>
              <p:cNvPr id="129" name="Oval 128" hidden="1">
                <a:extLst>
                  <a:ext uri="{FF2B5EF4-FFF2-40B4-BE49-F238E27FC236}">
                    <a16:creationId xmlns:a16="http://schemas.microsoft.com/office/drawing/2014/main" id="{8481CC45-1C7F-3890-5225-72184FB4A6FA}"/>
                  </a:ext>
                </a:extLst>
              </p:cNvPr>
              <p:cNvSpPr/>
              <p:nvPr>
                <p:custDataLst>
                  <p:tags r:id="rId2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0" name="Arc 129" hidden="1">
                <a:extLst>
                  <a:ext uri="{FF2B5EF4-FFF2-40B4-BE49-F238E27FC236}">
                    <a16:creationId xmlns:a16="http://schemas.microsoft.com/office/drawing/2014/main" id="{0D16233B-BDAE-4D7B-E74C-C461A0D4E4AA}"/>
                  </a:ext>
                </a:extLst>
              </p:cNvPr>
              <p:cNvSpPr/>
              <p:nvPr>
                <p:custDataLst>
                  <p:tags r:id="rId29"/>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grpSp>
        <p:nvGrpSpPr>
          <p:cNvPr id="139" name="LegendBoxes" hidden="1">
            <a:extLst>
              <a:ext uri="{FF2B5EF4-FFF2-40B4-BE49-F238E27FC236}">
                <a16:creationId xmlns:a16="http://schemas.microsoft.com/office/drawing/2014/main" id="{26B74DBE-F7C0-031C-97FF-EE75E7D429AF}"/>
              </a:ext>
            </a:extLst>
          </p:cNvPr>
          <p:cNvGrpSpPr/>
          <p:nvPr userDrawn="1"/>
        </p:nvGrpSpPr>
        <p:grpSpPr>
          <a:xfrm>
            <a:off x="10714801" y="4520490"/>
            <a:ext cx="891109" cy="1717282"/>
            <a:chOff x="10652400" y="4322824"/>
            <a:chExt cx="891109" cy="1717282"/>
          </a:xfrm>
        </p:grpSpPr>
        <p:sp>
          <p:nvSpPr>
            <p:cNvPr id="140" name="RectangleLegend1" hidden="1">
              <a:extLst>
                <a:ext uri="{FF2B5EF4-FFF2-40B4-BE49-F238E27FC236}">
                  <a16:creationId xmlns:a16="http://schemas.microsoft.com/office/drawing/2014/main" id="{6E734A24-B018-8104-58B1-D6ADE9D5C2DE}"/>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1" name="RectangleLegend2" hidden="1">
              <a:extLst>
                <a:ext uri="{FF2B5EF4-FFF2-40B4-BE49-F238E27FC236}">
                  <a16:creationId xmlns:a16="http://schemas.microsoft.com/office/drawing/2014/main" id="{7A749F8D-94A7-92E3-4DD3-37F9B67BDCC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2" name="RectangleLegend3" hidden="1">
              <a:extLst>
                <a:ext uri="{FF2B5EF4-FFF2-40B4-BE49-F238E27FC236}">
                  <a16:creationId xmlns:a16="http://schemas.microsoft.com/office/drawing/2014/main" id="{DAAB6401-D9DF-D536-7961-203E34F5E676}"/>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3" name="RectangleLegend4" hidden="1">
              <a:extLst>
                <a:ext uri="{FF2B5EF4-FFF2-40B4-BE49-F238E27FC236}">
                  <a16:creationId xmlns:a16="http://schemas.microsoft.com/office/drawing/2014/main" id="{FEA5B9C4-878A-47AC-9A47-0A5FC382DC3A}"/>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4" name="RectangleLegend5" hidden="1">
              <a:extLst>
                <a:ext uri="{FF2B5EF4-FFF2-40B4-BE49-F238E27FC236}">
                  <a16:creationId xmlns:a16="http://schemas.microsoft.com/office/drawing/2014/main" id="{9C72232C-FB8B-00CB-B824-C1C053463FF6}"/>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5" name="Legend1" hidden="1">
              <a:extLst>
                <a:ext uri="{FF2B5EF4-FFF2-40B4-BE49-F238E27FC236}">
                  <a16:creationId xmlns:a16="http://schemas.microsoft.com/office/drawing/2014/main" id="{DCEC8D53-4041-1240-E086-8477382AB560}"/>
                </a:ext>
              </a:extLst>
            </p:cNvPr>
            <p:cNvSpPr txBox="1"/>
            <p:nvPr/>
          </p:nvSpPr>
          <p:spPr>
            <a:xfrm>
              <a:off x="10978546" y="432282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6" name="Legend2" hidden="1">
              <a:extLst>
                <a:ext uri="{FF2B5EF4-FFF2-40B4-BE49-F238E27FC236}">
                  <a16:creationId xmlns:a16="http://schemas.microsoft.com/office/drawing/2014/main" id="{3A65671E-B7C1-8D27-E983-F66B234F3909}"/>
                </a:ext>
              </a:extLst>
            </p:cNvPr>
            <p:cNvSpPr txBox="1"/>
            <p:nvPr/>
          </p:nvSpPr>
          <p:spPr>
            <a:xfrm>
              <a:off x="10978546" y="4702322"/>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7" name="Legend3" hidden="1">
              <a:extLst>
                <a:ext uri="{FF2B5EF4-FFF2-40B4-BE49-F238E27FC236}">
                  <a16:creationId xmlns:a16="http://schemas.microsoft.com/office/drawing/2014/main" id="{931B1CC4-CCAC-27B5-CBFD-0135DA4D0977}"/>
                </a:ext>
              </a:extLst>
            </p:cNvPr>
            <p:cNvSpPr txBox="1"/>
            <p:nvPr/>
          </p:nvSpPr>
          <p:spPr>
            <a:xfrm>
              <a:off x="10978546" y="5081820"/>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8" name="Legend4" hidden="1">
              <a:extLst>
                <a:ext uri="{FF2B5EF4-FFF2-40B4-BE49-F238E27FC236}">
                  <a16:creationId xmlns:a16="http://schemas.microsoft.com/office/drawing/2014/main" id="{89ED4418-40A5-14C7-D4F2-7EFBCF5C1CCC}"/>
                </a:ext>
              </a:extLst>
            </p:cNvPr>
            <p:cNvSpPr txBox="1"/>
            <p:nvPr/>
          </p:nvSpPr>
          <p:spPr>
            <a:xfrm>
              <a:off x="10978546" y="5453241"/>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9" name="Legend5" hidden="1">
              <a:extLst>
                <a:ext uri="{FF2B5EF4-FFF2-40B4-BE49-F238E27FC236}">
                  <a16:creationId xmlns:a16="http://schemas.microsoft.com/office/drawing/2014/main" id="{D99C22E5-CBAB-9085-15A7-D631B4426FA7}"/>
                </a:ext>
              </a:extLst>
            </p:cNvPr>
            <p:cNvSpPr txBox="1"/>
            <p:nvPr/>
          </p:nvSpPr>
          <p:spPr>
            <a:xfrm>
              <a:off x="10978545" y="5824662"/>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grpSp>
      <p:grpSp>
        <p:nvGrpSpPr>
          <p:cNvPr id="6" name="Group 5">
            <a:extLst>
              <a:ext uri="{FF2B5EF4-FFF2-40B4-BE49-F238E27FC236}">
                <a16:creationId xmlns:a16="http://schemas.microsoft.com/office/drawing/2014/main" id="{53FCDB09-9667-2381-B685-0D737AF0A8A3}"/>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B01DF2B-E4EF-2D78-AA8E-655F8F6C6496}"/>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1AB48F42-A5D2-20E9-F0E0-97331A5A87A7}"/>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7BF77AFD-5448-4957-76A8-9BD67B582A95}"/>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Tree>
    <p:extLst>
      <p:ext uri="{BB962C8B-B14F-4D97-AF65-F5344CB8AC3E}">
        <p14:creationId xmlns:p14="http://schemas.microsoft.com/office/powerpoint/2010/main" val="2969229741"/>
      </p:ext>
    </p:extLst>
  </p:cSld>
  <p:clrMap bg1="lt1" tx1="dk1" bg2="lt2" tx2="dk2" accent1="accent1" accent2="accent2" accent3="accent3" accent4="accent4" accent5="accent5" accent6="accent6" hlink="hlink" folHlink="folHlink"/>
  <p:sldLayoutIdLst>
    <p:sldLayoutId id="2147483794" r:id="rId1"/>
    <p:sldLayoutId id="2147483654" r:id="rId2"/>
    <p:sldLayoutId id="2147483897" r:id="rId3"/>
    <p:sldLayoutId id="2147483807" r:id="rId4"/>
    <p:sldLayoutId id="2147483800" r:id="rId5"/>
    <p:sldLayoutId id="2147483804" r:id="rId6"/>
    <p:sldLayoutId id="2147483882" r:id="rId7"/>
    <p:sldLayoutId id="2147483883" r:id="rId8"/>
    <p:sldLayoutId id="2147483884" r:id="rId9"/>
    <p:sldLayoutId id="2147483885" r:id="rId10"/>
    <p:sldLayoutId id="2147483886" r:id="rId11"/>
    <p:sldLayoutId id="2147483887" r:id="rId12"/>
    <p:sldLayoutId id="2147483706" r:id="rId13"/>
    <p:sldLayoutId id="2147483718" r:id="rId14"/>
    <p:sldLayoutId id="2147483916" r:id="rId15"/>
    <p:sldLayoutId id="2147483939" r:id="rId16"/>
  </p:sldLayoutIdLst>
  <p:txStyles>
    <p:titleStyle>
      <a:lvl1pPr algn="l" defTabSz="914400" rtl="0" eaLnBrk="1" latinLnBrk="0" hangingPunct="1">
        <a:lnSpc>
          <a:spcPct val="100000"/>
        </a:lnSpc>
        <a:spcBef>
          <a:spcPct val="0"/>
        </a:spcBef>
        <a:buNone/>
        <a:defRPr lang="en-US" sz="2500" b="1" i="0" kern="1200" spc="0" baseline="0" dirty="0">
          <a:ln w="6350" cap="flat">
            <a:noFill/>
            <a:miter lim="800000"/>
          </a:ln>
          <a:solidFill>
            <a:schemeClr val="tx1"/>
          </a:solidFill>
          <a:latin typeface="Aptos SemiBold" panose="020B0004020202020204" pitchFamily="34" charset="0"/>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b="0" i="0" kern="1200" dirty="0">
          <a:solidFill>
            <a:schemeClr val="tx1"/>
          </a:solidFill>
          <a:latin typeface="Aptos" panose="020B0004020202020204" pitchFamily="34" charset="0"/>
          <a:ea typeface="+mn-ea"/>
          <a:cs typeface="Arial" panose="020B0604020202020204" pitchFamily="34" charset="0"/>
        </a:defRPr>
      </a:lvl1pPr>
      <a:lvl2pPr marL="230396" indent="-226796"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b="0" i="0" kern="1200" dirty="0">
          <a:solidFill>
            <a:schemeClr val="tx1"/>
          </a:solidFill>
          <a:latin typeface="Aptos" panose="020B0004020202020204" pitchFamily="34" charset="0"/>
          <a:ea typeface="+mn-ea"/>
          <a:cs typeface="+mn-cs"/>
        </a:defRPr>
      </a:lvl2pPr>
      <a:lvl3pPr marL="442793" indent="-215997"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b="0" i="0" kern="1200" dirty="0">
          <a:solidFill>
            <a:schemeClr val="tx1"/>
          </a:solidFill>
          <a:latin typeface="Aptos" panose="020B0004020202020204" pitchFamily="34" charset="0"/>
          <a:ea typeface="+mn-ea"/>
          <a:cs typeface="+mn-cs"/>
        </a:defRPr>
      </a:lvl3pPr>
      <a:lvl4pPr marL="597590" indent="-1511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b="0" i="0" kern="1200" dirty="0">
          <a:solidFill>
            <a:schemeClr val="tx1"/>
          </a:solidFill>
          <a:latin typeface="Aptos" panose="020B0004020202020204" pitchFamily="34" charset="0"/>
          <a:ea typeface="+mn-ea"/>
          <a:cs typeface="+mn-cs"/>
        </a:defRPr>
      </a:lvl4pPr>
      <a:lvl5pPr marL="817187" indent="-1475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b="0" i="0" kern="1200" dirty="0">
          <a:solidFill>
            <a:schemeClr val="tx1"/>
          </a:solidFill>
          <a:latin typeface="Aptos" panose="020B0004020202020204" pitchFamily="34" charset="0"/>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8" userDrawn="1">
          <p15:clr>
            <a:srgbClr val="5ACBF0"/>
          </p15:clr>
        </p15:guide>
        <p15:guide id="3" orient="horz" pos="3816" userDrawn="1">
          <p15:clr>
            <a:srgbClr val="5ACBF0"/>
          </p15:clr>
        </p15:guide>
        <p15:guide id="4" orient="horz" pos="890" userDrawn="1">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6613B7-E4D5-9DC6-D572-E66C6BC7DF3D}"/>
              </a:ext>
            </a:extLst>
          </p:cNvPr>
          <p:cNvGraphicFramePr>
            <a:graphicFrameLocks noChangeAspect="1"/>
          </p:cNvGraphicFramePr>
          <p:nvPr userDrawn="1">
            <p:custDataLst>
              <p:tags r:id="rId2"/>
            </p:custDataLst>
            <p:extLst>
              <p:ext uri="{D42A27DB-BD31-4B8C-83A1-F6EECF244321}">
                <p14:modId xmlns:p14="http://schemas.microsoft.com/office/powerpoint/2010/main" val="1304293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7" name="think-cell data - do not delete" hidden="1">
                        <a:extLst>
                          <a:ext uri="{FF2B5EF4-FFF2-40B4-BE49-F238E27FC236}">
                            <a16:creationId xmlns:a16="http://schemas.microsoft.com/office/drawing/2014/main" id="{2A6613B7-E4D5-9DC6-D572-E66C6BC7DF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Заголовок 1"/>
          <p:cNvSpPr>
            <a:spLocks noGrp="1"/>
          </p:cNvSpPr>
          <p:nvPr>
            <p:ph type="title"/>
          </p:nvPr>
        </p:nvSpPr>
        <p:spPr>
          <a:xfrm>
            <a:off x="1003852" y="792466"/>
            <a:ext cx="9152697" cy="1249845"/>
          </a:xfrm>
          <a:prstGeom prst="rect">
            <a:avLst/>
          </a:prstGeom>
          <a:effectLst/>
        </p:spPr>
        <p:txBody>
          <a:bodyPr vert="horz" lIns="0" tIns="192024" rIns="0" bIns="0" rtlCol="0" anchor="t" anchorCtr="0">
            <a:noAutofit/>
          </a:bodyPr>
          <a:lstStyle/>
          <a:p>
            <a:r>
              <a:rPr lang="en-US" dirty="0"/>
              <a:t>Your title here</a:t>
            </a:r>
          </a:p>
        </p:txBody>
      </p:sp>
      <p:sp>
        <p:nvSpPr>
          <p:cNvPr id="3" name="Текст 2"/>
          <p:cNvSpPr>
            <a:spLocks noGrp="1"/>
          </p:cNvSpPr>
          <p:nvPr>
            <p:ph type="body" idx="1"/>
          </p:nvPr>
        </p:nvSpPr>
        <p:spPr>
          <a:xfrm>
            <a:off x="1003852" y="2360364"/>
            <a:ext cx="9152698" cy="3429000"/>
          </a:xfrm>
          <a:prstGeom prst="rect">
            <a:avLst/>
          </a:prstGeom>
        </p:spPr>
        <p:txBody>
          <a:bodyPr vert="horz" lIns="0" tIns="0" rIns="0" bIns="0" rtlCol="0">
            <a:normAutofit/>
          </a:bodyPr>
          <a:lstStyle/>
          <a:p>
            <a:pPr lvl="0"/>
            <a:r>
              <a:rPr lang="en-US" dirty="0"/>
              <a:t>Write here subtitle</a:t>
            </a:r>
          </a:p>
          <a:p>
            <a:pPr lvl="1"/>
            <a:r>
              <a:rPr lang="en-US" dirty="0"/>
              <a:t>Write here subtitle</a:t>
            </a:r>
          </a:p>
          <a:p>
            <a:pPr lvl="1"/>
            <a:r>
              <a:rPr lang="en-US" dirty="0"/>
              <a:t>Write here subtitle</a:t>
            </a:r>
          </a:p>
          <a:p>
            <a:pPr lvl="2"/>
            <a:r>
              <a:rPr lang="en-US" dirty="0"/>
              <a:t>Write here text</a:t>
            </a:r>
          </a:p>
          <a:p>
            <a:pPr lvl="3"/>
            <a:r>
              <a:rPr lang="en-US" dirty="0"/>
              <a:t>Write here text</a:t>
            </a:r>
          </a:p>
          <a:p>
            <a:pPr lvl="4"/>
            <a:r>
              <a:rPr lang="en-US" dirty="0"/>
              <a:t>Write here text </a:t>
            </a:r>
          </a:p>
        </p:txBody>
      </p:sp>
      <p:sp>
        <p:nvSpPr>
          <p:cNvPr id="26" name="Slide Number Placeholder 24"/>
          <p:cNvSpPr txBox="1"/>
          <p:nvPr userDrawn="1"/>
        </p:nvSpPr>
        <p:spPr>
          <a:xfrm>
            <a:off x="0" y="6465288"/>
            <a:ext cx="100385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36C48702-E445-134E-B960-6F692773524F}" type="slidenum">
              <a:rPr kumimoji="0" lang="en-US" sz="800" b="0" i="0" u="none" strike="noStrike" kern="1200" cap="none" spc="0" normalizeH="0" baseline="0" noProof="0" smtClean="0">
                <a:ln>
                  <a:noFill/>
                </a:ln>
                <a:solidFill>
                  <a:srgbClr val="222222"/>
                </a:solidFill>
                <a:effectLst/>
                <a:uLnTx/>
                <a:uFillTx/>
                <a:latin typeface="Aptos" panose="020B0004020202020204" pitchFamily="34" charset="0"/>
                <a:ea typeface="Open Sans Semibold" panose="020B0706030804020204" charset="0"/>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222222"/>
              </a:solidFill>
              <a:effectLst/>
              <a:uLnTx/>
              <a:uFillTx/>
              <a:latin typeface="Aptos" panose="020B0004020202020204" pitchFamily="34" charset="0"/>
              <a:ea typeface="Open Sans Semibold" panose="020B0706030804020204" charset="0"/>
              <a:cs typeface="Calibri" panose="020F0502020204030204" pitchFamily="34" charset="0"/>
            </a:endParaRPr>
          </a:p>
        </p:txBody>
      </p:sp>
      <p:pic>
        <p:nvPicPr>
          <p:cNvPr id="4" name="Picture 3" descr="A red text on a black background&#10;&#10;Description automatically generated">
            <a:extLst>
              <a:ext uri="{FF2B5EF4-FFF2-40B4-BE49-F238E27FC236}">
                <a16:creationId xmlns:a16="http://schemas.microsoft.com/office/drawing/2014/main" id="{B9F4B013-1231-7B19-E26C-2746AA58A8C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88793" y="6518449"/>
            <a:ext cx="666774" cy="178122"/>
          </a:xfrm>
          <a:prstGeom prst="rect">
            <a:avLst/>
          </a:prstGeom>
        </p:spPr>
      </p:pic>
      <p:sp>
        <p:nvSpPr>
          <p:cNvPr id="5" name="TextBox 4">
            <a:extLst>
              <a:ext uri="{FF2B5EF4-FFF2-40B4-BE49-F238E27FC236}">
                <a16:creationId xmlns:a16="http://schemas.microsoft.com/office/drawing/2014/main" id="{2AC7B887-17A3-CF3E-0F98-D27FA5DAB482}"/>
              </a:ext>
            </a:extLst>
          </p:cNvPr>
          <p:cNvSpPr txBox="1"/>
          <p:nvPr userDrawn="1"/>
        </p:nvSpPr>
        <p:spPr>
          <a:xfrm>
            <a:off x="1003852" y="6548432"/>
            <a:ext cx="2854586"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rgbClr val="222222">
                    <a:lumMod val="65000"/>
                    <a:lumOff val="35000"/>
                  </a:srgbClr>
                </a:solidFill>
                <a:effectLst/>
                <a:uLnTx/>
                <a:uFillTx/>
                <a:latin typeface="Aptos" panose="020B0004020202020204" pitchFamily="34" charset="0"/>
                <a:ea typeface="Lato" panose="020F0502020204030203" pitchFamily="34" charset="0"/>
                <a:cs typeface="Poppins Light" panose="00000400000000000000" pitchFamily="2" charset="0"/>
              </a:rPr>
              <a:t>Copyright © </a:t>
            </a:r>
            <a:r>
              <a:rPr kumimoji="0" lang="en-US" sz="700" b="0" i="0" u="none" strike="noStrike" kern="1200" cap="none" spc="0" normalizeH="0" baseline="0" noProof="0" dirty="0" err="1">
                <a:ln>
                  <a:noFill/>
                </a:ln>
                <a:solidFill>
                  <a:srgbClr val="222222">
                    <a:lumMod val="65000"/>
                    <a:lumOff val="35000"/>
                  </a:srgbClr>
                </a:solidFill>
                <a:effectLst/>
                <a:uLnTx/>
                <a:uFillTx/>
                <a:latin typeface="Aptos" panose="020B0004020202020204" pitchFamily="34" charset="0"/>
                <a:ea typeface="Lato" panose="020F0502020204030203" pitchFamily="34" charset="0"/>
                <a:cs typeface="Poppins Light" panose="00000400000000000000" pitchFamily="2" charset="0"/>
              </a:rPr>
              <a:t>Digitus</a:t>
            </a:r>
            <a:r>
              <a:rPr kumimoji="0" lang="en-US" sz="700" b="0" i="0" u="none" strike="noStrike" kern="1200" cap="none" spc="0" normalizeH="0" baseline="0" noProof="0" dirty="0">
                <a:ln>
                  <a:noFill/>
                </a:ln>
                <a:solidFill>
                  <a:srgbClr val="222222">
                    <a:lumMod val="65000"/>
                    <a:lumOff val="35000"/>
                  </a:srgbClr>
                </a:solidFill>
                <a:effectLst/>
                <a:uLnTx/>
                <a:uFillTx/>
                <a:latin typeface="Aptos" panose="020B0004020202020204" pitchFamily="34" charset="0"/>
                <a:ea typeface="Lato" panose="020F0502020204030203" pitchFamily="34" charset="0"/>
                <a:cs typeface="Poppins Light" panose="00000400000000000000" pitchFamily="2" charset="0"/>
              </a:rPr>
              <a:t> 2025, All rights reserved</a:t>
            </a:r>
            <a:endParaRPr kumimoji="0" lang="en-IE" altLang="en-US" sz="700" b="0" i="0" u="none" strike="noStrike" kern="1200" cap="none" spc="300" normalizeH="0" baseline="0" noProof="0" dirty="0">
              <a:ln>
                <a:noFill/>
              </a:ln>
              <a:solidFill>
                <a:srgbClr val="1B72D6"/>
              </a:solidFill>
              <a:effectLst/>
              <a:uLnTx/>
              <a:uFillTx/>
              <a:latin typeface="Aptos" panose="020B0004020202020204" pitchFamily="34" charset="0"/>
              <a:ea typeface="+mn-ea"/>
              <a:cs typeface="Calibri Light" panose="020F0302020204030204" pitchFamily="34" charset="0"/>
            </a:endParaRPr>
          </a:p>
        </p:txBody>
      </p:sp>
    </p:spTree>
    <p:extLst>
      <p:ext uri="{BB962C8B-B14F-4D97-AF65-F5344CB8AC3E}">
        <p14:creationId xmlns:p14="http://schemas.microsoft.com/office/powerpoint/2010/main" val="1752998954"/>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80000"/>
        </a:lnSpc>
        <a:spcBef>
          <a:spcPct val="0"/>
        </a:spcBef>
        <a:buNone/>
        <a:defRPr sz="3600" b="0" i="0" kern="1200" spc="-100" baseline="0">
          <a:solidFill>
            <a:schemeClr val="tx1"/>
          </a:solidFill>
          <a:latin typeface="Aptos" panose="020B0004020202020204" pitchFamily="34" charset="0"/>
          <a:ea typeface="Aptos" panose="020B0004020202020204" pitchFamily="34" charset="0"/>
          <a:cs typeface="Calibri" panose="020F0502020204030204" pitchFamily="34" charset="0"/>
        </a:defRPr>
      </a:lvl1pPr>
    </p:titleStyle>
    <p:bodyStyle>
      <a:lvl1pPr marL="0" indent="0" algn="l" defTabSz="914400" rtl="0" eaLnBrk="1" latinLnBrk="0" hangingPunct="1">
        <a:lnSpc>
          <a:spcPct val="150000"/>
        </a:lnSpc>
        <a:spcBef>
          <a:spcPts val="1000"/>
        </a:spcBef>
        <a:buFont typeface="Arial" panose="020B0604020202020204" pitchFamily="34" charset="0"/>
        <a:buNone/>
        <a:defRPr sz="2800" b="0" i="0" kern="1200">
          <a:solidFill>
            <a:schemeClr val="tx1"/>
          </a:solidFill>
          <a:latin typeface="Aptos" panose="020B0004020202020204" pitchFamily="34" charset="0"/>
          <a:ea typeface="+mn-ea"/>
          <a:cs typeface="Calibri" panose="020F0502020204030204" pitchFamily="34" charset="0"/>
        </a:defRPr>
      </a:lvl1pPr>
      <a:lvl2pPr marL="0" indent="0" algn="l" defTabSz="914400" rtl="0" eaLnBrk="1" latinLnBrk="0" hangingPunct="1">
        <a:lnSpc>
          <a:spcPct val="150000"/>
        </a:lnSpc>
        <a:spcBef>
          <a:spcPts val="500"/>
        </a:spcBef>
        <a:buFont typeface="Arial" panose="020B0604020202020204" pitchFamily="34" charset="0"/>
        <a:buNone/>
        <a:defRPr sz="1800" b="0" i="0" kern="1200">
          <a:solidFill>
            <a:schemeClr val="tx1"/>
          </a:solidFill>
          <a:latin typeface="Aptos" panose="020B0004020202020204" pitchFamily="34" charset="0"/>
          <a:ea typeface="+mn-ea"/>
          <a:cs typeface="Calibri" panose="020F0502020204030204" pitchFamily="34" charset="0"/>
        </a:defRPr>
      </a:lvl2pPr>
      <a:lvl3pPr marL="0" indent="0" algn="l" defTabSz="914400" rtl="0" eaLnBrk="1" latinLnBrk="0" hangingPunct="1">
        <a:lnSpc>
          <a:spcPct val="150000"/>
        </a:lnSpc>
        <a:spcBef>
          <a:spcPts val="500"/>
        </a:spcBef>
        <a:buFont typeface="Arial" panose="020B0604020202020204" pitchFamily="34" charset="0"/>
        <a:buNone/>
        <a:defRPr sz="1200" b="0" i="0" kern="1200">
          <a:solidFill>
            <a:schemeClr val="tx1"/>
          </a:solidFill>
          <a:latin typeface="Aptos" panose="020B0004020202020204" pitchFamily="34" charset="0"/>
          <a:ea typeface="+mn-ea"/>
          <a:cs typeface="Calibri" panose="020F0502020204030204" pitchFamily="34" charset="0"/>
        </a:defRPr>
      </a:lvl3pPr>
      <a:lvl4pPr marL="0" indent="0" algn="l" defTabSz="914400" rtl="0" eaLnBrk="1" latinLnBrk="0" hangingPunct="1">
        <a:lnSpc>
          <a:spcPct val="150000"/>
        </a:lnSpc>
        <a:spcBef>
          <a:spcPts val="500"/>
        </a:spcBef>
        <a:buFont typeface="Arial" panose="020B0604020202020204" pitchFamily="34" charset="0"/>
        <a:buNone/>
        <a:defRPr sz="1000" b="0" i="0" kern="1200">
          <a:solidFill>
            <a:schemeClr val="tx1">
              <a:alpha val="70000"/>
            </a:schemeClr>
          </a:solidFill>
          <a:latin typeface="Aptos" panose="020B0004020202020204" pitchFamily="34" charset="0"/>
          <a:ea typeface="+mn-ea"/>
          <a:cs typeface="Calibri" panose="020F0502020204030204" pitchFamily="34" charset="0"/>
        </a:defRPr>
      </a:lvl4pPr>
      <a:lvl5pPr marL="0" indent="0" algn="l" defTabSz="914400" rtl="0" eaLnBrk="1" latinLnBrk="0" hangingPunct="1">
        <a:lnSpc>
          <a:spcPct val="150000"/>
        </a:lnSpc>
        <a:spcBef>
          <a:spcPts val="500"/>
        </a:spcBef>
        <a:buFont typeface="Arial" panose="020B0604020202020204" pitchFamily="34" charset="0"/>
        <a:buNone/>
        <a:defRPr sz="1000" b="0" i="0" kern="1200" baseline="0">
          <a:solidFill>
            <a:schemeClr val="tx1">
              <a:alpha val="50000"/>
            </a:schemeClr>
          </a:solidFill>
          <a:latin typeface="Aptos" panose="020B0004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6613B7-E4D5-9DC6-D572-E66C6BC7DF3D}"/>
              </a:ext>
            </a:extLst>
          </p:cNvPr>
          <p:cNvGraphicFramePr>
            <a:graphicFrameLocks noChangeAspect="1"/>
          </p:cNvGraphicFramePr>
          <p:nvPr userDrawn="1">
            <p:custDataLst>
              <p:tags r:id="rId51"/>
            </p:custDataLst>
            <p:extLst>
              <p:ext uri="{D42A27DB-BD31-4B8C-83A1-F6EECF244321}">
                <p14:modId xmlns:p14="http://schemas.microsoft.com/office/powerpoint/2010/main" val="1304293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2" imgW="404" imgH="405" progId="TCLayout.ActiveDocument.1">
                  <p:embed/>
                </p:oleObj>
              </mc:Choice>
              <mc:Fallback>
                <p:oleObj name="think-cell Slide" r:id="rId52" imgW="404" imgH="405" progId="TCLayout.ActiveDocument.1">
                  <p:embed/>
                  <p:pic>
                    <p:nvPicPr>
                      <p:cNvPr id="7" name="think-cell data - do not delete" hidden="1">
                        <a:extLst>
                          <a:ext uri="{FF2B5EF4-FFF2-40B4-BE49-F238E27FC236}">
                            <a16:creationId xmlns:a16="http://schemas.microsoft.com/office/drawing/2014/main" id="{2A6613B7-E4D5-9DC6-D572-E66C6BC7DF3D}"/>
                          </a:ext>
                        </a:extLst>
                      </p:cNvPr>
                      <p:cNvPicPr/>
                      <p:nvPr/>
                    </p:nvPicPr>
                    <p:blipFill>
                      <a:blip r:embed="rId53"/>
                      <a:stretch>
                        <a:fillRect/>
                      </a:stretch>
                    </p:blipFill>
                    <p:spPr>
                      <a:xfrm>
                        <a:off x="1588" y="1588"/>
                        <a:ext cx="1588" cy="1588"/>
                      </a:xfrm>
                      <a:prstGeom prst="rect">
                        <a:avLst/>
                      </a:prstGeom>
                    </p:spPr>
                  </p:pic>
                </p:oleObj>
              </mc:Fallback>
            </mc:AlternateContent>
          </a:graphicData>
        </a:graphic>
      </p:graphicFrame>
      <p:sp>
        <p:nvSpPr>
          <p:cNvPr id="2" name="Заголовок 1"/>
          <p:cNvSpPr>
            <a:spLocks noGrp="1"/>
          </p:cNvSpPr>
          <p:nvPr>
            <p:ph type="title"/>
          </p:nvPr>
        </p:nvSpPr>
        <p:spPr>
          <a:xfrm>
            <a:off x="1003852" y="792466"/>
            <a:ext cx="9152697" cy="1249845"/>
          </a:xfrm>
          <a:prstGeom prst="rect">
            <a:avLst/>
          </a:prstGeom>
          <a:effectLst/>
        </p:spPr>
        <p:txBody>
          <a:bodyPr vert="horz" lIns="0" tIns="192024" rIns="0" bIns="0" rtlCol="0" anchor="t" anchorCtr="0">
            <a:noAutofit/>
          </a:bodyPr>
          <a:lstStyle/>
          <a:p>
            <a:r>
              <a:rPr lang="en-US" dirty="0"/>
              <a:t>Your title here</a:t>
            </a:r>
          </a:p>
        </p:txBody>
      </p:sp>
      <p:sp>
        <p:nvSpPr>
          <p:cNvPr id="3" name="Текст 2"/>
          <p:cNvSpPr>
            <a:spLocks noGrp="1"/>
          </p:cNvSpPr>
          <p:nvPr>
            <p:ph type="body" idx="1"/>
          </p:nvPr>
        </p:nvSpPr>
        <p:spPr>
          <a:xfrm>
            <a:off x="1003852" y="2360364"/>
            <a:ext cx="9152698" cy="3429000"/>
          </a:xfrm>
          <a:prstGeom prst="rect">
            <a:avLst/>
          </a:prstGeom>
        </p:spPr>
        <p:txBody>
          <a:bodyPr vert="horz" lIns="0" tIns="0" rIns="0" bIns="0" rtlCol="0">
            <a:normAutofit/>
          </a:bodyPr>
          <a:lstStyle/>
          <a:p>
            <a:pPr lvl="0"/>
            <a:r>
              <a:rPr lang="en-US" dirty="0"/>
              <a:t>Write here subtitle</a:t>
            </a:r>
          </a:p>
          <a:p>
            <a:pPr lvl="1"/>
            <a:r>
              <a:rPr lang="en-US" dirty="0"/>
              <a:t>Write here subtitle</a:t>
            </a:r>
          </a:p>
          <a:p>
            <a:pPr lvl="1"/>
            <a:r>
              <a:rPr lang="en-US" dirty="0"/>
              <a:t>Write here subtitle</a:t>
            </a:r>
          </a:p>
          <a:p>
            <a:pPr lvl="2"/>
            <a:r>
              <a:rPr lang="en-US" dirty="0"/>
              <a:t>Write here text</a:t>
            </a:r>
          </a:p>
          <a:p>
            <a:pPr lvl="3"/>
            <a:r>
              <a:rPr lang="en-US" dirty="0"/>
              <a:t>Write here text</a:t>
            </a:r>
          </a:p>
          <a:p>
            <a:pPr lvl="4"/>
            <a:r>
              <a:rPr lang="en-US" dirty="0"/>
              <a:t>Write here text </a:t>
            </a:r>
          </a:p>
        </p:txBody>
      </p:sp>
      <p:sp>
        <p:nvSpPr>
          <p:cNvPr id="26" name="Slide Number Placeholder 24"/>
          <p:cNvSpPr txBox="1"/>
          <p:nvPr userDrawn="1"/>
        </p:nvSpPr>
        <p:spPr>
          <a:xfrm>
            <a:off x="0" y="6465288"/>
            <a:ext cx="100385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6C48702-E445-134E-B960-6F692773524F}" type="slidenum">
              <a:rPr lang="en-US" sz="800" b="0" i="0" smtClean="0">
                <a:solidFill>
                  <a:schemeClr val="tx1"/>
                </a:solidFill>
                <a:latin typeface="Aptos" panose="020B0004020202020204" pitchFamily="34" charset="0"/>
                <a:ea typeface="Open Sans Semibold" panose="020B0706030804020204" charset="0"/>
                <a:cs typeface="Calibri" panose="020F0502020204030204" pitchFamily="34" charset="0"/>
              </a:rPr>
              <a:t>‹#›</a:t>
            </a:fld>
            <a:endParaRPr lang="en-US" sz="800" b="0" i="0" dirty="0">
              <a:solidFill>
                <a:schemeClr val="tx1"/>
              </a:solidFill>
              <a:latin typeface="Aptos" panose="020B0004020202020204" pitchFamily="34" charset="0"/>
              <a:ea typeface="Open Sans Semibold" panose="020B0706030804020204" charset="0"/>
              <a:cs typeface="Calibri" panose="020F0502020204030204" pitchFamily="34" charset="0"/>
            </a:endParaRPr>
          </a:p>
        </p:txBody>
      </p:sp>
      <p:pic>
        <p:nvPicPr>
          <p:cNvPr id="4" name="Picture 3" descr="A red text on a black background&#10;&#10;Description automatically generated">
            <a:extLst>
              <a:ext uri="{FF2B5EF4-FFF2-40B4-BE49-F238E27FC236}">
                <a16:creationId xmlns:a16="http://schemas.microsoft.com/office/drawing/2014/main" id="{B9F4B013-1231-7B19-E26C-2746AA58A8C2}"/>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11288793" y="6518449"/>
            <a:ext cx="666774" cy="178122"/>
          </a:xfrm>
          <a:prstGeom prst="rect">
            <a:avLst/>
          </a:prstGeom>
        </p:spPr>
      </p:pic>
      <p:sp>
        <p:nvSpPr>
          <p:cNvPr id="5" name="TextBox 4">
            <a:extLst>
              <a:ext uri="{FF2B5EF4-FFF2-40B4-BE49-F238E27FC236}">
                <a16:creationId xmlns:a16="http://schemas.microsoft.com/office/drawing/2014/main" id="{2AC7B887-17A3-CF3E-0F98-D27FA5DAB482}"/>
              </a:ext>
            </a:extLst>
          </p:cNvPr>
          <p:cNvSpPr txBox="1"/>
          <p:nvPr userDrawn="1"/>
        </p:nvSpPr>
        <p:spPr>
          <a:xfrm>
            <a:off x="1003852" y="6548432"/>
            <a:ext cx="2854586" cy="200055"/>
          </a:xfrm>
          <a:prstGeom prst="rect">
            <a:avLst/>
          </a:prstGeom>
          <a:noFill/>
        </p:spPr>
        <p:txBody>
          <a:bodyPr wrap="square" rtlCol="0">
            <a:spAutoFit/>
          </a:bodyPr>
          <a:lstStyle/>
          <a:p>
            <a:pPr eaLnBrk="1" hangingPunct="1">
              <a:spcBef>
                <a:spcPct val="0"/>
              </a:spcBef>
              <a:buSzTx/>
              <a:buFontTx/>
              <a:buNone/>
            </a:pP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kern="1200" spc="300" dirty="0">
              <a:solidFill>
                <a:srgbClr val="1B72D6"/>
              </a:solidFill>
              <a:latin typeface="Aptos" panose="020B0004020202020204" pitchFamily="34" charset="0"/>
              <a:cs typeface="Calibri Light" panose="020F0302020204030204" pitchFamily="34" charset="0"/>
            </a:endParaRPr>
          </a:p>
        </p:txBody>
      </p:sp>
    </p:spTree>
    <p:extLst>
      <p:ext uri="{BB962C8B-B14F-4D97-AF65-F5344CB8AC3E}">
        <p14:creationId xmlns:p14="http://schemas.microsoft.com/office/powerpoint/2010/main" val="2668409861"/>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 id="2147483960" r:id="rId18"/>
    <p:sldLayoutId id="2147483961" r:id="rId19"/>
    <p:sldLayoutId id="2147483962" r:id="rId20"/>
    <p:sldLayoutId id="2147483963" r:id="rId21"/>
    <p:sldLayoutId id="2147483964" r:id="rId22"/>
    <p:sldLayoutId id="2147483965" r:id="rId23"/>
    <p:sldLayoutId id="2147483966" r:id="rId24"/>
    <p:sldLayoutId id="2147483967" r:id="rId25"/>
    <p:sldLayoutId id="2147483968" r:id="rId26"/>
    <p:sldLayoutId id="2147483969" r:id="rId27"/>
    <p:sldLayoutId id="2147483970" r:id="rId28"/>
    <p:sldLayoutId id="2147483971" r:id="rId29"/>
    <p:sldLayoutId id="2147483972" r:id="rId30"/>
    <p:sldLayoutId id="2147483973" r:id="rId31"/>
    <p:sldLayoutId id="2147483974" r:id="rId32"/>
    <p:sldLayoutId id="2147483975" r:id="rId33"/>
    <p:sldLayoutId id="2147483976" r:id="rId34"/>
    <p:sldLayoutId id="2147483977" r:id="rId35"/>
    <p:sldLayoutId id="2147483978" r:id="rId36"/>
    <p:sldLayoutId id="2147483979" r:id="rId37"/>
    <p:sldLayoutId id="2147483980" r:id="rId38"/>
    <p:sldLayoutId id="2147483981" r:id="rId39"/>
    <p:sldLayoutId id="2147483982" r:id="rId40"/>
    <p:sldLayoutId id="2147483983" r:id="rId41"/>
    <p:sldLayoutId id="2147483984" r:id="rId42"/>
    <p:sldLayoutId id="2147483985" r:id="rId43"/>
    <p:sldLayoutId id="2147483986" r:id="rId44"/>
    <p:sldLayoutId id="2147483987" r:id="rId45"/>
    <p:sldLayoutId id="2147483988" r:id="rId46"/>
    <p:sldLayoutId id="2147483989" r:id="rId47"/>
    <p:sldLayoutId id="2147483990" r:id="rId48"/>
    <p:sldLayoutId id="2147483991" r:id="rId49"/>
  </p:sldLayoutIdLst>
  <p:hf hdr="0" ftr="0" dt="0"/>
  <p:txStyles>
    <p:titleStyle>
      <a:lvl1pPr algn="l" defTabSz="914400" rtl="0" eaLnBrk="1" latinLnBrk="0" hangingPunct="1">
        <a:lnSpc>
          <a:spcPct val="80000"/>
        </a:lnSpc>
        <a:spcBef>
          <a:spcPct val="0"/>
        </a:spcBef>
        <a:buNone/>
        <a:defRPr sz="3600" b="0" i="0" kern="1200" spc="-100" baseline="0">
          <a:solidFill>
            <a:schemeClr val="tx1"/>
          </a:solidFill>
          <a:latin typeface="Aptos" panose="020B0004020202020204" pitchFamily="34" charset="0"/>
          <a:ea typeface="Aptos" panose="020B0004020202020204" pitchFamily="34" charset="0"/>
          <a:cs typeface="Calibri" panose="020F0502020204030204" pitchFamily="34" charset="0"/>
        </a:defRPr>
      </a:lvl1pPr>
    </p:titleStyle>
    <p:bodyStyle>
      <a:lvl1pPr marL="0" indent="0" algn="l" defTabSz="914400" rtl="0" eaLnBrk="1" latinLnBrk="0" hangingPunct="1">
        <a:lnSpc>
          <a:spcPct val="150000"/>
        </a:lnSpc>
        <a:spcBef>
          <a:spcPts val="1000"/>
        </a:spcBef>
        <a:buFont typeface="Arial" panose="020B0604020202020204" pitchFamily="34" charset="0"/>
        <a:buNone/>
        <a:defRPr sz="2800" b="0" i="0" kern="1200">
          <a:solidFill>
            <a:schemeClr val="tx1"/>
          </a:solidFill>
          <a:latin typeface="Aptos" panose="020B0004020202020204" pitchFamily="34" charset="0"/>
          <a:ea typeface="+mn-ea"/>
          <a:cs typeface="Calibri" panose="020F0502020204030204" pitchFamily="34" charset="0"/>
        </a:defRPr>
      </a:lvl1pPr>
      <a:lvl2pPr marL="0" indent="0" algn="l" defTabSz="914400" rtl="0" eaLnBrk="1" latinLnBrk="0" hangingPunct="1">
        <a:lnSpc>
          <a:spcPct val="150000"/>
        </a:lnSpc>
        <a:spcBef>
          <a:spcPts val="500"/>
        </a:spcBef>
        <a:buFont typeface="Arial" panose="020B0604020202020204" pitchFamily="34" charset="0"/>
        <a:buNone/>
        <a:defRPr sz="1800" b="0" i="0" kern="1200">
          <a:solidFill>
            <a:schemeClr val="tx1"/>
          </a:solidFill>
          <a:latin typeface="Aptos" panose="020B0004020202020204" pitchFamily="34" charset="0"/>
          <a:ea typeface="+mn-ea"/>
          <a:cs typeface="Calibri" panose="020F0502020204030204" pitchFamily="34" charset="0"/>
        </a:defRPr>
      </a:lvl2pPr>
      <a:lvl3pPr marL="0" indent="0" algn="l" defTabSz="914400" rtl="0" eaLnBrk="1" latinLnBrk="0" hangingPunct="1">
        <a:lnSpc>
          <a:spcPct val="150000"/>
        </a:lnSpc>
        <a:spcBef>
          <a:spcPts val="500"/>
        </a:spcBef>
        <a:buFont typeface="Arial" panose="020B0604020202020204" pitchFamily="34" charset="0"/>
        <a:buNone/>
        <a:defRPr sz="1200" b="0" i="0" kern="1200">
          <a:solidFill>
            <a:schemeClr val="tx1"/>
          </a:solidFill>
          <a:latin typeface="Aptos" panose="020B0004020202020204" pitchFamily="34" charset="0"/>
          <a:ea typeface="+mn-ea"/>
          <a:cs typeface="Calibri" panose="020F0502020204030204" pitchFamily="34" charset="0"/>
        </a:defRPr>
      </a:lvl3pPr>
      <a:lvl4pPr marL="0" indent="0" algn="l" defTabSz="914400" rtl="0" eaLnBrk="1" latinLnBrk="0" hangingPunct="1">
        <a:lnSpc>
          <a:spcPct val="150000"/>
        </a:lnSpc>
        <a:spcBef>
          <a:spcPts val="500"/>
        </a:spcBef>
        <a:buFont typeface="Arial" panose="020B0604020202020204" pitchFamily="34" charset="0"/>
        <a:buNone/>
        <a:defRPr sz="1000" b="0" i="0" kern="1200">
          <a:solidFill>
            <a:schemeClr val="tx1">
              <a:alpha val="70000"/>
            </a:schemeClr>
          </a:solidFill>
          <a:latin typeface="Aptos" panose="020B0004020202020204" pitchFamily="34" charset="0"/>
          <a:ea typeface="+mn-ea"/>
          <a:cs typeface="Calibri" panose="020F0502020204030204" pitchFamily="34" charset="0"/>
        </a:defRPr>
      </a:lvl4pPr>
      <a:lvl5pPr marL="0" indent="0" algn="l" defTabSz="914400" rtl="0" eaLnBrk="1" latinLnBrk="0" hangingPunct="1">
        <a:lnSpc>
          <a:spcPct val="150000"/>
        </a:lnSpc>
        <a:spcBef>
          <a:spcPts val="500"/>
        </a:spcBef>
        <a:buFont typeface="Arial" panose="020B0604020202020204" pitchFamily="34" charset="0"/>
        <a:buNone/>
        <a:defRPr sz="1000" b="0" i="0" kern="1200" baseline="0">
          <a:solidFill>
            <a:schemeClr val="tx1">
              <a:alpha val="50000"/>
            </a:schemeClr>
          </a:solidFill>
          <a:latin typeface="Aptos" panose="020B0004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8"/>
            </p:custDataLst>
            <p:extLst>
              <p:ext uri="{D42A27DB-BD31-4B8C-83A1-F6EECF244321}">
                <p14:modId xmlns:p14="http://schemas.microsoft.com/office/powerpoint/2010/main" val="1598983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8" imgW="413" imgH="416" progId="TCLayout.ActiveDocument.1">
                  <p:embed/>
                </p:oleObj>
              </mc:Choice>
              <mc:Fallback>
                <p:oleObj name="think-cell Slide" r:id="rId38"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5B28737-798E-48D4-BBDB-8EB35CB9FFFB}"/>
              </a:ext>
            </a:extLst>
          </p:cNvPr>
          <p:cNvSpPr/>
          <p:nvPr userDrawn="1">
            <p:custDataLst>
              <p:tags r:id="rId19"/>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dirty="0">
                <a:solidFill>
                  <a:schemeClr val="tx1"/>
                </a:solidFill>
                <a:latin typeface="+mn-lt"/>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405610"/>
              <a:ext cx="11082528" cy="4652290"/>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dirty="0">
                <a:solidFill>
                  <a:schemeClr val="tx1"/>
                </a:solidFill>
                <a:latin typeface="+mn-lt"/>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1865376"/>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408557"/>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0"/>
            </p:custDataLst>
          </p:nvPr>
        </p:nvSpPr>
        <p:spPr>
          <a:xfrm>
            <a:off x="553972" y="608536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dirty="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1"/>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dirty="0"/>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2"/>
            </p:custDataLst>
          </p:nvPr>
        </p:nvSpPr>
        <p:spPr>
          <a:xfrm>
            <a:off x="5987738" y="2170800"/>
            <a:ext cx="3049253" cy="53860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Above Chart Exhibit Title</a:t>
            </a:r>
          </a:p>
          <a:p>
            <a:pPr lvl="0"/>
            <a:r>
              <a:rPr lang="en-US" sz="1400" b="0" dirty="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879250" cy="138499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558489" y="964729"/>
            <a:ext cx="325410"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dirty="0"/>
              <a:t>STICKER</a:t>
            </a:r>
          </a:p>
        </p:txBody>
      </p:sp>
      <p:grpSp>
        <p:nvGrpSpPr>
          <p:cNvPr id="46" name="LegendLines" hidden="1">
            <a:extLst>
              <a:ext uri="{FF2B5EF4-FFF2-40B4-BE49-F238E27FC236}">
                <a16:creationId xmlns:a16="http://schemas.microsoft.com/office/drawing/2014/main" id="{C65030F2-29B7-ABCD-1108-7B2C37D9C421}"/>
              </a:ext>
            </a:extLst>
          </p:cNvPr>
          <p:cNvGrpSpPr/>
          <p:nvPr userDrawn="1"/>
        </p:nvGrpSpPr>
        <p:grpSpPr>
          <a:xfrm>
            <a:off x="10317304" y="3355023"/>
            <a:ext cx="1244876" cy="958286"/>
            <a:chOff x="10162879" y="3243772"/>
            <a:chExt cx="1244876" cy="958286"/>
          </a:xfrm>
        </p:grpSpPr>
        <p:sp>
          <p:nvSpPr>
            <p:cNvPr id="47" name="Legend1" hidden="1">
              <a:extLst>
                <a:ext uri="{FF2B5EF4-FFF2-40B4-BE49-F238E27FC236}">
                  <a16:creationId xmlns:a16="http://schemas.microsoft.com/office/drawing/2014/main" id="{8579FCCB-0075-3E72-3AB7-6F2C8A7567D7}"/>
                </a:ext>
              </a:extLst>
            </p:cNvPr>
            <p:cNvSpPr txBox="1"/>
            <p:nvPr/>
          </p:nvSpPr>
          <p:spPr>
            <a:xfrm>
              <a:off x="10886522" y="3243772"/>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48" name="Legend2" hidden="1">
              <a:extLst>
                <a:ext uri="{FF2B5EF4-FFF2-40B4-BE49-F238E27FC236}">
                  <a16:creationId xmlns:a16="http://schemas.microsoft.com/office/drawing/2014/main" id="{6D8FADD4-58B2-56F8-188D-FF097594B24E}"/>
                </a:ext>
              </a:extLst>
            </p:cNvPr>
            <p:cNvSpPr txBox="1"/>
            <p:nvPr/>
          </p:nvSpPr>
          <p:spPr>
            <a:xfrm>
              <a:off x="10886522" y="3615193"/>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49" name="Legend3" hidden="1">
              <a:extLst>
                <a:ext uri="{FF2B5EF4-FFF2-40B4-BE49-F238E27FC236}">
                  <a16:creationId xmlns:a16="http://schemas.microsoft.com/office/drawing/2014/main" id="{C581C03E-7AAA-A7B8-43E1-F3A6D700BB5C}"/>
                </a:ext>
              </a:extLst>
            </p:cNvPr>
            <p:cNvSpPr txBox="1"/>
            <p:nvPr/>
          </p:nvSpPr>
          <p:spPr>
            <a:xfrm>
              <a:off x="10886522" y="398661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0" name="LineLegend3" hidden="1">
              <a:extLst>
                <a:ext uri="{FF2B5EF4-FFF2-40B4-BE49-F238E27FC236}">
                  <a16:creationId xmlns:a16="http://schemas.microsoft.com/office/drawing/2014/main" id="{886EAFAC-F4A8-6357-909A-075B332856AC}"/>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ea typeface="+mn-ea"/>
              </a:endParaRPr>
            </a:p>
          </p:txBody>
        </p:sp>
        <p:sp>
          <p:nvSpPr>
            <p:cNvPr id="51" name="LineLegend2" hidden="1">
              <a:extLst>
                <a:ext uri="{FF2B5EF4-FFF2-40B4-BE49-F238E27FC236}">
                  <a16:creationId xmlns:a16="http://schemas.microsoft.com/office/drawing/2014/main" id="{B7155F13-288E-F654-2C20-70E0043DFCFB}"/>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ea typeface="+mn-ea"/>
              </a:endParaRPr>
            </a:p>
          </p:txBody>
        </p:sp>
        <p:sp>
          <p:nvSpPr>
            <p:cNvPr id="52" name="LineLegend1" hidden="1">
              <a:extLst>
                <a:ext uri="{FF2B5EF4-FFF2-40B4-BE49-F238E27FC236}">
                  <a16:creationId xmlns:a16="http://schemas.microsoft.com/office/drawing/2014/main" id="{383BD987-F44E-10E8-5738-C612A18A6E3D}"/>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ea typeface="+mn-ea"/>
              </a:endParaRPr>
            </a:p>
          </p:txBody>
        </p:sp>
      </p:grpSp>
      <p:grpSp>
        <p:nvGrpSpPr>
          <p:cNvPr id="53" name="LegendMoons" hidden="1">
            <a:extLst>
              <a:ext uri="{FF2B5EF4-FFF2-40B4-BE49-F238E27FC236}">
                <a16:creationId xmlns:a16="http://schemas.microsoft.com/office/drawing/2014/main" id="{70B6863B-DBD0-1F28-1F50-0AE1847A2577}"/>
              </a:ext>
            </a:extLst>
          </p:cNvPr>
          <p:cNvGrpSpPr/>
          <p:nvPr userDrawn="1"/>
        </p:nvGrpSpPr>
        <p:grpSpPr>
          <a:xfrm>
            <a:off x="10688315" y="1415983"/>
            <a:ext cx="873865" cy="1731859"/>
            <a:chOff x="7723680" y="1702457"/>
            <a:chExt cx="873865" cy="1731859"/>
          </a:xfrm>
        </p:grpSpPr>
        <p:sp>
          <p:nvSpPr>
            <p:cNvPr id="54" name="Legend1" hidden="1">
              <a:extLst>
                <a:ext uri="{FF2B5EF4-FFF2-40B4-BE49-F238E27FC236}">
                  <a16:creationId xmlns:a16="http://schemas.microsoft.com/office/drawing/2014/main" id="{CBA68C11-DF39-3B72-5778-ED09A6CFAD91}"/>
                </a:ext>
              </a:extLst>
            </p:cNvPr>
            <p:cNvSpPr txBox="1"/>
            <p:nvPr/>
          </p:nvSpPr>
          <p:spPr>
            <a:xfrm>
              <a:off x="8076312" y="1709816"/>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5" name="Legend2" hidden="1">
              <a:extLst>
                <a:ext uri="{FF2B5EF4-FFF2-40B4-BE49-F238E27FC236}">
                  <a16:creationId xmlns:a16="http://schemas.microsoft.com/office/drawing/2014/main" id="{FD62D831-C9E9-D49D-0BCF-8A8269D0FA76}"/>
                </a:ext>
              </a:extLst>
            </p:cNvPr>
            <p:cNvSpPr txBox="1"/>
            <p:nvPr/>
          </p:nvSpPr>
          <p:spPr>
            <a:xfrm>
              <a:off x="8076312" y="2085275"/>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6" name="Legend3" hidden="1">
              <a:extLst>
                <a:ext uri="{FF2B5EF4-FFF2-40B4-BE49-F238E27FC236}">
                  <a16:creationId xmlns:a16="http://schemas.microsoft.com/office/drawing/2014/main" id="{46F44DEE-5F9C-9DCB-8F92-D11E7CACBE9D}"/>
                </a:ext>
              </a:extLst>
            </p:cNvPr>
            <p:cNvSpPr txBox="1"/>
            <p:nvPr/>
          </p:nvSpPr>
          <p:spPr>
            <a:xfrm>
              <a:off x="8076312" y="246073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8" name="Legend4" hidden="1">
              <a:extLst>
                <a:ext uri="{FF2B5EF4-FFF2-40B4-BE49-F238E27FC236}">
                  <a16:creationId xmlns:a16="http://schemas.microsoft.com/office/drawing/2014/main" id="{1B7326E4-23A3-C9E6-3A7B-33AEB68750EF}"/>
                </a:ext>
              </a:extLst>
            </p:cNvPr>
            <p:cNvSpPr txBox="1"/>
            <p:nvPr/>
          </p:nvSpPr>
          <p:spPr>
            <a:xfrm>
              <a:off x="8076312" y="2836193"/>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9" name="Legend5" hidden="1">
              <a:extLst>
                <a:ext uri="{FF2B5EF4-FFF2-40B4-BE49-F238E27FC236}">
                  <a16:creationId xmlns:a16="http://schemas.microsoft.com/office/drawing/2014/main" id="{30ADF6B0-9A54-76F3-8E4A-373C927625CA}"/>
                </a:ext>
              </a:extLst>
            </p:cNvPr>
            <p:cNvSpPr txBox="1"/>
            <p:nvPr/>
          </p:nvSpPr>
          <p:spPr>
            <a:xfrm>
              <a:off x="8076312" y="321165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grpSp>
          <p:nvGrpSpPr>
            <p:cNvPr id="60" name="MoonLegend1" hidden="1">
              <a:extLst>
                <a:ext uri="{FF2B5EF4-FFF2-40B4-BE49-F238E27FC236}">
                  <a16:creationId xmlns:a16="http://schemas.microsoft.com/office/drawing/2014/main" id="{12768B86-74BA-87AF-F236-1356FDAB4A27}"/>
                </a:ext>
              </a:extLst>
            </p:cNvPr>
            <p:cNvGrpSpPr>
              <a:grpSpLocks noChangeAspect="1"/>
            </p:cNvGrpSpPr>
            <p:nvPr>
              <p:custDataLst>
                <p:tags r:id="rId23"/>
              </p:custDataLst>
            </p:nvPr>
          </p:nvGrpSpPr>
          <p:grpSpPr>
            <a:xfrm>
              <a:off x="7723680" y="1702457"/>
              <a:ext cx="228600" cy="228600"/>
              <a:chOff x="762000" y="1270000"/>
              <a:chExt cx="254000" cy="254000"/>
            </a:xfrm>
          </p:grpSpPr>
          <p:sp>
            <p:nvSpPr>
              <p:cNvPr id="137" name="Oval 136" hidden="1">
                <a:extLst>
                  <a:ext uri="{FF2B5EF4-FFF2-40B4-BE49-F238E27FC236}">
                    <a16:creationId xmlns:a16="http://schemas.microsoft.com/office/drawing/2014/main" id="{50214AF7-8E4B-9058-D8AB-7419D9776164}"/>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8" name="Arc 137" hidden="1">
                <a:extLst>
                  <a:ext uri="{FF2B5EF4-FFF2-40B4-BE49-F238E27FC236}">
                    <a16:creationId xmlns:a16="http://schemas.microsoft.com/office/drawing/2014/main" id="{207E8B91-12FD-5839-5023-0BD8BF364F6F}"/>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61" name="MoonLegend2" hidden="1">
              <a:extLst>
                <a:ext uri="{FF2B5EF4-FFF2-40B4-BE49-F238E27FC236}">
                  <a16:creationId xmlns:a16="http://schemas.microsoft.com/office/drawing/2014/main" id="{D36DB8C8-2037-9A50-4835-C85BB8904EC7}"/>
                </a:ext>
              </a:extLst>
            </p:cNvPr>
            <p:cNvGrpSpPr>
              <a:grpSpLocks noChangeAspect="1"/>
            </p:cNvGrpSpPr>
            <p:nvPr>
              <p:custDataLst>
                <p:tags r:id="rId24"/>
              </p:custDataLst>
            </p:nvPr>
          </p:nvGrpSpPr>
          <p:grpSpPr>
            <a:xfrm>
              <a:off x="7723680" y="2078270"/>
              <a:ext cx="228600" cy="228600"/>
              <a:chOff x="762000" y="1270000"/>
              <a:chExt cx="254000" cy="254000"/>
            </a:xfrm>
          </p:grpSpPr>
          <p:sp>
            <p:nvSpPr>
              <p:cNvPr id="135" name="Oval 134" hidden="1">
                <a:extLst>
                  <a:ext uri="{FF2B5EF4-FFF2-40B4-BE49-F238E27FC236}">
                    <a16:creationId xmlns:a16="http://schemas.microsoft.com/office/drawing/2014/main" id="{ED6503EC-A53B-5622-B96F-961403C1A6D2}"/>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6" name="Arc 135" hidden="1">
                <a:extLst>
                  <a:ext uri="{FF2B5EF4-FFF2-40B4-BE49-F238E27FC236}">
                    <a16:creationId xmlns:a16="http://schemas.microsoft.com/office/drawing/2014/main" id="{061DA022-64D3-F180-2B29-DB70E63DF05A}"/>
                  </a:ext>
                </a:extLst>
              </p:cNvPr>
              <p:cNvSpPr/>
              <p:nvPr>
                <p:custDataLst>
                  <p:tags r:id="rId35"/>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62" name="MoonLegend3" hidden="1">
              <a:extLst>
                <a:ext uri="{FF2B5EF4-FFF2-40B4-BE49-F238E27FC236}">
                  <a16:creationId xmlns:a16="http://schemas.microsoft.com/office/drawing/2014/main" id="{FB26857F-7AD6-4C04-4687-45ADEB130F23}"/>
                </a:ext>
              </a:extLst>
            </p:cNvPr>
            <p:cNvGrpSpPr>
              <a:grpSpLocks noChangeAspect="1"/>
            </p:cNvGrpSpPr>
            <p:nvPr>
              <p:custDataLst>
                <p:tags r:id="rId25"/>
              </p:custDataLst>
            </p:nvPr>
          </p:nvGrpSpPr>
          <p:grpSpPr>
            <a:xfrm>
              <a:off x="7723680" y="2454085"/>
              <a:ext cx="228600" cy="228600"/>
              <a:chOff x="762000" y="1270000"/>
              <a:chExt cx="254000" cy="254000"/>
            </a:xfrm>
          </p:grpSpPr>
          <p:sp>
            <p:nvSpPr>
              <p:cNvPr id="133" name="Oval 132" hidden="1">
                <a:extLst>
                  <a:ext uri="{FF2B5EF4-FFF2-40B4-BE49-F238E27FC236}">
                    <a16:creationId xmlns:a16="http://schemas.microsoft.com/office/drawing/2014/main" id="{8A95E3B8-B9F9-1B81-6D4F-67D7DEA02384}"/>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4" name="Arc 133" hidden="1">
                <a:extLst>
                  <a:ext uri="{FF2B5EF4-FFF2-40B4-BE49-F238E27FC236}">
                    <a16:creationId xmlns:a16="http://schemas.microsoft.com/office/drawing/2014/main" id="{A3DEF716-3FD6-6C74-0893-969FCE237F3F}"/>
                  </a:ext>
                </a:extLst>
              </p:cNvPr>
              <p:cNvSpPr/>
              <p:nvPr>
                <p:custDataLst>
                  <p:tags r:id="rId33"/>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63" name="MoonLegend4" hidden="1">
              <a:extLst>
                <a:ext uri="{FF2B5EF4-FFF2-40B4-BE49-F238E27FC236}">
                  <a16:creationId xmlns:a16="http://schemas.microsoft.com/office/drawing/2014/main" id="{DFBACA77-2689-6943-FBC5-6BBFBC7EE6F9}"/>
                </a:ext>
              </a:extLst>
            </p:cNvPr>
            <p:cNvGrpSpPr>
              <a:grpSpLocks noChangeAspect="1"/>
            </p:cNvGrpSpPr>
            <p:nvPr>
              <p:custDataLst>
                <p:tags r:id="rId26"/>
              </p:custDataLst>
            </p:nvPr>
          </p:nvGrpSpPr>
          <p:grpSpPr>
            <a:xfrm>
              <a:off x="7723680" y="2829900"/>
              <a:ext cx="228600" cy="228600"/>
              <a:chOff x="762000" y="1270000"/>
              <a:chExt cx="254000" cy="254000"/>
            </a:xfrm>
          </p:grpSpPr>
          <p:sp>
            <p:nvSpPr>
              <p:cNvPr id="131" name="Oval 130" hidden="1">
                <a:extLst>
                  <a:ext uri="{FF2B5EF4-FFF2-40B4-BE49-F238E27FC236}">
                    <a16:creationId xmlns:a16="http://schemas.microsoft.com/office/drawing/2014/main" id="{D92C2873-B891-4DC9-3E26-660AA7FDA94F}"/>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2" name="Arc 131" hidden="1">
                <a:extLst>
                  <a:ext uri="{FF2B5EF4-FFF2-40B4-BE49-F238E27FC236}">
                    <a16:creationId xmlns:a16="http://schemas.microsoft.com/office/drawing/2014/main" id="{DFECABCD-8321-18D8-1808-C63395FD9AF5}"/>
                  </a:ext>
                </a:extLst>
              </p:cNvPr>
              <p:cNvSpPr/>
              <p:nvPr>
                <p:custDataLst>
                  <p:tags r:id="rId31"/>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128" name="MoonLegend5" hidden="1">
              <a:extLst>
                <a:ext uri="{FF2B5EF4-FFF2-40B4-BE49-F238E27FC236}">
                  <a16:creationId xmlns:a16="http://schemas.microsoft.com/office/drawing/2014/main" id="{91376D74-0C50-C7AB-99BF-D022D4DF8368}"/>
                </a:ext>
              </a:extLst>
            </p:cNvPr>
            <p:cNvGrpSpPr>
              <a:grpSpLocks noChangeAspect="1"/>
            </p:cNvGrpSpPr>
            <p:nvPr>
              <p:custDataLst>
                <p:tags r:id="rId27"/>
              </p:custDataLst>
            </p:nvPr>
          </p:nvGrpSpPr>
          <p:grpSpPr>
            <a:xfrm>
              <a:off x="7723680" y="3205716"/>
              <a:ext cx="228600" cy="228600"/>
              <a:chOff x="762000" y="1270000"/>
              <a:chExt cx="254000" cy="254000"/>
            </a:xfrm>
          </p:grpSpPr>
          <p:sp>
            <p:nvSpPr>
              <p:cNvPr id="129" name="Oval 128" hidden="1">
                <a:extLst>
                  <a:ext uri="{FF2B5EF4-FFF2-40B4-BE49-F238E27FC236}">
                    <a16:creationId xmlns:a16="http://schemas.microsoft.com/office/drawing/2014/main" id="{8481CC45-1C7F-3890-5225-72184FB4A6FA}"/>
                  </a:ext>
                </a:extLst>
              </p:cNvPr>
              <p:cNvSpPr/>
              <p:nvPr>
                <p:custDataLst>
                  <p:tags r:id="rId2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0" name="Arc 129" hidden="1">
                <a:extLst>
                  <a:ext uri="{FF2B5EF4-FFF2-40B4-BE49-F238E27FC236}">
                    <a16:creationId xmlns:a16="http://schemas.microsoft.com/office/drawing/2014/main" id="{0D16233B-BDAE-4D7B-E74C-C461A0D4E4AA}"/>
                  </a:ext>
                </a:extLst>
              </p:cNvPr>
              <p:cNvSpPr/>
              <p:nvPr>
                <p:custDataLst>
                  <p:tags r:id="rId29"/>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grpSp>
        <p:nvGrpSpPr>
          <p:cNvPr id="139" name="LegendBoxes" hidden="1">
            <a:extLst>
              <a:ext uri="{FF2B5EF4-FFF2-40B4-BE49-F238E27FC236}">
                <a16:creationId xmlns:a16="http://schemas.microsoft.com/office/drawing/2014/main" id="{26B74DBE-F7C0-031C-97FF-EE75E7D429AF}"/>
              </a:ext>
            </a:extLst>
          </p:cNvPr>
          <p:cNvGrpSpPr/>
          <p:nvPr userDrawn="1"/>
        </p:nvGrpSpPr>
        <p:grpSpPr>
          <a:xfrm>
            <a:off x="10714801" y="4520490"/>
            <a:ext cx="847379" cy="1717282"/>
            <a:chOff x="10652400" y="4322824"/>
            <a:chExt cx="847379" cy="1717282"/>
          </a:xfrm>
        </p:grpSpPr>
        <p:sp>
          <p:nvSpPr>
            <p:cNvPr id="140" name="RectangleLegend1" hidden="1">
              <a:extLst>
                <a:ext uri="{FF2B5EF4-FFF2-40B4-BE49-F238E27FC236}">
                  <a16:creationId xmlns:a16="http://schemas.microsoft.com/office/drawing/2014/main" id="{6E734A24-B018-8104-58B1-D6ADE9D5C2DE}"/>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1" name="RectangleLegend2" hidden="1">
              <a:extLst>
                <a:ext uri="{FF2B5EF4-FFF2-40B4-BE49-F238E27FC236}">
                  <a16:creationId xmlns:a16="http://schemas.microsoft.com/office/drawing/2014/main" id="{7A749F8D-94A7-92E3-4DD3-37F9B67BDCC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2" name="RectangleLegend3" hidden="1">
              <a:extLst>
                <a:ext uri="{FF2B5EF4-FFF2-40B4-BE49-F238E27FC236}">
                  <a16:creationId xmlns:a16="http://schemas.microsoft.com/office/drawing/2014/main" id="{DAAB6401-D9DF-D536-7961-203E34F5E676}"/>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3" name="RectangleLegend4" hidden="1">
              <a:extLst>
                <a:ext uri="{FF2B5EF4-FFF2-40B4-BE49-F238E27FC236}">
                  <a16:creationId xmlns:a16="http://schemas.microsoft.com/office/drawing/2014/main" id="{FEA5B9C4-878A-47AC-9A47-0A5FC382DC3A}"/>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4" name="RectangleLegend5" hidden="1">
              <a:extLst>
                <a:ext uri="{FF2B5EF4-FFF2-40B4-BE49-F238E27FC236}">
                  <a16:creationId xmlns:a16="http://schemas.microsoft.com/office/drawing/2014/main" id="{9C72232C-FB8B-00CB-B824-C1C053463FF6}"/>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5" name="Legend1" hidden="1">
              <a:extLst>
                <a:ext uri="{FF2B5EF4-FFF2-40B4-BE49-F238E27FC236}">
                  <a16:creationId xmlns:a16="http://schemas.microsoft.com/office/drawing/2014/main" id="{DCEC8D53-4041-1240-E086-8477382AB560}"/>
                </a:ext>
              </a:extLst>
            </p:cNvPr>
            <p:cNvSpPr txBox="1"/>
            <p:nvPr/>
          </p:nvSpPr>
          <p:spPr>
            <a:xfrm>
              <a:off x="10978546" y="432282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6" name="Legend2" hidden="1">
              <a:extLst>
                <a:ext uri="{FF2B5EF4-FFF2-40B4-BE49-F238E27FC236}">
                  <a16:creationId xmlns:a16="http://schemas.microsoft.com/office/drawing/2014/main" id="{3A65671E-B7C1-8D27-E983-F66B234F3909}"/>
                </a:ext>
              </a:extLst>
            </p:cNvPr>
            <p:cNvSpPr txBox="1"/>
            <p:nvPr/>
          </p:nvSpPr>
          <p:spPr>
            <a:xfrm>
              <a:off x="10978546" y="4702322"/>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7" name="Legend3" hidden="1">
              <a:extLst>
                <a:ext uri="{FF2B5EF4-FFF2-40B4-BE49-F238E27FC236}">
                  <a16:creationId xmlns:a16="http://schemas.microsoft.com/office/drawing/2014/main" id="{931B1CC4-CCAC-27B5-CBFD-0135DA4D0977}"/>
                </a:ext>
              </a:extLst>
            </p:cNvPr>
            <p:cNvSpPr txBox="1"/>
            <p:nvPr/>
          </p:nvSpPr>
          <p:spPr>
            <a:xfrm>
              <a:off x="10978546" y="5081820"/>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8" name="Legend4" hidden="1">
              <a:extLst>
                <a:ext uri="{FF2B5EF4-FFF2-40B4-BE49-F238E27FC236}">
                  <a16:creationId xmlns:a16="http://schemas.microsoft.com/office/drawing/2014/main" id="{89ED4418-40A5-14C7-D4F2-7EFBCF5C1CCC}"/>
                </a:ext>
              </a:extLst>
            </p:cNvPr>
            <p:cNvSpPr txBox="1"/>
            <p:nvPr/>
          </p:nvSpPr>
          <p:spPr>
            <a:xfrm>
              <a:off x="10978546" y="5453241"/>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9" name="Legend5" hidden="1">
              <a:extLst>
                <a:ext uri="{FF2B5EF4-FFF2-40B4-BE49-F238E27FC236}">
                  <a16:creationId xmlns:a16="http://schemas.microsoft.com/office/drawing/2014/main" id="{D99C22E5-CBAB-9085-15A7-D631B4426FA7}"/>
                </a:ext>
              </a:extLst>
            </p:cNvPr>
            <p:cNvSpPr txBox="1"/>
            <p:nvPr/>
          </p:nvSpPr>
          <p:spPr>
            <a:xfrm>
              <a:off x="10978545" y="5824662"/>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grpSp>
      <p:grpSp>
        <p:nvGrpSpPr>
          <p:cNvPr id="6" name="Group 5">
            <a:extLst>
              <a:ext uri="{FF2B5EF4-FFF2-40B4-BE49-F238E27FC236}">
                <a16:creationId xmlns:a16="http://schemas.microsoft.com/office/drawing/2014/main" id="{53FCDB09-9667-2381-B685-0D737AF0A8A3}"/>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B01DF2B-E4EF-2D78-AA8E-655F8F6C6496}"/>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1AB48F42-A5D2-20E9-F0E0-97331A5A87A7}"/>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mn-lt"/>
                  <a:ea typeface="Lato" panose="020F0502020204030203" pitchFamily="34" charset="0"/>
                  <a:cs typeface="Poppins Light" panose="00000400000000000000" pitchFamily="2" charset="0"/>
                </a:rPr>
                <a:t>Copyright © </a:t>
              </a:r>
              <a:r>
                <a:rPr lang="en-US" sz="700" b="0" i="0" dirty="0" err="1">
                  <a:solidFill>
                    <a:schemeClr val="accent2"/>
                  </a:solidFill>
                  <a:latin typeface="+mn-lt"/>
                  <a:ea typeface="Lato" panose="020F0502020204030203" pitchFamily="34" charset="0"/>
                  <a:cs typeface="Poppins Light" panose="00000400000000000000" pitchFamily="2" charset="0"/>
                </a:rPr>
                <a:t>Digitus</a:t>
              </a:r>
              <a:r>
                <a:rPr lang="en-US" sz="700" b="0" i="0" dirty="0">
                  <a:solidFill>
                    <a:schemeClr val="accent2"/>
                  </a:solidFill>
                  <a:latin typeface="+mn-lt"/>
                  <a:ea typeface="Lato" panose="020F0502020204030203" pitchFamily="34" charset="0"/>
                  <a:cs typeface="Poppins Light" panose="00000400000000000000" pitchFamily="2" charset="0"/>
                </a:rPr>
                <a:t> 2025, All rights reserved</a:t>
              </a:r>
              <a:endParaRPr lang="en-IE" altLang="en-US" sz="700" spc="300" dirty="0">
                <a:solidFill>
                  <a:schemeClr val="accent2"/>
                </a:solidFill>
                <a:latin typeface="+mn-lt"/>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7BF77AFD-5448-4957-76A8-9BD67B582A95}"/>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Tree>
    <p:extLst>
      <p:ext uri="{BB962C8B-B14F-4D97-AF65-F5344CB8AC3E}">
        <p14:creationId xmlns:p14="http://schemas.microsoft.com/office/powerpoint/2010/main" val="2023626321"/>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 id="2147484004" r:id="rId12"/>
    <p:sldLayoutId id="2147484005" r:id="rId13"/>
    <p:sldLayoutId id="2147484006" r:id="rId14"/>
    <p:sldLayoutId id="2147484007" r:id="rId15"/>
    <p:sldLayoutId id="2147484008" r:id="rId16"/>
  </p:sldLayoutIdLst>
  <p:txStyles>
    <p:titleStyle>
      <a:lvl1pPr algn="l" defTabSz="914400" rtl="0" eaLnBrk="1" latinLnBrk="0" hangingPunct="1">
        <a:lnSpc>
          <a:spcPct val="100000"/>
        </a:lnSpc>
        <a:spcBef>
          <a:spcPct val="0"/>
        </a:spcBef>
        <a:buNone/>
        <a:defRPr lang="en-US" sz="2500" b="0" i="0" kern="1200" spc="0" baseline="0" dirty="0">
          <a:ln w="6350" cap="flat">
            <a:noFill/>
            <a:miter lim="800000"/>
          </a:ln>
          <a:solidFill>
            <a:schemeClr val="tx1"/>
          </a:solidFill>
          <a:latin typeface="Aptos" panose="020B0004020202020204" pitchFamily="34" charset="0"/>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30396" indent="-226796"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793" indent="-215997"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7590" indent="-1511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187" indent="-1475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8">
          <p15:clr>
            <a:srgbClr val="5ACBF0"/>
          </p15:clr>
        </p15:guide>
        <p15:guide id="3" orient="horz" pos="3816">
          <p15:clr>
            <a:srgbClr val="5ACBF0"/>
          </p15:clr>
        </p15:guide>
        <p15:guide id="4" orient="horz" pos="890">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6613B7-E4D5-9DC6-D572-E66C6BC7DF3D}"/>
              </a:ext>
            </a:extLst>
          </p:cNvPr>
          <p:cNvGraphicFramePr>
            <a:graphicFrameLocks noChangeAspect="1"/>
          </p:cNvGraphicFramePr>
          <p:nvPr userDrawn="1">
            <p:custDataLst>
              <p:tags r:id="rId51"/>
            </p:custDataLst>
            <p:extLst>
              <p:ext uri="{D42A27DB-BD31-4B8C-83A1-F6EECF244321}">
                <p14:modId xmlns:p14="http://schemas.microsoft.com/office/powerpoint/2010/main" val="1304293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2" imgW="404" imgH="405" progId="TCLayout.ActiveDocument.1">
                  <p:embed/>
                </p:oleObj>
              </mc:Choice>
              <mc:Fallback>
                <p:oleObj name="think-cell Slide" r:id="rId52" imgW="404" imgH="405" progId="TCLayout.ActiveDocument.1">
                  <p:embed/>
                  <p:pic>
                    <p:nvPicPr>
                      <p:cNvPr id="7" name="think-cell data - do not delete" hidden="1">
                        <a:extLst>
                          <a:ext uri="{FF2B5EF4-FFF2-40B4-BE49-F238E27FC236}">
                            <a16:creationId xmlns:a16="http://schemas.microsoft.com/office/drawing/2014/main" id="{2A6613B7-E4D5-9DC6-D572-E66C6BC7DF3D}"/>
                          </a:ext>
                        </a:extLst>
                      </p:cNvPr>
                      <p:cNvPicPr/>
                      <p:nvPr/>
                    </p:nvPicPr>
                    <p:blipFill>
                      <a:blip r:embed="rId53"/>
                      <a:stretch>
                        <a:fillRect/>
                      </a:stretch>
                    </p:blipFill>
                    <p:spPr>
                      <a:xfrm>
                        <a:off x="1588" y="1588"/>
                        <a:ext cx="1588" cy="1588"/>
                      </a:xfrm>
                      <a:prstGeom prst="rect">
                        <a:avLst/>
                      </a:prstGeom>
                    </p:spPr>
                  </p:pic>
                </p:oleObj>
              </mc:Fallback>
            </mc:AlternateContent>
          </a:graphicData>
        </a:graphic>
      </p:graphicFrame>
      <p:sp>
        <p:nvSpPr>
          <p:cNvPr id="2" name="Заголовок 1"/>
          <p:cNvSpPr>
            <a:spLocks noGrp="1"/>
          </p:cNvSpPr>
          <p:nvPr>
            <p:ph type="title"/>
          </p:nvPr>
        </p:nvSpPr>
        <p:spPr>
          <a:xfrm>
            <a:off x="1003852" y="792466"/>
            <a:ext cx="9152697" cy="1249845"/>
          </a:xfrm>
          <a:prstGeom prst="rect">
            <a:avLst/>
          </a:prstGeom>
          <a:effectLst/>
        </p:spPr>
        <p:txBody>
          <a:bodyPr vert="horz" lIns="0" tIns="192024" rIns="0" bIns="0" rtlCol="0" anchor="t" anchorCtr="0">
            <a:noAutofit/>
          </a:bodyPr>
          <a:lstStyle/>
          <a:p>
            <a:r>
              <a:rPr lang="en-US" dirty="0"/>
              <a:t>Your title here</a:t>
            </a:r>
          </a:p>
        </p:txBody>
      </p:sp>
      <p:sp>
        <p:nvSpPr>
          <p:cNvPr id="3" name="Текст 2"/>
          <p:cNvSpPr>
            <a:spLocks noGrp="1"/>
          </p:cNvSpPr>
          <p:nvPr>
            <p:ph type="body" idx="1"/>
          </p:nvPr>
        </p:nvSpPr>
        <p:spPr>
          <a:xfrm>
            <a:off x="1003852" y="2360364"/>
            <a:ext cx="9152698" cy="3429000"/>
          </a:xfrm>
          <a:prstGeom prst="rect">
            <a:avLst/>
          </a:prstGeom>
        </p:spPr>
        <p:txBody>
          <a:bodyPr vert="horz" lIns="0" tIns="0" rIns="0" bIns="0" rtlCol="0">
            <a:normAutofit/>
          </a:bodyPr>
          <a:lstStyle/>
          <a:p>
            <a:pPr lvl="0"/>
            <a:r>
              <a:rPr lang="en-US" dirty="0"/>
              <a:t>Write here subtitle</a:t>
            </a:r>
          </a:p>
          <a:p>
            <a:pPr lvl="1"/>
            <a:r>
              <a:rPr lang="en-US" dirty="0"/>
              <a:t>Write here subtitle</a:t>
            </a:r>
          </a:p>
          <a:p>
            <a:pPr lvl="1"/>
            <a:r>
              <a:rPr lang="en-US" dirty="0"/>
              <a:t>Write here subtitle</a:t>
            </a:r>
          </a:p>
          <a:p>
            <a:pPr lvl="2"/>
            <a:r>
              <a:rPr lang="en-US" dirty="0"/>
              <a:t>Write here text</a:t>
            </a:r>
          </a:p>
          <a:p>
            <a:pPr lvl="3"/>
            <a:r>
              <a:rPr lang="en-US" dirty="0"/>
              <a:t>Write here text</a:t>
            </a:r>
          </a:p>
          <a:p>
            <a:pPr lvl="4"/>
            <a:r>
              <a:rPr lang="en-US" dirty="0"/>
              <a:t>Write here text </a:t>
            </a:r>
          </a:p>
        </p:txBody>
      </p:sp>
      <p:sp>
        <p:nvSpPr>
          <p:cNvPr id="26" name="Slide Number Placeholder 24"/>
          <p:cNvSpPr txBox="1"/>
          <p:nvPr userDrawn="1"/>
        </p:nvSpPr>
        <p:spPr>
          <a:xfrm>
            <a:off x="0" y="6465288"/>
            <a:ext cx="100385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6C48702-E445-134E-B960-6F692773524F}" type="slidenum">
              <a:rPr lang="en-US" sz="800" b="0" i="0" smtClean="0">
                <a:solidFill>
                  <a:schemeClr val="tx1"/>
                </a:solidFill>
                <a:latin typeface="Aptos" panose="020B0004020202020204" pitchFamily="34" charset="0"/>
                <a:ea typeface="Open Sans Semibold" panose="020B0706030804020204" charset="0"/>
                <a:cs typeface="Calibri" panose="020F0502020204030204" pitchFamily="34" charset="0"/>
              </a:rPr>
              <a:t>‹#›</a:t>
            </a:fld>
            <a:endParaRPr lang="en-US" sz="800" b="0" i="0" dirty="0">
              <a:solidFill>
                <a:schemeClr val="tx1"/>
              </a:solidFill>
              <a:latin typeface="Aptos" panose="020B0004020202020204" pitchFamily="34" charset="0"/>
              <a:ea typeface="Open Sans Semibold" panose="020B0706030804020204" charset="0"/>
              <a:cs typeface="Calibri" panose="020F0502020204030204" pitchFamily="34" charset="0"/>
            </a:endParaRPr>
          </a:p>
        </p:txBody>
      </p:sp>
      <p:pic>
        <p:nvPicPr>
          <p:cNvPr id="4" name="Picture 3" descr="A red text on a black background&#10;&#10;Description automatically generated">
            <a:extLst>
              <a:ext uri="{FF2B5EF4-FFF2-40B4-BE49-F238E27FC236}">
                <a16:creationId xmlns:a16="http://schemas.microsoft.com/office/drawing/2014/main" id="{B9F4B013-1231-7B19-E26C-2746AA58A8C2}"/>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11288793" y="6518449"/>
            <a:ext cx="666774" cy="178122"/>
          </a:xfrm>
          <a:prstGeom prst="rect">
            <a:avLst/>
          </a:prstGeom>
        </p:spPr>
      </p:pic>
      <p:sp>
        <p:nvSpPr>
          <p:cNvPr id="5" name="TextBox 4">
            <a:extLst>
              <a:ext uri="{FF2B5EF4-FFF2-40B4-BE49-F238E27FC236}">
                <a16:creationId xmlns:a16="http://schemas.microsoft.com/office/drawing/2014/main" id="{2AC7B887-17A3-CF3E-0F98-D27FA5DAB482}"/>
              </a:ext>
            </a:extLst>
          </p:cNvPr>
          <p:cNvSpPr txBox="1"/>
          <p:nvPr userDrawn="1"/>
        </p:nvSpPr>
        <p:spPr>
          <a:xfrm>
            <a:off x="1003852" y="6548432"/>
            <a:ext cx="2854586" cy="200055"/>
          </a:xfrm>
          <a:prstGeom prst="rect">
            <a:avLst/>
          </a:prstGeom>
          <a:noFill/>
        </p:spPr>
        <p:txBody>
          <a:bodyPr wrap="square" rtlCol="0">
            <a:spAutoFit/>
          </a:bodyPr>
          <a:lstStyle/>
          <a:p>
            <a:pPr eaLnBrk="1" hangingPunct="1">
              <a:spcBef>
                <a:spcPct val="0"/>
              </a:spcBef>
              <a:buSzTx/>
              <a:buFontTx/>
              <a:buNone/>
            </a:pP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kern="1200" spc="300" dirty="0">
              <a:solidFill>
                <a:srgbClr val="1B72D6"/>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793946482"/>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 id="2147484021" r:id="rId12"/>
    <p:sldLayoutId id="2147484022" r:id="rId13"/>
    <p:sldLayoutId id="2147484023" r:id="rId14"/>
    <p:sldLayoutId id="2147484024" r:id="rId15"/>
    <p:sldLayoutId id="2147484025" r:id="rId16"/>
    <p:sldLayoutId id="2147484026" r:id="rId17"/>
    <p:sldLayoutId id="2147484027" r:id="rId18"/>
    <p:sldLayoutId id="2147484028" r:id="rId19"/>
    <p:sldLayoutId id="2147484029" r:id="rId20"/>
    <p:sldLayoutId id="2147484030" r:id="rId21"/>
    <p:sldLayoutId id="2147484031" r:id="rId22"/>
    <p:sldLayoutId id="2147484032" r:id="rId23"/>
    <p:sldLayoutId id="2147484033" r:id="rId24"/>
    <p:sldLayoutId id="2147484034" r:id="rId25"/>
    <p:sldLayoutId id="2147484035" r:id="rId26"/>
    <p:sldLayoutId id="2147484036" r:id="rId27"/>
    <p:sldLayoutId id="2147484037" r:id="rId28"/>
    <p:sldLayoutId id="2147484038" r:id="rId29"/>
    <p:sldLayoutId id="2147484039" r:id="rId30"/>
    <p:sldLayoutId id="2147484040" r:id="rId31"/>
    <p:sldLayoutId id="2147484041" r:id="rId32"/>
    <p:sldLayoutId id="2147484042" r:id="rId33"/>
    <p:sldLayoutId id="2147484043" r:id="rId34"/>
    <p:sldLayoutId id="2147484044" r:id="rId35"/>
    <p:sldLayoutId id="2147484045" r:id="rId36"/>
    <p:sldLayoutId id="2147484046" r:id="rId37"/>
    <p:sldLayoutId id="2147484047" r:id="rId38"/>
    <p:sldLayoutId id="2147484048" r:id="rId39"/>
    <p:sldLayoutId id="2147484049" r:id="rId40"/>
    <p:sldLayoutId id="2147484050" r:id="rId41"/>
    <p:sldLayoutId id="2147484051" r:id="rId42"/>
    <p:sldLayoutId id="2147484052" r:id="rId43"/>
    <p:sldLayoutId id="2147484053" r:id="rId44"/>
    <p:sldLayoutId id="2147484054" r:id="rId45"/>
    <p:sldLayoutId id="2147484055" r:id="rId46"/>
    <p:sldLayoutId id="2147484056" r:id="rId47"/>
    <p:sldLayoutId id="2147484057" r:id="rId48"/>
    <p:sldLayoutId id="2147484058" r:id="rId49"/>
  </p:sldLayoutIdLst>
  <p:hf hdr="0" ftr="0" dt="0"/>
  <p:txStyles>
    <p:titleStyle>
      <a:lvl1pPr algn="l" defTabSz="914400" rtl="0" eaLnBrk="1" latinLnBrk="0" hangingPunct="1">
        <a:lnSpc>
          <a:spcPct val="80000"/>
        </a:lnSpc>
        <a:spcBef>
          <a:spcPct val="0"/>
        </a:spcBef>
        <a:buNone/>
        <a:defRPr sz="3600" b="0" i="0" kern="1200" spc="-100" baseline="0">
          <a:solidFill>
            <a:schemeClr val="tx1"/>
          </a:solidFill>
          <a:latin typeface="Aptos" panose="020B0004020202020204" pitchFamily="34" charset="0"/>
          <a:ea typeface="Aptos" panose="020B0004020202020204" pitchFamily="34" charset="0"/>
          <a:cs typeface="Calibri" panose="020F0502020204030204" pitchFamily="34" charset="0"/>
        </a:defRPr>
      </a:lvl1pPr>
    </p:titleStyle>
    <p:bodyStyle>
      <a:lvl1pPr marL="0" indent="0" algn="l" defTabSz="914400" rtl="0" eaLnBrk="1" latinLnBrk="0" hangingPunct="1">
        <a:lnSpc>
          <a:spcPct val="150000"/>
        </a:lnSpc>
        <a:spcBef>
          <a:spcPts val="1000"/>
        </a:spcBef>
        <a:buFont typeface="Arial" panose="020B0604020202020204" pitchFamily="34" charset="0"/>
        <a:buNone/>
        <a:defRPr sz="2800" b="0" i="0" kern="1200">
          <a:solidFill>
            <a:schemeClr val="tx1"/>
          </a:solidFill>
          <a:latin typeface="Aptos" panose="020B0004020202020204" pitchFamily="34" charset="0"/>
          <a:ea typeface="+mn-ea"/>
          <a:cs typeface="Calibri" panose="020F0502020204030204" pitchFamily="34" charset="0"/>
        </a:defRPr>
      </a:lvl1pPr>
      <a:lvl2pPr marL="0" indent="0" algn="l" defTabSz="914400" rtl="0" eaLnBrk="1" latinLnBrk="0" hangingPunct="1">
        <a:lnSpc>
          <a:spcPct val="150000"/>
        </a:lnSpc>
        <a:spcBef>
          <a:spcPts val="500"/>
        </a:spcBef>
        <a:buFont typeface="Arial" panose="020B0604020202020204" pitchFamily="34" charset="0"/>
        <a:buNone/>
        <a:defRPr sz="1800" b="0" i="0" kern="1200">
          <a:solidFill>
            <a:schemeClr val="tx1"/>
          </a:solidFill>
          <a:latin typeface="Aptos" panose="020B0004020202020204" pitchFamily="34" charset="0"/>
          <a:ea typeface="+mn-ea"/>
          <a:cs typeface="Calibri" panose="020F0502020204030204" pitchFamily="34" charset="0"/>
        </a:defRPr>
      </a:lvl2pPr>
      <a:lvl3pPr marL="0" indent="0" algn="l" defTabSz="914400" rtl="0" eaLnBrk="1" latinLnBrk="0" hangingPunct="1">
        <a:lnSpc>
          <a:spcPct val="150000"/>
        </a:lnSpc>
        <a:spcBef>
          <a:spcPts val="500"/>
        </a:spcBef>
        <a:buFont typeface="Arial" panose="020B0604020202020204" pitchFamily="34" charset="0"/>
        <a:buNone/>
        <a:defRPr sz="1200" b="0" i="0" kern="1200">
          <a:solidFill>
            <a:schemeClr val="tx1"/>
          </a:solidFill>
          <a:latin typeface="Aptos" panose="020B0004020202020204" pitchFamily="34" charset="0"/>
          <a:ea typeface="+mn-ea"/>
          <a:cs typeface="Calibri" panose="020F0502020204030204" pitchFamily="34" charset="0"/>
        </a:defRPr>
      </a:lvl3pPr>
      <a:lvl4pPr marL="0" indent="0" algn="l" defTabSz="914400" rtl="0" eaLnBrk="1" latinLnBrk="0" hangingPunct="1">
        <a:lnSpc>
          <a:spcPct val="150000"/>
        </a:lnSpc>
        <a:spcBef>
          <a:spcPts val="500"/>
        </a:spcBef>
        <a:buFont typeface="Arial" panose="020B0604020202020204" pitchFamily="34" charset="0"/>
        <a:buNone/>
        <a:defRPr sz="1000" b="0" i="0" kern="1200">
          <a:solidFill>
            <a:schemeClr val="tx1">
              <a:alpha val="70000"/>
            </a:schemeClr>
          </a:solidFill>
          <a:latin typeface="Aptos" panose="020B0004020202020204" pitchFamily="34" charset="0"/>
          <a:ea typeface="+mn-ea"/>
          <a:cs typeface="Calibri" panose="020F0502020204030204" pitchFamily="34" charset="0"/>
        </a:defRPr>
      </a:lvl4pPr>
      <a:lvl5pPr marL="0" indent="0" algn="l" defTabSz="914400" rtl="0" eaLnBrk="1" latinLnBrk="0" hangingPunct="1">
        <a:lnSpc>
          <a:spcPct val="150000"/>
        </a:lnSpc>
        <a:spcBef>
          <a:spcPts val="500"/>
        </a:spcBef>
        <a:buFont typeface="Arial" panose="020B0604020202020204" pitchFamily="34" charset="0"/>
        <a:buNone/>
        <a:defRPr sz="1000" b="0" i="0" kern="1200" baseline="0">
          <a:solidFill>
            <a:schemeClr val="tx1">
              <a:alpha val="50000"/>
            </a:schemeClr>
          </a:solidFill>
          <a:latin typeface="Aptos" panose="020B0004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737.xml"/><Relationship Id="rId7" Type="http://schemas.openxmlformats.org/officeDocument/2006/relationships/slideLayout" Target="../slideLayouts/slideLayout1.xml"/><Relationship Id="rId2" Type="http://schemas.openxmlformats.org/officeDocument/2006/relationships/tags" Target="../tags/tag736.xml"/><Relationship Id="rId1" Type="http://schemas.openxmlformats.org/officeDocument/2006/relationships/tags" Target="../tags/tag735.xml"/><Relationship Id="rId6" Type="http://schemas.openxmlformats.org/officeDocument/2006/relationships/tags" Target="../tags/tag740.xml"/><Relationship Id="rId5" Type="http://schemas.openxmlformats.org/officeDocument/2006/relationships/tags" Target="../tags/tag739.xml"/><Relationship Id="rId10" Type="http://schemas.openxmlformats.org/officeDocument/2006/relationships/image" Target="../media/image3.emf"/><Relationship Id="rId4" Type="http://schemas.openxmlformats.org/officeDocument/2006/relationships/tags" Target="../tags/tag738.xml"/><Relationship Id="rId9" Type="http://schemas.openxmlformats.org/officeDocument/2006/relationships/oleObject" Target="../embeddings/oleObject63.bin"/></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2.xml"/><Relationship Id="rId1" Type="http://schemas.openxmlformats.org/officeDocument/2006/relationships/tags" Target="../tags/tag741.xml"/><Relationship Id="rId6" Type="http://schemas.openxmlformats.org/officeDocument/2006/relationships/image" Target="../media/image17.emf"/><Relationship Id="rId5" Type="http://schemas.openxmlformats.org/officeDocument/2006/relationships/oleObject" Target="../embeddings/oleObject64.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44.xml"/><Relationship Id="rId1" Type="http://schemas.openxmlformats.org/officeDocument/2006/relationships/tags" Target="../tags/tag743.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46.xml"/><Relationship Id="rId1" Type="http://schemas.openxmlformats.org/officeDocument/2006/relationships/tags" Target="../tags/tag745.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8.xml"/><Relationship Id="rId1" Type="http://schemas.openxmlformats.org/officeDocument/2006/relationships/tags" Target="../tags/tag747.xml"/><Relationship Id="rId6" Type="http://schemas.openxmlformats.org/officeDocument/2006/relationships/image" Target="../media/image17.emf"/><Relationship Id="rId5" Type="http://schemas.openxmlformats.org/officeDocument/2006/relationships/oleObject" Target="../embeddings/oleObject64.bin"/><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50.xml"/><Relationship Id="rId1" Type="http://schemas.openxmlformats.org/officeDocument/2006/relationships/tags" Target="../tags/tag749.xml"/><Relationship Id="rId6" Type="http://schemas.openxmlformats.org/officeDocument/2006/relationships/image" Target="../media/image17.emf"/><Relationship Id="rId5" Type="http://schemas.openxmlformats.org/officeDocument/2006/relationships/oleObject" Target="../embeddings/oleObject64.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2.xml"/><Relationship Id="rId1" Type="http://schemas.openxmlformats.org/officeDocument/2006/relationships/tags" Target="../tags/tag751.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4.xml"/><Relationship Id="rId1" Type="http://schemas.openxmlformats.org/officeDocument/2006/relationships/tags" Target="../tags/tag753.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6.xml"/><Relationship Id="rId1" Type="http://schemas.openxmlformats.org/officeDocument/2006/relationships/tags" Target="../tags/tag755.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8.xml"/><Relationship Id="rId1" Type="http://schemas.openxmlformats.org/officeDocument/2006/relationships/tags" Target="../tags/tag757.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60.xml"/><Relationship Id="rId1" Type="http://schemas.openxmlformats.org/officeDocument/2006/relationships/tags" Target="../tags/tag759.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763.xml"/><Relationship Id="rId7" Type="http://schemas.openxmlformats.org/officeDocument/2006/relationships/image" Target="../media/image17.emf"/><Relationship Id="rId2" Type="http://schemas.openxmlformats.org/officeDocument/2006/relationships/tags" Target="../tags/tag762.xml"/><Relationship Id="rId1" Type="http://schemas.openxmlformats.org/officeDocument/2006/relationships/tags" Target="../tags/tag761.xml"/><Relationship Id="rId6" Type="http://schemas.openxmlformats.org/officeDocument/2006/relationships/oleObject" Target="../embeddings/oleObject65.bin"/><Relationship Id="rId5" Type="http://schemas.openxmlformats.org/officeDocument/2006/relationships/notesSlide" Target="../notesSlides/notesSlide12.xml"/><Relationship Id="rId4"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5.xml"/><Relationship Id="rId1" Type="http://schemas.openxmlformats.org/officeDocument/2006/relationships/tags" Target="../tags/tag764.xml"/><Relationship Id="rId5" Type="http://schemas.openxmlformats.org/officeDocument/2006/relationships/image" Target="../media/image17.emf"/><Relationship Id="rId4" Type="http://schemas.openxmlformats.org/officeDocument/2006/relationships/oleObject" Target="../embeddings/oleObject6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B0E17E90-3C4E-4F37-9FA4-FC779C250872}"/>
              </a:ext>
            </a:extLst>
          </p:cNvPr>
          <p:cNvGraphicFramePr>
            <a:graphicFrameLocks noChangeAspect="1"/>
          </p:cNvGraphicFramePr>
          <p:nvPr>
            <p:custDataLst>
              <p:tags r:id="rId2"/>
            </p:custDataLst>
            <p:extLst>
              <p:ext uri="{D42A27DB-BD31-4B8C-83A1-F6EECF244321}">
                <p14:modId xmlns:p14="http://schemas.microsoft.com/office/powerpoint/2010/main" val="25604779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6" name="Object 6" hidden="1">
                        <a:extLst>
                          <a:ext uri="{FF2B5EF4-FFF2-40B4-BE49-F238E27FC236}">
                            <a16:creationId xmlns:a16="http://schemas.microsoft.com/office/drawing/2014/main" id="{B0E17E90-3C4E-4F37-9FA4-FC779C25087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49" hidden="1">
            <a:extLst>
              <a:ext uri="{FF2B5EF4-FFF2-40B4-BE49-F238E27FC236}">
                <a16:creationId xmlns:a16="http://schemas.microsoft.com/office/drawing/2014/main" id="{EB9340E2-D95A-4545-81E1-3AD07AB3A012}"/>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4400" b="1" dirty="0">
              <a:solidFill>
                <a:schemeClr val="bg1"/>
              </a:solidFill>
              <a:latin typeface="Arial" panose="020B0604020202020204" pitchFamily="34" charset="0"/>
              <a:ea typeface="+mj-ea"/>
              <a:cs typeface="+mj-cs"/>
              <a:sym typeface="Arial" panose="020B0604020202020204" pitchFamily="34" charset="0"/>
            </a:endParaRPr>
          </a:p>
        </p:txBody>
      </p:sp>
      <p:sp>
        <p:nvSpPr>
          <p:cNvPr id="2" name="Documenttype">
            <a:extLst>
              <a:ext uri="{FF2B5EF4-FFF2-40B4-BE49-F238E27FC236}">
                <a16:creationId xmlns:a16="http://schemas.microsoft.com/office/drawing/2014/main" id="{11D06D31-577C-468F-A315-4B1A48E07A2C}"/>
              </a:ext>
            </a:extLst>
          </p:cNvPr>
          <p:cNvSpPr>
            <a:spLocks noGrp="1"/>
          </p:cNvSpPr>
          <p:nvPr>
            <p:ph type="body" sz="quarter" idx="13"/>
            <p:custDataLst>
              <p:tags r:id="rId4"/>
            </p:custDataLst>
          </p:nvPr>
        </p:nvSpPr>
        <p:spPr>
          <a:xfrm>
            <a:off x="972831" y="4510168"/>
            <a:ext cx="9726795" cy="215444"/>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i="1" dirty="0"/>
              <a:t>Approved by the Board of Directors on [date]</a:t>
            </a:r>
            <a:endParaRPr lang="en-US" dirty="0"/>
          </a:p>
        </p:txBody>
      </p:sp>
      <p:sp>
        <p:nvSpPr>
          <p:cNvPr id="3" name="Subtitle">
            <a:extLst>
              <a:ext uri="{FF2B5EF4-FFF2-40B4-BE49-F238E27FC236}">
                <a16:creationId xmlns:a16="http://schemas.microsoft.com/office/drawing/2014/main" id="{9D165D28-4E2C-4E35-98E6-6B5023BBA057}"/>
              </a:ext>
            </a:extLst>
          </p:cNvPr>
          <p:cNvSpPr>
            <a:spLocks noGrp="1"/>
          </p:cNvSpPr>
          <p:nvPr>
            <p:ph type="subTitle" idx="1"/>
            <p:custDataLst>
              <p:tags r:id="rId5"/>
            </p:custDataLst>
          </p:nvPr>
        </p:nvSpPr>
        <p:spPr>
          <a:xfrm>
            <a:off x="973972" y="4092559"/>
            <a:ext cx="9726795" cy="307777"/>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pPr>
              <a:buNone/>
            </a:pPr>
            <a:r>
              <a:rPr lang="en-US" dirty="0"/>
              <a:t>Corporate Governance &amp; Compliance Manual</a:t>
            </a:r>
          </a:p>
        </p:txBody>
      </p:sp>
      <p:sp>
        <p:nvSpPr>
          <p:cNvPr id="4" name="Title">
            <a:extLst>
              <a:ext uri="{FF2B5EF4-FFF2-40B4-BE49-F238E27FC236}">
                <a16:creationId xmlns:a16="http://schemas.microsoft.com/office/drawing/2014/main" id="{806FD97B-691F-4513-92F7-37A1FAC29B8E}"/>
              </a:ext>
            </a:extLst>
          </p:cNvPr>
          <p:cNvSpPr>
            <a:spLocks noGrp="1"/>
          </p:cNvSpPr>
          <p:nvPr>
            <p:ph type="title"/>
            <p:custDataLst>
              <p:tags r:id="rId6"/>
            </p:custDataLst>
          </p:nvPr>
        </p:nvSpPr>
        <p:spPr>
          <a:xfrm>
            <a:off x="973972" y="2617296"/>
            <a:ext cx="9726795" cy="1354217"/>
          </a:xfrm>
          <a:noFill/>
          <a:ln/>
          <a:extLst>
            <a:ext uri="{909E8E84-426E-40DD-AFC4-6F175D3DCCD1}">
              <a14:hiddenFill xmlns:a14="http://schemas.microsoft.com/office/drawing/2010/main">
                <a:solidFill>
                  <a:srgbClr val="FFFFFF"/>
                </a:solidFill>
              </a14:hiddenFill>
            </a:ext>
          </a:extLst>
        </p:spPr>
        <p:txBody>
          <a:bodyPr vert="horz" wrap="square" anchor="b" anchorCtr="0">
            <a:normAutofit/>
          </a:bodyPr>
          <a:lstStyle/>
          <a:p>
            <a:r>
              <a:rPr lang="en-US" dirty="0"/>
              <a:t>Digitus Group – Board Charter</a:t>
            </a:r>
            <a:br>
              <a:rPr lang="en-US" dirty="0"/>
            </a:br>
            <a:endParaRPr lang="en-US" dirty="0"/>
          </a:p>
        </p:txBody>
      </p:sp>
    </p:spTree>
    <p:custDataLst>
      <p:tags r:id="rId1"/>
    </p:custDataLst>
    <p:extLst>
      <p:ext uri="{BB962C8B-B14F-4D97-AF65-F5344CB8AC3E}">
        <p14:creationId xmlns:p14="http://schemas.microsoft.com/office/powerpoint/2010/main" val="61921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97CF960C-D177-4433-B006-2BB31EE4CD97}"/>
              </a:ext>
            </a:extLst>
          </p:cNvPr>
          <p:cNvGraphicFramePr>
            <a:graphicFrameLocks noChangeAspect="1"/>
          </p:cNvGraphicFramePr>
          <p:nvPr>
            <p:custDataLst>
              <p:tags r:id="rId1"/>
            </p:custDataLst>
            <p:extLst>
              <p:ext uri="{D42A27DB-BD31-4B8C-83A1-F6EECF244321}">
                <p14:modId xmlns:p14="http://schemas.microsoft.com/office/powerpoint/2010/main" val="28862921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27" imgH="327" progId="TCLayout.ActiveDocument.1">
                  <p:embed/>
                </p:oleObj>
              </mc:Choice>
              <mc:Fallback>
                <p:oleObj name="think-cell Slide" r:id="rId5" imgW="327" imgH="327" progId="TCLayout.ActiveDocument.1">
                  <p:embed/>
                  <p:pic>
                    <p:nvPicPr>
                      <p:cNvPr id="5" name="Object 6" hidden="1">
                        <a:extLst>
                          <a:ext uri="{FF2B5EF4-FFF2-40B4-BE49-F238E27FC236}">
                            <a16:creationId xmlns:a16="http://schemas.microsoft.com/office/drawing/2014/main" id="{97CF960C-D177-4433-B006-2BB31EE4CD9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 name="1. On-page tracker">
            <a:extLst>
              <a:ext uri="{FF2B5EF4-FFF2-40B4-BE49-F238E27FC236}">
                <a16:creationId xmlns:a16="http://schemas.microsoft.com/office/drawing/2014/main" id="{4725BDAF-EC33-4DCB-BC73-0FA3EAA02F32}"/>
              </a:ext>
            </a:extLst>
          </p:cNvPr>
          <p:cNvSpPr>
            <a:spLocks noGrp="1"/>
          </p:cNvSpPr>
          <p:nvPr>
            <p:ph type="body" sz="quarter" idx="10"/>
            <p:custDataLst>
              <p:tags r:id="rId2"/>
            </p:custDataLst>
          </p:nvPr>
        </p:nvSpPr>
        <p:spPr>
          <a:xfrm>
            <a:off x="554735" y="41597"/>
            <a:ext cx="3843338" cy="123111"/>
          </a:xfrm>
          <a:noFill/>
          <a:ln>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dirty="0"/>
              <a:t>Digitus Group – Board Charter</a:t>
            </a:r>
          </a:p>
        </p:txBody>
      </p:sp>
      <p:sp>
        <p:nvSpPr>
          <p:cNvPr id="9" name="TextBox 8">
            <a:extLst>
              <a:ext uri="{FF2B5EF4-FFF2-40B4-BE49-F238E27FC236}">
                <a16:creationId xmlns:a16="http://schemas.microsoft.com/office/drawing/2014/main" id="{7FBC658F-1613-CCA2-6AE7-0848A5402EDC}"/>
              </a:ext>
            </a:extLst>
          </p:cNvPr>
          <p:cNvSpPr txBox="1"/>
          <p:nvPr/>
        </p:nvSpPr>
        <p:spPr>
          <a:xfrm>
            <a:off x="554735" y="1850713"/>
            <a:ext cx="11108178" cy="2031325"/>
          </a:xfrm>
          <a:prstGeom prst="rect">
            <a:avLst/>
          </a:prstGeom>
          <a:noFill/>
          <a:ln w="6350">
            <a:noFill/>
            <a:miter lim="800000"/>
          </a:ln>
        </p:spPr>
        <p:txBody>
          <a:bodyPr wrap="square">
            <a:spAutoFit/>
          </a:bodyPr>
          <a:lstStyle/>
          <a:p>
            <a:pPr>
              <a:buNone/>
            </a:pPr>
            <a:r>
              <a:rPr lang="en-US" b="1" dirty="0"/>
              <a:t>1. Purpose</a:t>
            </a:r>
          </a:p>
          <a:p>
            <a:pPr algn="just">
              <a:buNone/>
            </a:pPr>
            <a:r>
              <a:rPr lang="en-US" dirty="0"/>
              <a:t>The purpose of this Board Charter is to define the roles, responsibilities, composition, and authority of the Board of Directors of </a:t>
            </a:r>
            <a:r>
              <a:rPr lang="en-US" b="1" dirty="0"/>
              <a:t>Digitus Group K.S.C.P.</a:t>
            </a:r>
            <a:r>
              <a:rPr lang="en-US" dirty="0"/>
              <a:t> (“the Company”), in line with the requirements of the </a:t>
            </a:r>
            <a:r>
              <a:rPr lang="en-US" b="1" dirty="0"/>
              <a:t>Capital Markets Authority (CMA) of Kuwait</a:t>
            </a:r>
            <a:r>
              <a:rPr lang="en-US" dirty="0"/>
              <a:t>, international corporate governance best practices, and the Company’s Articles of Association.</a:t>
            </a:r>
          </a:p>
          <a:p>
            <a:pPr algn="just">
              <a:buNone/>
            </a:pPr>
            <a:r>
              <a:rPr lang="en-US" dirty="0"/>
              <a:t>This Charter serves as a framework to ensure effective governance, oversight, and accountability, thereby protecting shareholders’ rights and sustaining long-term value creation.</a:t>
            </a:r>
          </a:p>
        </p:txBody>
      </p:sp>
    </p:spTree>
    <p:extLst>
      <p:ext uri="{BB962C8B-B14F-4D97-AF65-F5344CB8AC3E}">
        <p14:creationId xmlns:p14="http://schemas.microsoft.com/office/powerpoint/2010/main" val="2831486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94DA3-4B33-5497-ED71-B419E3B87B5A}"/>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B5B28BE1-9903-6646-CA5F-4407D380F08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B5B28BE1-9903-6646-CA5F-4407D380F08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17">
            <a:extLst>
              <a:ext uri="{FF2B5EF4-FFF2-40B4-BE49-F238E27FC236}">
                <a16:creationId xmlns:a16="http://schemas.microsoft.com/office/drawing/2014/main" id="{FDB2B608-32BF-F825-E7BC-2747AB3731FD}"/>
              </a:ext>
            </a:extLst>
          </p:cNvPr>
          <p:cNvSpPr txBox="1">
            <a:spLocks/>
          </p:cNvSpPr>
          <p:nvPr/>
        </p:nvSpPr>
        <p:spPr>
          <a:xfrm>
            <a:off x="590550" y="259783"/>
            <a:ext cx="10991849" cy="648191"/>
          </a:xfrm>
          <a:prstGeom prst="rect">
            <a:avLst/>
          </a:prstGeom>
        </p:spPr>
        <p:txBody>
          <a:bodyPr vert="horz"/>
          <a:lstStyle>
            <a:lvl1pPr algn="l" defTabSz="914400" rtl="0" eaLnBrk="1" latinLnBrk="0" hangingPunct="1">
              <a:lnSpc>
                <a:spcPct val="80000"/>
              </a:lnSpc>
              <a:spcBef>
                <a:spcPct val="0"/>
              </a:spcBef>
              <a:buNone/>
              <a:defRPr sz="3600" b="1" i="0" kern="1200" spc="-10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en-US" sz="3600" b="0" u="none" strike="noStrike" kern="1200" cap="none" spc="-100" normalizeH="0" baseline="0" noProof="0" dirty="0">
              <a:ln>
                <a:noFill/>
              </a:ln>
              <a:solidFill>
                <a:srgbClr val="EA0028"/>
              </a:solidFill>
              <a:effectLst/>
              <a:uLnTx/>
              <a:uFillTx/>
              <a:latin typeface="Aptos" panose="020B0004020202020204" pitchFamily="34" charset="0"/>
            </a:endParaRPr>
          </a:p>
        </p:txBody>
      </p:sp>
      <p:pic>
        <p:nvPicPr>
          <p:cNvPr id="2" name="Picture 1">
            <a:extLst>
              <a:ext uri="{FF2B5EF4-FFF2-40B4-BE49-F238E27FC236}">
                <a16:creationId xmlns:a16="http://schemas.microsoft.com/office/drawing/2014/main" id="{2AB1F13C-A9C8-F4CC-41F2-0CEE9D1D6063}"/>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88CE0476-BA02-16B8-60EC-B97CA6B5EA23}"/>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09FBB363-B964-35DA-37A4-0D1F0C309D47}"/>
              </a:ext>
            </a:extLst>
          </p:cNvPr>
          <p:cNvSpPr txBox="1">
            <a:spLocks/>
          </p:cNvSpPr>
          <p:nvPr>
            <p:custDataLst>
              <p:tags r:id="rId2"/>
            </p:custDataLst>
          </p:nvPr>
        </p:nvSpPr>
        <p:spPr>
          <a:xfrm>
            <a:off x="609599" y="2851919"/>
            <a:ext cx="2659811"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2. Company Profile</a:t>
            </a:r>
            <a:endParaRPr kumimoji="0" lang="en-US" sz="2500" b="0" u="none" strike="noStrike" kern="1200" cap="none" spc="0" normalizeH="0" baseline="0" noProof="0" dirty="0">
              <a:ln>
                <a:noFill/>
              </a:ln>
              <a:solidFill>
                <a:srgbClr val="53565A"/>
              </a:solidFill>
              <a:effectLst/>
              <a:uLnTx/>
              <a:uFillTx/>
              <a:latin typeface="Aptos" panose="020B0004020202020204" pitchFamily="34" charset="0"/>
            </a:endParaRPr>
          </a:p>
        </p:txBody>
      </p:sp>
      <p:sp>
        <p:nvSpPr>
          <p:cNvPr id="7" name="TextBox 6">
            <a:extLst>
              <a:ext uri="{FF2B5EF4-FFF2-40B4-BE49-F238E27FC236}">
                <a16:creationId xmlns:a16="http://schemas.microsoft.com/office/drawing/2014/main" id="{A1F3112C-68AC-7FBC-9F2D-E84069B6F1EB}"/>
              </a:ext>
            </a:extLst>
          </p:cNvPr>
          <p:cNvSpPr txBox="1"/>
          <p:nvPr/>
        </p:nvSpPr>
        <p:spPr>
          <a:xfrm>
            <a:off x="4463180" y="2294395"/>
            <a:ext cx="6094562" cy="1754326"/>
          </a:xfrm>
          <a:prstGeom prst="rect">
            <a:avLst/>
          </a:prstGeom>
          <a:noFill/>
          <a:ln w="6350">
            <a:noFill/>
            <a:miter lim="800000"/>
          </a:ln>
        </p:spPr>
        <p:txBody>
          <a:bodyPr wrap="square">
            <a:spAutoFit/>
          </a:bodyPr>
          <a:lstStyle/>
          <a:p>
            <a:pPr algn="just"/>
            <a:r>
              <a:rPr lang="en-US" dirty="0"/>
              <a:t>Digitus Group is a publicly listed Kuwaiti company headquartered in Kuwait, specializing in Digital Infrastructure and operating across the GCC. The Group provides strategic leadership in digital connectivity, data centers, ICT solutions, and smart infrastructure, guided by transparency, integrity, and innovation.</a:t>
            </a:r>
          </a:p>
        </p:txBody>
      </p:sp>
    </p:spTree>
    <p:extLst>
      <p:ext uri="{BB962C8B-B14F-4D97-AF65-F5344CB8AC3E}">
        <p14:creationId xmlns:p14="http://schemas.microsoft.com/office/powerpoint/2010/main" val="3619278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D8BE9-974D-4C9E-6868-44E16855567F}"/>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73223891-5FFF-0370-3ACD-E97CF3C78F6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73223891-5FFF-0370-3ACD-E97CF3C78F6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17">
            <a:extLst>
              <a:ext uri="{FF2B5EF4-FFF2-40B4-BE49-F238E27FC236}">
                <a16:creationId xmlns:a16="http://schemas.microsoft.com/office/drawing/2014/main" id="{2207B119-BF3E-7F10-E295-5D2D74824385}"/>
              </a:ext>
            </a:extLst>
          </p:cNvPr>
          <p:cNvSpPr txBox="1">
            <a:spLocks/>
          </p:cNvSpPr>
          <p:nvPr/>
        </p:nvSpPr>
        <p:spPr>
          <a:xfrm>
            <a:off x="590550" y="259783"/>
            <a:ext cx="10991849" cy="648191"/>
          </a:xfrm>
          <a:prstGeom prst="rect">
            <a:avLst/>
          </a:prstGeom>
        </p:spPr>
        <p:txBody>
          <a:bodyPr vert="horz"/>
          <a:lstStyle>
            <a:lvl1pPr algn="l" defTabSz="914400" rtl="0" eaLnBrk="1" latinLnBrk="0" hangingPunct="1">
              <a:lnSpc>
                <a:spcPct val="80000"/>
              </a:lnSpc>
              <a:spcBef>
                <a:spcPct val="0"/>
              </a:spcBef>
              <a:buNone/>
              <a:defRPr sz="3600" b="1" i="0" kern="1200" spc="-10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en-US" sz="3600" b="0" u="none" strike="noStrike" kern="1200" cap="none" spc="-100" normalizeH="0" baseline="0" noProof="0" dirty="0">
              <a:ln>
                <a:noFill/>
              </a:ln>
              <a:solidFill>
                <a:srgbClr val="EA0028"/>
              </a:solidFill>
              <a:effectLst/>
              <a:uLnTx/>
              <a:uFillTx/>
              <a:latin typeface="Aptos" panose="020B0004020202020204" pitchFamily="34" charset="0"/>
            </a:endParaRPr>
          </a:p>
        </p:txBody>
      </p:sp>
      <p:pic>
        <p:nvPicPr>
          <p:cNvPr id="2" name="Picture 1">
            <a:extLst>
              <a:ext uri="{FF2B5EF4-FFF2-40B4-BE49-F238E27FC236}">
                <a16:creationId xmlns:a16="http://schemas.microsoft.com/office/drawing/2014/main" id="{D5899B51-16FC-162B-B8BA-8F4D86560D26}"/>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8C0D74E2-78EF-5A03-9134-366FA2B76F5B}"/>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85036143-6899-0A26-0392-4F21A5D50252}"/>
              </a:ext>
            </a:extLst>
          </p:cNvPr>
          <p:cNvSpPr txBox="1">
            <a:spLocks/>
          </p:cNvSpPr>
          <p:nvPr>
            <p:custDataLst>
              <p:tags r:id="rId2"/>
            </p:custDataLst>
          </p:nvPr>
        </p:nvSpPr>
        <p:spPr>
          <a:xfrm>
            <a:off x="86265" y="2851919"/>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3. Authority of the Board</a:t>
            </a:r>
          </a:p>
        </p:txBody>
      </p:sp>
      <p:sp>
        <p:nvSpPr>
          <p:cNvPr id="7" name="TextBox 6">
            <a:extLst>
              <a:ext uri="{FF2B5EF4-FFF2-40B4-BE49-F238E27FC236}">
                <a16:creationId xmlns:a16="http://schemas.microsoft.com/office/drawing/2014/main" id="{09209E92-9B26-3853-78C9-CEC9F39251A1}"/>
              </a:ext>
            </a:extLst>
          </p:cNvPr>
          <p:cNvSpPr txBox="1"/>
          <p:nvPr/>
        </p:nvSpPr>
        <p:spPr>
          <a:xfrm>
            <a:off x="4463180" y="2294395"/>
            <a:ext cx="6094562" cy="2031325"/>
          </a:xfrm>
          <a:prstGeom prst="rect">
            <a:avLst/>
          </a:prstGeom>
          <a:noFill/>
          <a:ln w="6350">
            <a:noFill/>
            <a:miter lim="800000"/>
          </a:ln>
        </p:spPr>
        <p:txBody>
          <a:bodyPr wrap="square">
            <a:spAutoFit/>
          </a:bodyPr>
          <a:lstStyle/>
          <a:p>
            <a:pPr algn="just"/>
            <a:r>
              <a:rPr lang="en-US" dirty="0"/>
              <a:t>The Board derives its authority from the </a:t>
            </a:r>
            <a:r>
              <a:rPr lang="en-US" b="1" dirty="0"/>
              <a:t>Company’s Articles of Association</a:t>
            </a:r>
            <a:r>
              <a:rPr lang="en-US" dirty="0"/>
              <a:t> and applicable </a:t>
            </a:r>
            <a:r>
              <a:rPr lang="en-US" b="1" dirty="0"/>
              <a:t>CMA laws and regulations</a:t>
            </a:r>
            <a:r>
              <a:rPr lang="en-US" dirty="0"/>
              <a:t>.</a:t>
            </a:r>
          </a:p>
          <a:p>
            <a:pPr algn="just"/>
            <a:r>
              <a:rPr lang="en-US" dirty="0"/>
              <a:t>The Board is accountable to the shareholders for the long-term success, sustainability, and growth of the Company.</a:t>
            </a:r>
          </a:p>
          <a:p>
            <a:pPr algn="just"/>
            <a:r>
              <a:rPr lang="en-US" dirty="0"/>
              <a:t>The Board delegates authority for day-to-day management to the </a:t>
            </a:r>
            <a:r>
              <a:rPr lang="en-US" b="1" dirty="0"/>
              <a:t>Chief Executive Officer (CEO)</a:t>
            </a:r>
            <a:r>
              <a:rPr lang="en-US" dirty="0"/>
              <a:t>, while retaining oversight responsibilities.</a:t>
            </a:r>
          </a:p>
        </p:txBody>
      </p:sp>
    </p:spTree>
    <p:extLst>
      <p:ext uri="{BB962C8B-B14F-4D97-AF65-F5344CB8AC3E}">
        <p14:creationId xmlns:p14="http://schemas.microsoft.com/office/powerpoint/2010/main" val="3643358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E61ED-7F24-72D9-2299-27159601F97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CEF4FAB8-5272-BF77-755A-932668BE93D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27" imgH="327" progId="TCLayout.ActiveDocument.1">
                  <p:embed/>
                </p:oleObj>
              </mc:Choice>
              <mc:Fallback>
                <p:oleObj name="think-cell Slide" r:id="rId5" imgW="327" imgH="327" progId="TCLayout.ActiveDocument.1">
                  <p:embed/>
                  <p:pic>
                    <p:nvPicPr>
                      <p:cNvPr id="5" name="Object 6" hidden="1">
                        <a:extLst>
                          <a:ext uri="{FF2B5EF4-FFF2-40B4-BE49-F238E27FC236}">
                            <a16:creationId xmlns:a16="http://schemas.microsoft.com/office/drawing/2014/main" id="{CEF4FAB8-5272-BF77-755A-932668BE93D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 name="1. On-page tracker">
            <a:extLst>
              <a:ext uri="{FF2B5EF4-FFF2-40B4-BE49-F238E27FC236}">
                <a16:creationId xmlns:a16="http://schemas.microsoft.com/office/drawing/2014/main" id="{BA886AD5-E93D-E1F2-2C94-B85086C77502}"/>
              </a:ext>
            </a:extLst>
          </p:cNvPr>
          <p:cNvSpPr>
            <a:spLocks noGrp="1"/>
          </p:cNvSpPr>
          <p:nvPr>
            <p:ph type="body" sz="quarter" idx="10"/>
            <p:custDataLst>
              <p:tags r:id="rId2"/>
            </p:custDataLst>
          </p:nvPr>
        </p:nvSpPr>
        <p:spPr>
          <a:xfrm>
            <a:off x="554735" y="41597"/>
            <a:ext cx="3843338" cy="123111"/>
          </a:xfrm>
          <a:noFill/>
          <a:ln>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dirty="0"/>
              <a:t>Digitus Group – Board Charter</a:t>
            </a:r>
          </a:p>
        </p:txBody>
      </p:sp>
      <p:sp>
        <p:nvSpPr>
          <p:cNvPr id="3" name="TextBox 2">
            <a:extLst>
              <a:ext uri="{FF2B5EF4-FFF2-40B4-BE49-F238E27FC236}">
                <a16:creationId xmlns:a16="http://schemas.microsoft.com/office/drawing/2014/main" id="{11AFB5DB-308D-CD0D-2E53-91432F65E45E}"/>
              </a:ext>
            </a:extLst>
          </p:cNvPr>
          <p:cNvSpPr txBox="1"/>
          <p:nvPr/>
        </p:nvSpPr>
        <p:spPr>
          <a:xfrm>
            <a:off x="1061049" y="465718"/>
            <a:ext cx="9946258" cy="5262979"/>
          </a:xfrm>
          <a:prstGeom prst="rect">
            <a:avLst/>
          </a:prstGeom>
          <a:noFill/>
          <a:ln w="6350">
            <a:noFill/>
            <a:miter lim="800000"/>
          </a:ln>
        </p:spPr>
        <p:txBody>
          <a:bodyPr wrap="square">
            <a:spAutoFit/>
          </a:bodyPr>
          <a:lstStyle/>
          <a:p>
            <a:pPr algn="just">
              <a:buNone/>
            </a:pPr>
            <a:r>
              <a:rPr lang="en-US" sz="1400" b="1" dirty="0"/>
              <a:t>4. Board Responsibilities</a:t>
            </a:r>
          </a:p>
          <a:p>
            <a:pPr algn="just">
              <a:buNone/>
            </a:pPr>
            <a:r>
              <a:rPr lang="en-US" sz="1400" dirty="0"/>
              <a:t>The Board shall be collectively responsible for the following key duties:</a:t>
            </a:r>
          </a:p>
          <a:p>
            <a:pPr algn="just">
              <a:buNone/>
            </a:pPr>
            <a:r>
              <a:rPr lang="en-US" sz="1400" b="1" dirty="0"/>
              <a:t>Strategic Direction &amp; Oversight</a:t>
            </a:r>
            <a:endParaRPr lang="en-US" sz="1400" dirty="0"/>
          </a:p>
          <a:p>
            <a:pPr marL="742950" lvl="1" indent="-285750" algn="just">
              <a:buFont typeface="+mj-lt"/>
              <a:buAutoNum type="arabicPeriod"/>
            </a:pPr>
            <a:r>
              <a:rPr lang="en-US" sz="1400" dirty="0"/>
              <a:t>Approving the Company’s strategy, objectives, and business plans.</a:t>
            </a:r>
          </a:p>
          <a:p>
            <a:pPr marL="742950" lvl="1" indent="-285750" algn="just">
              <a:buFont typeface="+mj-lt"/>
              <a:buAutoNum type="arabicPeriod"/>
            </a:pPr>
            <a:r>
              <a:rPr lang="en-US" sz="1400" dirty="0"/>
              <a:t>Ensuring alignment with shareholder expectations, market dynamics, and regulatory requirements.</a:t>
            </a:r>
          </a:p>
          <a:p>
            <a:pPr algn="just"/>
            <a:r>
              <a:rPr lang="en-US" sz="1400" b="1" dirty="0"/>
              <a:t>Governance &amp; Compliance</a:t>
            </a:r>
            <a:endParaRPr lang="en-US" sz="1400" dirty="0"/>
          </a:p>
          <a:p>
            <a:pPr marL="742950" lvl="1" indent="-285750" algn="just">
              <a:buFont typeface="+mj-lt"/>
              <a:buAutoNum type="arabicPeriod"/>
            </a:pPr>
            <a:r>
              <a:rPr lang="en-US" sz="1400" dirty="0"/>
              <a:t>Ensuring compliance with CMA laws, Kuwait Companies Law, and relevant GCC regulations.</a:t>
            </a:r>
          </a:p>
          <a:p>
            <a:pPr marL="742950" lvl="1" indent="-285750" algn="just">
              <a:buFont typeface="+mj-lt"/>
              <a:buAutoNum type="arabicPeriod"/>
            </a:pPr>
            <a:r>
              <a:rPr lang="en-US" sz="1400" dirty="0"/>
              <a:t>Establishing and maintaining sound corporate governance practices.</a:t>
            </a:r>
          </a:p>
          <a:p>
            <a:pPr marL="742950" lvl="1" indent="-285750" algn="just">
              <a:buFont typeface="+mj-lt"/>
              <a:buAutoNum type="arabicPeriod"/>
            </a:pPr>
            <a:r>
              <a:rPr lang="en-US" sz="1400" dirty="0"/>
              <a:t>Approving corporate governance manuals, codes of ethics, and disclosure policies.</a:t>
            </a:r>
          </a:p>
          <a:p>
            <a:pPr algn="just"/>
            <a:r>
              <a:rPr lang="en-US" sz="1400" b="1" dirty="0"/>
              <a:t>Financial Stewardship</a:t>
            </a:r>
            <a:endParaRPr lang="en-US" sz="1400" dirty="0"/>
          </a:p>
          <a:p>
            <a:pPr marL="742950" lvl="1" indent="-285750" algn="just">
              <a:buFont typeface="+mj-lt"/>
              <a:buAutoNum type="arabicPeriod"/>
            </a:pPr>
            <a:r>
              <a:rPr lang="en-US" sz="1400" dirty="0"/>
              <a:t>Approving annual budgets, financial statements, and dividend distributions.</a:t>
            </a:r>
          </a:p>
          <a:p>
            <a:pPr marL="742950" lvl="1" indent="-285750" algn="just">
              <a:buFont typeface="+mj-lt"/>
              <a:buAutoNum type="arabicPeriod"/>
            </a:pPr>
            <a:r>
              <a:rPr lang="en-US" sz="1400" dirty="0"/>
              <a:t>Overseeing capital structure, financing arrangements, and investment decisions.</a:t>
            </a:r>
          </a:p>
          <a:p>
            <a:pPr algn="just"/>
            <a:r>
              <a:rPr lang="en-US" sz="1400" b="1" dirty="0"/>
              <a:t>Risk Management &amp; Internal Control</a:t>
            </a:r>
            <a:endParaRPr lang="en-US" sz="1400" dirty="0"/>
          </a:p>
          <a:p>
            <a:pPr marL="742950" lvl="1" indent="-285750" algn="just">
              <a:buFont typeface="+mj-lt"/>
              <a:buAutoNum type="arabicPeriod"/>
            </a:pPr>
            <a:r>
              <a:rPr lang="en-US" sz="1400" dirty="0"/>
              <a:t>Establishing a risk management framework and ensuring its effectiveness.</a:t>
            </a:r>
          </a:p>
          <a:p>
            <a:pPr marL="742950" lvl="1" indent="-285750" algn="just">
              <a:buFont typeface="+mj-lt"/>
              <a:buAutoNum type="arabicPeriod"/>
            </a:pPr>
            <a:r>
              <a:rPr lang="en-US" sz="1400" dirty="0"/>
              <a:t>Overseeing internal controls, internal audit, and compliance systems.</a:t>
            </a:r>
          </a:p>
          <a:p>
            <a:pPr algn="just"/>
            <a:r>
              <a:rPr lang="en-US" sz="1400" b="1" dirty="0"/>
              <a:t>Board Committees</a:t>
            </a:r>
            <a:endParaRPr lang="en-US" sz="1400" dirty="0"/>
          </a:p>
          <a:p>
            <a:pPr marL="742950" lvl="1" indent="-285750" algn="just">
              <a:buFont typeface="+mj-lt"/>
              <a:buAutoNum type="arabicPeriod"/>
            </a:pPr>
            <a:r>
              <a:rPr lang="en-US" sz="1400" dirty="0"/>
              <a:t>Establishing committees (Audit, Risk, Nominations &amp; Remuneration, and others as needed).</a:t>
            </a:r>
          </a:p>
          <a:p>
            <a:pPr marL="742950" lvl="1" indent="-285750" algn="just">
              <a:buFont typeface="+mj-lt"/>
              <a:buAutoNum type="arabicPeriod"/>
            </a:pPr>
            <a:r>
              <a:rPr lang="en-US" sz="1400" dirty="0"/>
              <a:t>Approving committee charters and monitoring their performance.</a:t>
            </a:r>
          </a:p>
          <a:p>
            <a:pPr algn="just"/>
            <a:r>
              <a:rPr lang="en-US" sz="1400" b="1" dirty="0"/>
              <a:t>Executive Oversight</a:t>
            </a:r>
            <a:endParaRPr lang="en-US" sz="1400" dirty="0"/>
          </a:p>
          <a:p>
            <a:pPr marL="742950" lvl="1" indent="-285750" algn="just">
              <a:buFont typeface="+mj-lt"/>
              <a:buAutoNum type="arabicPeriod"/>
            </a:pPr>
            <a:r>
              <a:rPr lang="en-US" sz="1400" dirty="0"/>
              <a:t>Appointing and evaluating the performance of the CEO and other key executives.</a:t>
            </a:r>
          </a:p>
          <a:p>
            <a:pPr marL="742950" lvl="1" indent="-285750" algn="just">
              <a:buFont typeface="+mj-lt"/>
              <a:buAutoNum type="arabicPeriod"/>
            </a:pPr>
            <a:r>
              <a:rPr lang="en-US" sz="1400" dirty="0"/>
              <a:t>Approving succession planning for senior management.</a:t>
            </a:r>
          </a:p>
          <a:p>
            <a:pPr algn="just"/>
            <a:r>
              <a:rPr lang="en-US" sz="1400" b="1" dirty="0"/>
              <a:t>Stakeholder Engagement</a:t>
            </a:r>
            <a:endParaRPr lang="en-US" sz="1400" dirty="0"/>
          </a:p>
          <a:p>
            <a:pPr marL="742950" lvl="1" indent="-285750" algn="just">
              <a:buFont typeface="+mj-lt"/>
              <a:buAutoNum type="arabicPeriod"/>
            </a:pPr>
            <a:r>
              <a:rPr lang="en-US" sz="1400" dirty="0"/>
              <a:t>Ensuring effective communication with shareholders, regulators, and other stakeholders.</a:t>
            </a:r>
          </a:p>
          <a:p>
            <a:pPr marL="742950" lvl="1" indent="-285750" algn="just">
              <a:buFont typeface="+mj-lt"/>
              <a:buAutoNum type="arabicPeriod"/>
            </a:pPr>
            <a:r>
              <a:rPr lang="en-US" sz="1400" dirty="0"/>
              <a:t>Safeguarding the rights of shareholders and protecting minority interests.</a:t>
            </a:r>
          </a:p>
        </p:txBody>
      </p:sp>
    </p:spTree>
    <p:extLst>
      <p:ext uri="{BB962C8B-B14F-4D97-AF65-F5344CB8AC3E}">
        <p14:creationId xmlns:p14="http://schemas.microsoft.com/office/powerpoint/2010/main" val="214187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D9559-5BB9-6703-5AFB-B6E5648275D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D002D9EF-3EC4-9F95-8118-86BBD9F154F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27" imgH="327" progId="TCLayout.ActiveDocument.1">
                  <p:embed/>
                </p:oleObj>
              </mc:Choice>
              <mc:Fallback>
                <p:oleObj name="think-cell Slide" r:id="rId5" imgW="327" imgH="327" progId="TCLayout.ActiveDocument.1">
                  <p:embed/>
                  <p:pic>
                    <p:nvPicPr>
                      <p:cNvPr id="5" name="Object 6" hidden="1">
                        <a:extLst>
                          <a:ext uri="{FF2B5EF4-FFF2-40B4-BE49-F238E27FC236}">
                            <a16:creationId xmlns:a16="http://schemas.microsoft.com/office/drawing/2014/main" id="{D002D9EF-3EC4-9F95-8118-86BBD9F154F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 name="1. On-page tracker">
            <a:extLst>
              <a:ext uri="{FF2B5EF4-FFF2-40B4-BE49-F238E27FC236}">
                <a16:creationId xmlns:a16="http://schemas.microsoft.com/office/drawing/2014/main" id="{6AFC8469-146E-C43E-95BB-03AC9075B40D}"/>
              </a:ext>
            </a:extLst>
          </p:cNvPr>
          <p:cNvSpPr>
            <a:spLocks noGrp="1"/>
          </p:cNvSpPr>
          <p:nvPr>
            <p:ph type="body" sz="quarter" idx="10"/>
            <p:custDataLst>
              <p:tags r:id="rId2"/>
            </p:custDataLst>
          </p:nvPr>
        </p:nvSpPr>
        <p:spPr>
          <a:xfrm>
            <a:off x="554735" y="41597"/>
            <a:ext cx="3843338" cy="123111"/>
          </a:xfrm>
          <a:noFill/>
          <a:ln>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dirty="0"/>
              <a:t>Digitus Group – Board Charter</a:t>
            </a:r>
          </a:p>
        </p:txBody>
      </p:sp>
      <p:sp>
        <p:nvSpPr>
          <p:cNvPr id="3" name="TextBox 2">
            <a:extLst>
              <a:ext uri="{FF2B5EF4-FFF2-40B4-BE49-F238E27FC236}">
                <a16:creationId xmlns:a16="http://schemas.microsoft.com/office/drawing/2014/main" id="{34BCD85B-74D1-FC1F-6E2D-462845772473}"/>
              </a:ext>
            </a:extLst>
          </p:cNvPr>
          <p:cNvSpPr txBox="1"/>
          <p:nvPr/>
        </p:nvSpPr>
        <p:spPr>
          <a:xfrm>
            <a:off x="554735" y="465718"/>
            <a:ext cx="10547462" cy="1754326"/>
          </a:xfrm>
          <a:prstGeom prst="rect">
            <a:avLst/>
          </a:prstGeom>
          <a:noFill/>
          <a:ln w="6350">
            <a:noFill/>
            <a:miter lim="800000"/>
          </a:ln>
        </p:spPr>
        <p:txBody>
          <a:bodyPr wrap="square">
            <a:spAutoFit/>
          </a:bodyPr>
          <a:lstStyle/>
          <a:p>
            <a:r>
              <a:rPr lang="en-US" b="1" dirty="0"/>
              <a:t>5. Board Composition</a:t>
            </a:r>
          </a:p>
          <a:p>
            <a:pPr algn="just"/>
            <a:r>
              <a:rPr lang="en-US" dirty="0"/>
              <a:t>The Board shall consist of </a:t>
            </a:r>
            <a:r>
              <a:rPr lang="en-US" b="1" dirty="0"/>
              <a:t>a minimum of five (5) and a maximum of eleven (11) members</a:t>
            </a:r>
            <a:r>
              <a:rPr lang="en-US" dirty="0"/>
              <a:t>, in accordance with the Company’s Articles of Association and CMA regulations.</a:t>
            </a:r>
          </a:p>
          <a:p>
            <a:pPr algn="just"/>
            <a:r>
              <a:rPr lang="en-US" dirty="0"/>
              <a:t>At least </a:t>
            </a:r>
            <a:r>
              <a:rPr lang="en-US" b="1" dirty="0"/>
              <a:t>one-third of the Board members shall be independent directors</a:t>
            </a:r>
            <a:r>
              <a:rPr lang="en-US" dirty="0"/>
              <a:t>.</a:t>
            </a:r>
          </a:p>
          <a:p>
            <a:pPr algn="just"/>
            <a:r>
              <a:rPr lang="en-US" dirty="0"/>
              <a:t>The Board shall include members with diverse skills, expertise, and backgrounds relevant to the Company’s business.</a:t>
            </a:r>
          </a:p>
        </p:txBody>
      </p:sp>
      <p:sp>
        <p:nvSpPr>
          <p:cNvPr id="4" name="TextBox 3">
            <a:extLst>
              <a:ext uri="{FF2B5EF4-FFF2-40B4-BE49-F238E27FC236}">
                <a16:creationId xmlns:a16="http://schemas.microsoft.com/office/drawing/2014/main" id="{B9C15696-F5FF-FB0A-E763-B2F96755DC8C}"/>
              </a:ext>
            </a:extLst>
          </p:cNvPr>
          <p:cNvSpPr txBox="1"/>
          <p:nvPr/>
        </p:nvSpPr>
        <p:spPr>
          <a:xfrm>
            <a:off x="474453" y="2140197"/>
            <a:ext cx="10627744" cy="3970318"/>
          </a:xfrm>
          <a:prstGeom prst="rect">
            <a:avLst/>
          </a:prstGeom>
          <a:noFill/>
          <a:ln w="6350">
            <a:noFill/>
            <a:miter lim="800000"/>
          </a:ln>
        </p:spPr>
        <p:txBody>
          <a:bodyPr wrap="square">
            <a:spAutoFit/>
          </a:bodyPr>
          <a:lstStyle/>
          <a:p>
            <a:pPr>
              <a:buNone/>
            </a:pPr>
            <a:r>
              <a:rPr lang="en-US" b="1" dirty="0"/>
              <a:t>6. Roles of Key Positions</a:t>
            </a:r>
          </a:p>
          <a:p>
            <a:pPr>
              <a:buFont typeface="Arial" panose="020B0604020202020204" pitchFamily="34" charset="0"/>
              <a:buChar char="•"/>
            </a:pPr>
            <a:r>
              <a:rPr lang="en-US" b="1" dirty="0"/>
              <a:t>Chairman of the Board</a:t>
            </a:r>
            <a:endParaRPr lang="en-US" dirty="0"/>
          </a:p>
          <a:p>
            <a:pPr marL="742950" lvl="1" indent="-285750">
              <a:buFont typeface="Arial" panose="020B0604020202020204" pitchFamily="34" charset="0"/>
              <a:buChar char="•"/>
            </a:pPr>
            <a:r>
              <a:rPr lang="en-US" dirty="0"/>
              <a:t>Provides leadership to the Board.</a:t>
            </a:r>
          </a:p>
          <a:p>
            <a:pPr marL="742950" lvl="1" indent="-285750">
              <a:buFont typeface="Arial" panose="020B0604020202020204" pitchFamily="34" charset="0"/>
              <a:buChar char="•"/>
            </a:pPr>
            <a:r>
              <a:rPr lang="en-US" dirty="0"/>
              <a:t>Ensures efficient functioning and agenda setting.</a:t>
            </a:r>
          </a:p>
          <a:p>
            <a:pPr marL="742950" lvl="1" indent="-285750">
              <a:buFont typeface="Arial" panose="020B0604020202020204" pitchFamily="34" charset="0"/>
              <a:buChar char="•"/>
            </a:pPr>
            <a:r>
              <a:rPr lang="en-US" dirty="0"/>
              <a:t>Acts as the primary liaison between the Board and the CEO.</a:t>
            </a:r>
          </a:p>
          <a:p>
            <a:pPr>
              <a:buFont typeface="Arial" panose="020B0604020202020204" pitchFamily="34" charset="0"/>
              <a:buChar char="•"/>
            </a:pPr>
            <a:r>
              <a:rPr lang="en-US" b="1" dirty="0"/>
              <a:t>Vice Chairman</a:t>
            </a:r>
            <a:r>
              <a:rPr lang="en-US" dirty="0"/>
              <a:t> </a:t>
            </a:r>
            <a:r>
              <a:rPr lang="en-US" i="1" dirty="0"/>
              <a:t>(if appointed)</a:t>
            </a:r>
            <a:endParaRPr lang="en-US" dirty="0"/>
          </a:p>
          <a:p>
            <a:pPr marL="742950" lvl="1" indent="-285750">
              <a:buFont typeface="Arial" panose="020B0604020202020204" pitchFamily="34" charset="0"/>
              <a:buChar char="•"/>
            </a:pPr>
            <a:r>
              <a:rPr lang="en-US" dirty="0"/>
              <a:t>Assists the Chairman and acts in their absence.</a:t>
            </a:r>
          </a:p>
          <a:p>
            <a:pPr>
              <a:buFont typeface="Arial" panose="020B0604020202020204" pitchFamily="34" charset="0"/>
              <a:buChar char="•"/>
            </a:pPr>
            <a:r>
              <a:rPr lang="en-US" b="1" dirty="0"/>
              <a:t>Chief Executive Officer (CEO)</a:t>
            </a:r>
            <a:endParaRPr lang="en-US" dirty="0"/>
          </a:p>
          <a:p>
            <a:pPr marL="742950" lvl="1" indent="-285750">
              <a:buFont typeface="Arial" panose="020B0604020202020204" pitchFamily="34" charset="0"/>
              <a:buChar char="•"/>
            </a:pPr>
            <a:r>
              <a:rPr lang="en-US" dirty="0"/>
              <a:t>Responsible for the day-to-day management of the Company.</a:t>
            </a:r>
          </a:p>
          <a:p>
            <a:pPr marL="742950" lvl="1" indent="-285750">
              <a:buFont typeface="Arial" panose="020B0604020202020204" pitchFamily="34" charset="0"/>
              <a:buChar char="•"/>
            </a:pPr>
            <a:r>
              <a:rPr lang="en-US" dirty="0"/>
              <a:t>Implements strategies and decisions approved by the Board.</a:t>
            </a:r>
          </a:p>
          <a:p>
            <a:pPr marL="742950" lvl="1" indent="-285750">
              <a:buFont typeface="Arial" panose="020B0604020202020204" pitchFamily="34" charset="0"/>
              <a:buChar char="•"/>
            </a:pPr>
            <a:r>
              <a:rPr lang="en-US" dirty="0"/>
              <a:t>Reports regularly to the Board on performance, risks, and opportunities.</a:t>
            </a:r>
          </a:p>
          <a:p>
            <a:pPr>
              <a:buFont typeface="Arial" panose="020B0604020202020204" pitchFamily="34" charset="0"/>
              <a:buChar char="•"/>
            </a:pPr>
            <a:r>
              <a:rPr lang="en-US" b="1" dirty="0"/>
              <a:t>Board Secretary</a:t>
            </a:r>
            <a:endParaRPr lang="en-US" dirty="0"/>
          </a:p>
          <a:p>
            <a:pPr marL="742950" lvl="1" indent="-285750">
              <a:buFont typeface="Arial" panose="020B0604020202020204" pitchFamily="34" charset="0"/>
              <a:buChar char="•"/>
            </a:pPr>
            <a:r>
              <a:rPr lang="en-US" dirty="0"/>
              <a:t>Provides governance and administrative support.</a:t>
            </a:r>
          </a:p>
          <a:p>
            <a:pPr marL="742950" lvl="1" indent="-285750">
              <a:buFont typeface="Arial" panose="020B0604020202020204" pitchFamily="34" charset="0"/>
              <a:buChar char="•"/>
            </a:pPr>
            <a:r>
              <a:rPr lang="en-US" dirty="0"/>
              <a:t>Ensures proper documentation of meetings and regulatory compliance.</a:t>
            </a:r>
          </a:p>
        </p:txBody>
      </p:sp>
    </p:spTree>
    <p:extLst>
      <p:ext uri="{BB962C8B-B14F-4D97-AF65-F5344CB8AC3E}">
        <p14:creationId xmlns:p14="http://schemas.microsoft.com/office/powerpoint/2010/main" val="1900881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733F7-F6F6-8136-9BBB-15A0F9D55529}"/>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CDC277BF-45AC-0731-14B3-E9A9198A149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CDC277BF-45AC-0731-14B3-E9A9198A149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17">
            <a:extLst>
              <a:ext uri="{FF2B5EF4-FFF2-40B4-BE49-F238E27FC236}">
                <a16:creationId xmlns:a16="http://schemas.microsoft.com/office/drawing/2014/main" id="{A607DEE2-CE42-7194-C88A-FE88D9B78ABC}"/>
              </a:ext>
            </a:extLst>
          </p:cNvPr>
          <p:cNvSpPr txBox="1">
            <a:spLocks/>
          </p:cNvSpPr>
          <p:nvPr/>
        </p:nvSpPr>
        <p:spPr>
          <a:xfrm>
            <a:off x="590550" y="259783"/>
            <a:ext cx="10991849" cy="648191"/>
          </a:xfrm>
          <a:prstGeom prst="rect">
            <a:avLst/>
          </a:prstGeom>
        </p:spPr>
        <p:txBody>
          <a:bodyPr vert="horz"/>
          <a:lstStyle>
            <a:lvl1pPr algn="l" defTabSz="914400" rtl="0" eaLnBrk="1" latinLnBrk="0" hangingPunct="1">
              <a:lnSpc>
                <a:spcPct val="80000"/>
              </a:lnSpc>
              <a:spcBef>
                <a:spcPct val="0"/>
              </a:spcBef>
              <a:buNone/>
              <a:defRPr sz="3600" b="1" i="0" kern="1200" spc="-10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en-US" sz="3600" b="0" u="none" strike="noStrike" kern="1200" cap="none" spc="-100" normalizeH="0" baseline="0" noProof="0" dirty="0">
              <a:ln>
                <a:noFill/>
              </a:ln>
              <a:solidFill>
                <a:srgbClr val="EA0028"/>
              </a:solidFill>
              <a:effectLst/>
              <a:uLnTx/>
              <a:uFillTx/>
              <a:latin typeface="Aptos" panose="020B0004020202020204" pitchFamily="34" charset="0"/>
            </a:endParaRPr>
          </a:p>
        </p:txBody>
      </p:sp>
      <p:pic>
        <p:nvPicPr>
          <p:cNvPr id="2" name="Picture 1">
            <a:extLst>
              <a:ext uri="{FF2B5EF4-FFF2-40B4-BE49-F238E27FC236}">
                <a16:creationId xmlns:a16="http://schemas.microsoft.com/office/drawing/2014/main" id="{F4E56EBC-42B5-977E-F790-CC90391D48B8}"/>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FC75B75D-5E4E-5C06-068C-8F98F2E60142}"/>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D33A84AB-4302-BA44-9FAE-E96391EDE7BD}"/>
              </a:ext>
            </a:extLst>
          </p:cNvPr>
          <p:cNvSpPr txBox="1">
            <a:spLocks/>
          </p:cNvSpPr>
          <p:nvPr>
            <p:custDataLst>
              <p:tags r:id="rId2"/>
            </p:custDataLst>
          </p:nvPr>
        </p:nvSpPr>
        <p:spPr>
          <a:xfrm>
            <a:off x="86265" y="2851919"/>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7. Board Committees</a:t>
            </a:r>
          </a:p>
        </p:txBody>
      </p:sp>
      <p:sp>
        <p:nvSpPr>
          <p:cNvPr id="7" name="TextBox 6">
            <a:extLst>
              <a:ext uri="{FF2B5EF4-FFF2-40B4-BE49-F238E27FC236}">
                <a16:creationId xmlns:a16="http://schemas.microsoft.com/office/drawing/2014/main" id="{286454E8-EC4E-AE42-2348-AE36394A91DB}"/>
              </a:ext>
            </a:extLst>
          </p:cNvPr>
          <p:cNvSpPr txBox="1"/>
          <p:nvPr/>
        </p:nvSpPr>
        <p:spPr>
          <a:xfrm>
            <a:off x="4394169" y="2036327"/>
            <a:ext cx="6094562" cy="3693319"/>
          </a:xfrm>
          <a:prstGeom prst="rect">
            <a:avLst/>
          </a:prstGeom>
          <a:noFill/>
          <a:ln w="6350">
            <a:noFill/>
            <a:miter lim="800000"/>
          </a:ln>
        </p:spPr>
        <p:txBody>
          <a:bodyPr wrap="square">
            <a:spAutoFit/>
          </a:bodyPr>
          <a:lstStyle/>
          <a:p>
            <a:pPr algn="just"/>
            <a:r>
              <a:rPr lang="en-US" dirty="0"/>
              <a:t>The Board shall establish the following committees in compliance with CMA regulations:</a:t>
            </a:r>
          </a:p>
          <a:p>
            <a:pPr algn="just"/>
            <a:r>
              <a:rPr lang="en-US" b="1" dirty="0"/>
              <a:t>Audit Committee</a:t>
            </a:r>
            <a:r>
              <a:rPr lang="en-US" dirty="0"/>
              <a:t> – overseeing financial reporting, internal audit, and external audit.</a:t>
            </a:r>
          </a:p>
          <a:p>
            <a:pPr algn="just"/>
            <a:r>
              <a:rPr lang="en-US" b="1" dirty="0"/>
              <a:t>Risk Committee</a:t>
            </a:r>
            <a:r>
              <a:rPr lang="en-US" dirty="0"/>
              <a:t> – overseeing risk management frameworks and risk appetite.</a:t>
            </a:r>
          </a:p>
          <a:p>
            <a:pPr algn="just"/>
            <a:r>
              <a:rPr lang="en-US" b="1" dirty="0"/>
              <a:t>Nominations &amp; Remuneration Committee</a:t>
            </a:r>
            <a:r>
              <a:rPr lang="en-US" dirty="0"/>
              <a:t> – overseeing Board composition, executive appointments, and remuneration frameworks.</a:t>
            </a:r>
          </a:p>
          <a:p>
            <a:pPr algn="just"/>
            <a:r>
              <a:rPr lang="en-US" dirty="0"/>
              <a:t>Additional committees may be formed as required by the Board.</a:t>
            </a:r>
          </a:p>
          <a:p>
            <a:pPr algn="just"/>
            <a:r>
              <a:rPr lang="en-US" dirty="0"/>
              <a:t>Each committee shall have a formal charter approved by the Board.</a:t>
            </a:r>
          </a:p>
        </p:txBody>
      </p:sp>
    </p:spTree>
    <p:extLst>
      <p:ext uri="{BB962C8B-B14F-4D97-AF65-F5344CB8AC3E}">
        <p14:creationId xmlns:p14="http://schemas.microsoft.com/office/powerpoint/2010/main" val="813943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16995-879A-1C94-CF29-4815CC0792EC}"/>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877B98AB-5C7C-A949-DEC5-19B81C6E79E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877B98AB-5C7C-A949-DEC5-19B81C6E79E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D51F7CCD-C384-C9BF-20B6-4EBE5DA4F607}"/>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DEDFAE50-42C3-ABAF-2A7B-83298E738086}"/>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91EB83D0-876F-E9A2-7FD7-D66C6B3DB0FE}"/>
              </a:ext>
            </a:extLst>
          </p:cNvPr>
          <p:cNvSpPr txBox="1">
            <a:spLocks/>
          </p:cNvSpPr>
          <p:nvPr>
            <p:custDataLst>
              <p:tags r:id="rId2"/>
            </p:custDataLst>
          </p:nvPr>
        </p:nvSpPr>
        <p:spPr>
          <a:xfrm>
            <a:off x="86265" y="2851919"/>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8. Board Meetings</a:t>
            </a:r>
          </a:p>
        </p:txBody>
      </p:sp>
      <p:sp>
        <p:nvSpPr>
          <p:cNvPr id="11" name="Rectangle 5">
            <a:extLst>
              <a:ext uri="{FF2B5EF4-FFF2-40B4-BE49-F238E27FC236}">
                <a16:creationId xmlns:a16="http://schemas.microsoft.com/office/drawing/2014/main" id="{DE835286-9A19-BB4B-0CD5-1B8BE603E66D}"/>
              </a:ext>
            </a:extLst>
          </p:cNvPr>
          <p:cNvSpPr>
            <a:spLocks noChangeArrowheads="1"/>
          </p:cNvSpPr>
          <p:nvPr/>
        </p:nvSpPr>
        <p:spPr bwMode="auto">
          <a:xfrm>
            <a:off x="4554747" y="2730160"/>
            <a:ext cx="7004649"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The Board shall meet at least </a:t>
            </a:r>
            <a:r>
              <a:rPr kumimoji="0" lang="en-US" altLang="en-US" sz="1800" b="1" i="0" u="none" strike="noStrike" cap="none" normalizeH="0" baseline="0" dirty="0">
                <a:ln>
                  <a:noFill/>
                </a:ln>
                <a:solidFill>
                  <a:schemeClr val="tx1"/>
                </a:solidFill>
                <a:effectLst/>
                <a:latin typeface="Arial" panose="020B0604020202020204" pitchFamily="34" charset="0"/>
              </a:rPr>
              <a:t>six (6) times annually</a:t>
            </a:r>
            <a:r>
              <a:rPr kumimoji="0" lang="en-US" altLang="en-US" sz="1800" b="0" i="0" u="none" strike="noStrike" cap="none" normalizeH="0" baseline="0" dirty="0">
                <a:ln>
                  <a:noFill/>
                </a:ln>
                <a:solidFill>
                  <a:schemeClr val="tx1"/>
                </a:solidFill>
                <a:effectLst/>
                <a:latin typeface="Arial" panose="020B0604020202020204" pitchFamily="34" charset="0"/>
              </a:rPr>
              <a:t>, or more frequently as required.</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 quorum shall be constituted by a majority of members, including at least one independent director.</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Board papers and agendas shall be circulated at least </a:t>
            </a:r>
            <a:r>
              <a:rPr kumimoji="0" lang="en-US" altLang="en-US" sz="1800" b="1" i="0" u="none" strike="noStrike" cap="none" normalizeH="0" baseline="0" dirty="0">
                <a:ln>
                  <a:noFill/>
                </a:ln>
                <a:solidFill>
                  <a:schemeClr val="tx1"/>
                </a:solidFill>
                <a:effectLst/>
                <a:latin typeface="Arial" panose="020B0604020202020204" pitchFamily="34" charset="0"/>
              </a:rPr>
              <a:t>five (5) business days</a:t>
            </a:r>
            <a:r>
              <a:rPr kumimoji="0" lang="en-US" altLang="en-US" sz="1800" b="0" i="0" u="none" strike="noStrike" cap="none" normalizeH="0" baseline="0" dirty="0">
                <a:ln>
                  <a:noFill/>
                </a:ln>
                <a:solidFill>
                  <a:schemeClr val="tx1"/>
                </a:solidFill>
                <a:effectLst/>
                <a:latin typeface="Arial" panose="020B0604020202020204" pitchFamily="34" charset="0"/>
              </a:rPr>
              <a:t> prior to meetings.</a:t>
            </a:r>
          </a:p>
        </p:txBody>
      </p:sp>
    </p:spTree>
    <p:extLst>
      <p:ext uri="{BB962C8B-B14F-4D97-AF65-F5344CB8AC3E}">
        <p14:creationId xmlns:p14="http://schemas.microsoft.com/office/powerpoint/2010/main" val="1334453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52D69-A54F-2512-8F48-17B6E60F237B}"/>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F6CC118B-D9F4-A147-AC8F-5CAEBDAE514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F6CC118B-D9F4-A147-AC8F-5CAEBDAE514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875E45AE-90D4-8A37-1D2E-2A8E9AE59B9F}"/>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36F180B7-9934-A2D9-FDE8-777E258DC275}"/>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954048BF-BED7-C560-4447-FDFE64F5AA97}"/>
              </a:ext>
            </a:extLst>
          </p:cNvPr>
          <p:cNvSpPr txBox="1">
            <a:spLocks/>
          </p:cNvSpPr>
          <p:nvPr>
            <p:custDataLst>
              <p:tags r:id="rId2"/>
            </p:custDataLst>
          </p:nvPr>
        </p:nvSpPr>
        <p:spPr>
          <a:xfrm>
            <a:off x="86265" y="2851919"/>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lvl="0">
              <a:defRPr/>
            </a:pPr>
            <a:r>
              <a:rPr lang="en-US" sz="2500" b="0" dirty="0">
                <a:solidFill>
                  <a:srgbClr val="F7F7F7"/>
                </a:solidFill>
                <a:latin typeface="Aptos" panose="020B0004020202020204" pitchFamily="34" charset="0"/>
              </a:rPr>
              <a:t>9. Board Evaluation</a:t>
            </a:r>
          </a:p>
        </p:txBody>
      </p:sp>
      <p:sp>
        <p:nvSpPr>
          <p:cNvPr id="11" name="Rectangle 5">
            <a:extLst>
              <a:ext uri="{FF2B5EF4-FFF2-40B4-BE49-F238E27FC236}">
                <a16:creationId xmlns:a16="http://schemas.microsoft.com/office/drawing/2014/main" id="{9F8AE1EE-96EA-1772-CADE-813D4B6E8DA4}"/>
              </a:ext>
            </a:extLst>
          </p:cNvPr>
          <p:cNvSpPr>
            <a:spLocks noChangeArrowheads="1"/>
          </p:cNvSpPr>
          <p:nvPr/>
        </p:nvSpPr>
        <p:spPr bwMode="auto">
          <a:xfrm>
            <a:off x="4554747" y="3007158"/>
            <a:ext cx="700464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dirty="0"/>
              <a:t>The Board shall conduct an </a:t>
            </a:r>
            <a:r>
              <a:rPr lang="en-US" b="1" dirty="0"/>
              <a:t>annual evaluation</a:t>
            </a:r>
            <a:r>
              <a:rPr lang="en-US" dirty="0"/>
              <a:t> of its performance, including committees and individual directors.</a:t>
            </a:r>
          </a:p>
          <a:p>
            <a:r>
              <a:rPr lang="en-US" dirty="0"/>
              <a:t>The evaluation process shall be overseen by the Nominations &amp; Remuneration Committee and may involve external facilitators.</a:t>
            </a:r>
          </a:p>
        </p:txBody>
      </p:sp>
    </p:spTree>
    <p:extLst>
      <p:ext uri="{BB962C8B-B14F-4D97-AF65-F5344CB8AC3E}">
        <p14:creationId xmlns:p14="http://schemas.microsoft.com/office/powerpoint/2010/main" val="2844288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14EA3-0A06-4610-6539-E53B3FFDDC94}"/>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69BA0179-ECCE-1776-6851-4BD4AB451DC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69BA0179-ECCE-1776-6851-4BD4AB451DC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52190A24-EB86-AC21-C8B0-B8DB4C68202C}"/>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A4950004-972B-50CB-F4BE-4396896E4AF0}"/>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C1DF8FD8-E5AC-FACC-D519-B774918F2EA6}"/>
              </a:ext>
            </a:extLst>
          </p:cNvPr>
          <p:cNvSpPr txBox="1">
            <a:spLocks/>
          </p:cNvSpPr>
          <p:nvPr>
            <p:custDataLst>
              <p:tags r:id="rId2"/>
            </p:custDataLst>
          </p:nvPr>
        </p:nvSpPr>
        <p:spPr>
          <a:xfrm>
            <a:off x="86265" y="2851919"/>
            <a:ext cx="3502324" cy="627416"/>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lvl="0">
              <a:defRPr/>
            </a:pPr>
            <a:r>
              <a:rPr lang="en-US" sz="2500" b="0" dirty="0">
                <a:solidFill>
                  <a:srgbClr val="F7F7F7"/>
                </a:solidFill>
                <a:latin typeface="Aptos" panose="020B0004020202020204" pitchFamily="34" charset="0"/>
              </a:rPr>
              <a:t>10. Disclosure &amp; Transparency</a:t>
            </a:r>
          </a:p>
        </p:txBody>
      </p:sp>
      <p:sp>
        <p:nvSpPr>
          <p:cNvPr id="6" name="Rectangle 2">
            <a:extLst>
              <a:ext uri="{FF2B5EF4-FFF2-40B4-BE49-F238E27FC236}">
                <a16:creationId xmlns:a16="http://schemas.microsoft.com/office/drawing/2014/main" id="{F48B12AB-1999-4051-16DC-EBCCF4D97777}"/>
              </a:ext>
            </a:extLst>
          </p:cNvPr>
          <p:cNvSpPr>
            <a:spLocks noChangeArrowheads="1"/>
          </p:cNvSpPr>
          <p:nvPr/>
        </p:nvSpPr>
        <p:spPr bwMode="auto">
          <a:xfrm>
            <a:off x="4260116" y="2604603"/>
            <a:ext cx="6916049"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The Board shall ensure timely and accurate disclosure of all material information, in line with </a:t>
            </a:r>
            <a:r>
              <a:rPr kumimoji="0" lang="en-US" altLang="en-US" sz="1800" b="1" i="0" u="none" strike="noStrike" cap="none" normalizeH="0" baseline="0" dirty="0">
                <a:ln>
                  <a:noFill/>
                </a:ln>
                <a:solidFill>
                  <a:schemeClr val="tx1"/>
                </a:solidFill>
                <a:effectLst/>
                <a:latin typeface="Arial" panose="020B0604020202020204" pitchFamily="34" charset="0"/>
              </a:rPr>
              <a:t>CMA rules on disclosure and transparency</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Annual governance reports shall be published as required by regulators.</a:t>
            </a:r>
          </a:p>
        </p:txBody>
      </p:sp>
    </p:spTree>
    <p:extLst>
      <p:ext uri="{BB962C8B-B14F-4D97-AF65-F5344CB8AC3E}">
        <p14:creationId xmlns:p14="http://schemas.microsoft.com/office/powerpoint/2010/main" val="1776481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6260B-2A12-4B17-726D-9E3A89C9819D}"/>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1B036E8A-4382-DFD8-3113-F57E164CC69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1B036E8A-4382-DFD8-3113-F57E164CC69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79E9159C-3480-750E-908B-584E4CB094F1}"/>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16483BD7-AE77-9605-C0E1-1338B0A7228C}"/>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A5ADE918-2A5E-EEC0-E350-1C26F7F4F717}"/>
              </a:ext>
            </a:extLst>
          </p:cNvPr>
          <p:cNvSpPr txBox="1">
            <a:spLocks/>
          </p:cNvSpPr>
          <p:nvPr>
            <p:custDataLst>
              <p:tags r:id="rId2"/>
            </p:custDataLst>
          </p:nvPr>
        </p:nvSpPr>
        <p:spPr>
          <a:xfrm>
            <a:off x="86265" y="2851919"/>
            <a:ext cx="3502324"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lvl="0">
              <a:defRPr/>
            </a:pPr>
            <a:r>
              <a:rPr lang="en-US" sz="2500" b="0" dirty="0">
                <a:solidFill>
                  <a:srgbClr val="F7F7F7"/>
                </a:solidFill>
                <a:latin typeface="Aptos" panose="020B0004020202020204" pitchFamily="34" charset="0"/>
              </a:rPr>
              <a:t>11. Conflicts of Interest</a:t>
            </a:r>
          </a:p>
        </p:txBody>
      </p:sp>
      <p:sp>
        <p:nvSpPr>
          <p:cNvPr id="7" name="Rectangle 2">
            <a:extLst>
              <a:ext uri="{FF2B5EF4-FFF2-40B4-BE49-F238E27FC236}">
                <a16:creationId xmlns:a16="http://schemas.microsoft.com/office/drawing/2014/main" id="{ABAD1517-D640-1A4B-F39B-5BD182A8A67A}"/>
              </a:ext>
            </a:extLst>
          </p:cNvPr>
          <p:cNvSpPr>
            <a:spLocks noChangeArrowheads="1"/>
          </p:cNvSpPr>
          <p:nvPr/>
        </p:nvSpPr>
        <p:spPr bwMode="auto">
          <a:xfrm>
            <a:off x="3874415" y="2709893"/>
            <a:ext cx="781482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Board members shall disclose any actual or potential conflicts of interest.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Related-party transactions shall be reviewed by the Board and disclosed in accordance with CMA requirements.</a:t>
            </a:r>
          </a:p>
        </p:txBody>
      </p:sp>
    </p:spTree>
    <p:extLst>
      <p:ext uri="{BB962C8B-B14F-4D97-AF65-F5344CB8AC3E}">
        <p14:creationId xmlns:p14="http://schemas.microsoft.com/office/powerpoint/2010/main" val="2782311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60C5D-5170-7207-8701-C0F4D4BEB0F4}"/>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3CDB64AB-62BE-99FB-E3A7-4AC7A90C235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08" imgH="408" progId="TCLayout.ActiveDocument.1">
                  <p:embed/>
                </p:oleObj>
              </mc:Choice>
              <mc:Fallback>
                <p:oleObj name="think-cell Slide" r:id="rId6" imgW="408" imgH="408" progId="TCLayout.ActiveDocument.1">
                  <p:embed/>
                  <p:pic>
                    <p:nvPicPr>
                      <p:cNvPr id="39" name="think-cell data - do not delete" hidden="1">
                        <a:extLst>
                          <a:ext uri="{FF2B5EF4-FFF2-40B4-BE49-F238E27FC236}">
                            <a16:creationId xmlns:a16="http://schemas.microsoft.com/office/drawing/2014/main" id="{3CDB64AB-62BE-99FB-E3A7-4AC7A90C2350}"/>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86E3FD86-0DBA-986E-B202-5D6244EFCE36}"/>
              </a:ext>
            </a:extLst>
          </p:cNvPr>
          <p:cNvPicPr>
            <a:picLocks noChangeAspect="1"/>
          </p:cNvPicPr>
          <p:nvPr/>
        </p:nvPicPr>
        <p:blipFill rotWithShape="1">
          <a:blip r:embed="rId8"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0E717B10-C1DF-8D2A-DAD7-6882B0A23901}"/>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D1FD5B74-CA6A-43FB-365D-C6F12D4B79F8}"/>
              </a:ext>
            </a:extLst>
          </p:cNvPr>
          <p:cNvSpPr txBox="1">
            <a:spLocks/>
          </p:cNvSpPr>
          <p:nvPr>
            <p:custDataLst>
              <p:tags r:id="rId2"/>
            </p:custDataLst>
          </p:nvPr>
        </p:nvSpPr>
        <p:spPr>
          <a:xfrm>
            <a:off x="86265" y="1032546"/>
            <a:ext cx="3502324"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lvl="0">
              <a:defRPr/>
            </a:pPr>
            <a:r>
              <a:rPr lang="en-US" sz="2500" b="0" dirty="0">
                <a:solidFill>
                  <a:srgbClr val="F7F7F7"/>
                </a:solidFill>
                <a:latin typeface="Aptos" panose="020B0004020202020204" pitchFamily="34" charset="0"/>
              </a:rPr>
              <a:t>12. Code of Ethics</a:t>
            </a:r>
          </a:p>
        </p:txBody>
      </p:sp>
      <p:sp>
        <p:nvSpPr>
          <p:cNvPr id="7" name="Rectangle 2">
            <a:extLst>
              <a:ext uri="{FF2B5EF4-FFF2-40B4-BE49-F238E27FC236}">
                <a16:creationId xmlns:a16="http://schemas.microsoft.com/office/drawing/2014/main" id="{BDC51641-BA44-A59B-C5B9-7F994FC82BFD}"/>
              </a:ext>
            </a:extLst>
          </p:cNvPr>
          <p:cNvSpPr>
            <a:spLocks noChangeArrowheads="1"/>
          </p:cNvSpPr>
          <p:nvPr/>
        </p:nvSpPr>
        <p:spPr bwMode="auto">
          <a:xfrm>
            <a:off x="4025246" y="3029532"/>
            <a:ext cx="717379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en-US" dirty="0"/>
              <a:t>This Charter shall be reviewed at least </a:t>
            </a:r>
            <a:r>
              <a:rPr lang="en-US" b="1" dirty="0"/>
              <a:t>once every two (2) years</a:t>
            </a:r>
            <a:r>
              <a:rPr lang="en-US" dirty="0"/>
              <a:t>, or earlier if required by regulatory changes or best practice developments. Amendments shall be approved by the Board</a:t>
            </a:r>
            <a:r>
              <a:rPr kumimoji="0" lang="en-US" altLang="en-US" sz="1800" b="0" i="0" u="none" strike="noStrike" cap="none" normalizeH="0" baseline="0" dirty="0">
                <a:ln>
                  <a:noFill/>
                </a:ln>
                <a:solidFill>
                  <a:schemeClr val="tx1"/>
                </a:solidFill>
                <a:effectLst/>
                <a:latin typeface="Arial" panose="020B0604020202020204" pitchFamily="34" charset="0"/>
              </a:rPr>
              <a:t>.</a:t>
            </a:r>
          </a:p>
        </p:txBody>
      </p:sp>
      <p:sp>
        <p:nvSpPr>
          <p:cNvPr id="3" name="2. Slide Title">
            <a:extLst>
              <a:ext uri="{FF2B5EF4-FFF2-40B4-BE49-F238E27FC236}">
                <a16:creationId xmlns:a16="http://schemas.microsoft.com/office/drawing/2014/main" id="{635BA86D-8688-8BDF-5F17-EA00F5E0F0CE}"/>
              </a:ext>
            </a:extLst>
          </p:cNvPr>
          <p:cNvSpPr txBox="1">
            <a:spLocks/>
          </p:cNvSpPr>
          <p:nvPr>
            <p:custDataLst>
              <p:tags r:id="rId3"/>
            </p:custDataLst>
          </p:nvPr>
        </p:nvSpPr>
        <p:spPr>
          <a:xfrm>
            <a:off x="11233" y="3171558"/>
            <a:ext cx="3502324"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lvl="0">
              <a:defRPr/>
            </a:pPr>
            <a:r>
              <a:rPr lang="en-US" sz="2500" b="0" dirty="0">
                <a:solidFill>
                  <a:srgbClr val="F7F7F7"/>
                </a:solidFill>
                <a:latin typeface="Aptos" panose="020B0004020202020204" pitchFamily="34" charset="0"/>
              </a:rPr>
              <a:t>13. Charter Review</a:t>
            </a:r>
          </a:p>
        </p:txBody>
      </p:sp>
      <p:sp>
        <p:nvSpPr>
          <p:cNvPr id="8" name="TextBox 7">
            <a:extLst>
              <a:ext uri="{FF2B5EF4-FFF2-40B4-BE49-F238E27FC236}">
                <a16:creationId xmlns:a16="http://schemas.microsoft.com/office/drawing/2014/main" id="{28A69C02-420B-7FA5-FAAE-FBCC15628383}"/>
              </a:ext>
            </a:extLst>
          </p:cNvPr>
          <p:cNvSpPr txBox="1"/>
          <p:nvPr/>
        </p:nvSpPr>
        <p:spPr>
          <a:xfrm>
            <a:off x="4025246" y="999239"/>
            <a:ext cx="7173797" cy="923330"/>
          </a:xfrm>
          <a:prstGeom prst="rect">
            <a:avLst/>
          </a:prstGeom>
          <a:noFill/>
          <a:ln w="6350">
            <a:noFill/>
            <a:miter lim="800000"/>
          </a:ln>
        </p:spPr>
        <p:txBody>
          <a:bodyPr wrap="square">
            <a:spAutoFit/>
          </a:bodyPr>
          <a:lstStyle/>
          <a:p>
            <a:pPr algn="just"/>
            <a:r>
              <a:rPr lang="en-US" dirty="0"/>
              <a:t>The Board and its members shall adhere to the Company’s Code of Conduct and Business Ethics, promoting integrity, accountability, and professionalism in all dealings.</a:t>
            </a:r>
          </a:p>
        </p:txBody>
      </p:sp>
    </p:spTree>
    <p:extLst>
      <p:ext uri="{BB962C8B-B14F-4D97-AF65-F5344CB8AC3E}">
        <p14:creationId xmlns:p14="http://schemas.microsoft.com/office/powerpoint/2010/main" val="2926156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1" hidden="1">
            <a:extLst>
              <a:ext uri="{FF2B5EF4-FFF2-40B4-BE49-F238E27FC236}">
                <a16:creationId xmlns:a16="http://schemas.microsoft.com/office/drawing/2014/main" id="{97CF960C-D177-4433-B006-2BB31EE4CD9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27" imgH="327" progId="TCLayout.ActiveDocument.1">
                  <p:embed/>
                </p:oleObj>
              </mc:Choice>
              <mc:Fallback>
                <p:oleObj name="think-cell Slide" r:id="rId4" imgW="327" imgH="327" progId="TCLayout.ActiveDocument.1">
                  <p:embed/>
                  <p:pic>
                    <p:nvPicPr>
                      <p:cNvPr id="5" name="Object 1" hidden="1">
                        <a:extLst>
                          <a:ext uri="{FF2B5EF4-FFF2-40B4-BE49-F238E27FC236}">
                            <a16:creationId xmlns:a16="http://schemas.microsoft.com/office/drawing/2014/main" id="{97CF960C-D177-4433-B006-2BB31EE4CD9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6082061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90ee1e1-c015-415f-8aa1-dd21303cc84c"/>
  <p:tag name="NEWVI" val="true"/>
  <p:tag name="TEMPLATELASTEDITTED" val="2019-02-25 12:05 PM"/>
  <p:tag name="TEMPLATECREATED" val="2019-02-27 01:18 PM"/>
  <p:tag name="TEMPLATEVERSION" val="3"/>
  <p:tag name="BLUEONEFOURTHTITLEFONTCOLORFIXED" val="true"/>
  <p:tag name="DARKLAYOUTNAMESCHANGEDTOCONTRAST" val="true"/>
  <p:tag name="CTFIXED" val="Yes"/>
  <p:tag name="THINKCELLPRESENTATIONDONOTDELETE" val="&lt;?xml version=&quot;1.0&quot; encoding=&quot;UTF-16&quot; standalone=&quot;yes&quot;?&gt;&lt;root reqver=&quot;25060&quot;&gt;&lt;version val=&quot;28094&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d-%1-%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 name="TSCLIENT" val="True"/>
  <p:tag name="TEMPLATELASTEDITED" val="2021-12-13 05:24 PM"/>
  <p:tag name="TCCONTRASTACCENTS" val="4|5|6|7|8|9"/>
  <p:tag name="TCLIGHTACCENTS" val="4|5|6|7|8|9"/>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4.xml><?xml version="1.0" encoding="utf-8"?>
<p:tagLst xmlns:a="http://schemas.openxmlformats.org/drawingml/2006/main" xmlns:r="http://schemas.openxmlformats.org/officeDocument/2006/relationships" xmlns:p="http://schemas.openxmlformats.org/presentationml/2006/main">
  <p:tag name="SHAPENAME" val="4. Footnote"/>
</p:tagLst>
</file>

<file path=ppt/tags/tag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5.xml><?xml version="1.0" encoding="utf-8"?>
<p:tagLst xmlns:a="http://schemas.openxmlformats.org/drawingml/2006/main" xmlns:r="http://schemas.openxmlformats.org/officeDocument/2006/relationships" xmlns:p="http://schemas.openxmlformats.org/presentationml/2006/main">
  <p:tag name="SHAPENAME" val="Subtitle"/>
</p:tagLst>
</file>

<file path=ppt/tags/tag26.xml><?xml version="1.0" encoding="utf-8"?>
<p:tagLst xmlns:a="http://schemas.openxmlformats.org/drawingml/2006/main" xmlns:r="http://schemas.openxmlformats.org/officeDocument/2006/relationships" xmlns:p="http://schemas.openxmlformats.org/presentationml/2006/main">
  <p:tag name="SHAPENAME" val="Titl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1.xml><?xml version="1.0" encoding="utf-8"?>
<p:tagLst xmlns:a="http://schemas.openxmlformats.org/drawingml/2006/main" xmlns:r="http://schemas.openxmlformats.org/officeDocument/2006/relationships" xmlns:p="http://schemas.openxmlformats.org/presentationml/2006/main">
  <p:tag name="SHAPENAME" val="5. Source"/>
</p:tagLst>
</file>

<file path=ppt/tags/tag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xml><?xml version="1.0" encoding="utf-8"?>
<p:tagLst xmlns:a="http://schemas.openxmlformats.org/drawingml/2006/main" xmlns:r="http://schemas.openxmlformats.org/officeDocument/2006/relationships" xmlns:p="http://schemas.openxmlformats.org/presentationml/2006/main">
  <p:tag name="SHAPENAME" val="5. Sourc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xml><?xml version="1.0" encoding="utf-8"?>
<p:tagLst xmlns:a="http://schemas.openxmlformats.org/drawingml/2006/main" xmlns:r="http://schemas.openxmlformats.org/officeDocument/2006/relationships" xmlns:p="http://schemas.openxmlformats.org/presentationml/2006/main">
  <p:tag name="SHAPENAME" val="5. Sourc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xml><?xml version="1.0" encoding="utf-8"?>
<p:tagLst xmlns:a="http://schemas.openxmlformats.org/drawingml/2006/main" xmlns:r="http://schemas.openxmlformats.org/officeDocument/2006/relationships" xmlns:p="http://schemas.openxmlformats.org/presentationml/2006/main">
  <p:tag name="SHAPENAME" val="5. Sourc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9.xml><?xml version="1.0" encoding="utf-8"?>
<p:tagLst xmlns:a="http://schemas.openxmlformats.org/drawingml/2006/main" xmlns:r="http://schemas.openxmlformats.org/officeDocument/2006/relationships" xmlns:p="http://schemas.openxmlformats.org/presentationml/2006/main">
  <p:tag name="SHAPENAME" val="5. Sourc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xml><?xml version="1.0" encoding="utf-8"?>
<p:tagLst xmlns:a="http://schemas.openxmlformats.org/drawingml/2006/main" xmlns:r="http://schemas.openxmlformats.org/officeDocument/2006/relationships" xmlns:p="http://schemas.openxmlformats.org/presentationml/2006/main">
  <p:tag name="SHAPENAME" val="5. Sourc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7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xml><?xml version="1.0" encoding="utf-8"?>
<p:tagLst xmlns:a="http://schemas.openxmlformats.org/drawingml/2006/main" xmlns:r="http://schemas.openxmlformats.org/officeDocument/2006/relationships" xmlns:p="http://schemas.openxmlformats.org/presentationml/2006/main">
  <p:tag name="SHAPENAME" val="3. Subtitle"/>
</p:tagLst>
</file>

<file path=ppt/tags/tag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xml><?xml version="1.0" encoding="utf-8"?>
<p:tagLst xmlns:a="http://schemas.openxmlformats.org/drawingml/2006/main" xmlns:r="http://schemas.openxmlformats.org/officeDocument/2006/relationships" xmlns:p="http://schemas.openxmlformats.org/presentationml/2006/main">
  <p:tag name="SHAPENAME" val="5. Sourc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8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3.xml><?xml version="1.0" encoding="utf-8"?>
<p:tagLst xmlns:a="http://schemas.openxmlformats.org/drawingml/2006/main" xmlns:r="http://schemas.openxmlformats.org/officeDocument/2006/relationships" xmlns:p="http://schemas.openxmlformats.org/presentationml/2006/main">
  <p:tag name="SHAPENAME" val="5. Sourc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9.xml><?xml version="1.0" encoding="utf-8"?>
<p:tagLst xmlns:a="http://schemas.openxmlformats.org/drawingml/2006/main" xmlns:r="http://schemas.openxmlformats.org/officeDocument/2006/relationships" xmlns:p="http://schemas.openxmlformats.org/presentationml/2006/main">
  <p:tag name="SHAPENAME" val="3. Subtitle"/>
</p:tagLst>
</file>

<file path=ppt/tags/tag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1.xml><?xml version="1.0" encoding="utf-8"?>
<p:tagLst xmlns:a="http://schemas.openxmlformats.org/drawingml/2006/main" xmlns:r="http://schemas.openxmlformats.org/officeDocument/2006/relationships" xmlns:p="http://schemas.openxmlformats.org/presentationml/2006/main">
  <p:tag name="SHAPENAME" val="5. Sourc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7.xml><?xml version="1.0" encoding="utf-8"?>
<p:tagLst xmlns:a="http://schemas.openxmlformats.org/drawingml/2006/main" xmlns:r="http://schemas.openxmlformats.org/officeDocument/2006/relationships" xmlns:p="http://schemas.openxmlformats.org/presentationml/2006/main">
  <p:tag name="SHAPENAME" val="3. Subtitle"/>
</p:tagLst>
</file>

<file path=ppt/tags/tag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9.xml><?xml version="1.0" encoding="utf-8"?>
<p:tagLst xmlns:a="http://schemas.openxmlformats.org/drawingml/2006/main" xmlns:r="http://schemas.openxmlformats.org/officeDocument/2006/relationships" xmlns:p="http://schemas.openxmlformats.org/presentationml/2006/main">
  <p:tag name="SHAPENAME" val="5. Sourc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10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5.xml><?xml version="1.0" encoding="utf-8"?>
<p:tagLst xmlns:a="http://schemas.openxmlformats.org/drawingml/2006/main" xmlns:r="http://schemas.openxmlformats.org/officeDocument/2006/relationships" xmlns:p="http://schemas.openxmlformats.org/presentationml/2006/main">
  <p:tag name="SHAPENAME" val="5. Sourc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SHAPENAME" val="5. Source"/>
</p:tagLst>
</file>

<file path=ppt/tags/tag10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SHAPENAME" val="5. Sourc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SHAPENAME" val="5. Sourc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11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0.xml><?xml version="1.0" encoding="utf-8"?>
<p:tagLst xmlns:a="http://schemas.openxmlformats.org/drawingml/2006/main" xmlns:r="http://schemas.openxmlformats.org/officeDocument/2006/relationships" xmlns:p="http://schemas.openxmlformats.org/presentationml/2006/main">
  <p:tag name="SHAPENAME" val="Titl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1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5.xml><?xml version="1.0" encoding="utf-8"?>
<p:tagLst xmlns:a="http://schemas.openxmlformats.org/drawingml/2006/main" xmlns:r="http://schemas.openxmlformats.org/officeDocument/2006/relationships" xmlns:p="http://schemas.openxmlformats.org/presentationml/2006/main">
  <p:tag name="SHAPENAME" val="Subtitle"/>
</p:tagLst>
</file>

<file path=ppt/tags/tag126.xml><?xml version="1.0" encoding="utf-8"?>
<p:tagLst xmlns:a="http://schemas.openxmlformats.org/drawingml/2006/main" xmlns:r="http://schemas.openxmlformats.org/officeDocument/2006/relationships" xmlns:p="http://schemas.openxmlformats.org/presentationml/2006/main">
  <p:tag name="SHAPENAME" val="Titl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31.xml><?xml version="1.0" encoding="utf-8"?>
<p:tagLst xmlns:a="http://schemas.openxmlformats.org/drawingml/2006/main" xmlns:r="http://schemas.openxmlformats.org/officeDocument/2006/relationships" xmlns:p="http://schemas.openxmlformats.org/presentationml/2006/main">
  <p:tag name="SHAPENAME" val="5. Source"/>
</p:tagLst>
</file>

<file path=ppt/tags/tag1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36.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3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0.xml><?xml version="1.0" encoding="utf-8"?>
<p:tagLst xmlns:a="http://schemas.openxmlformats.org/drawingml/2006/main" xmlns:r="http://schemas.openxmlformats.org/officeDocument/2006/relationships" xmlns:p="http://schemas.openxmlformats.org/presentationml/2006/main">
  <p:tag name="SHAPENAME" val="5. Sourc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14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6.xml><?xml version="1.0" encoding="utf-8"?>
<p:tagLst xmlns:a="http://schemas.openxmlformats.org/drawingml/2006/main" xmlns:r="http://schemas.openxmlformats.org/officeDocument/2006/relationships" xmlns:p="http://schemas.openxmlformats.org/presentationml/2006/main">
  <p:tag name="SHAPENAME" val="5. Sourc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1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2.xml><?xml version="1.0" encoding="utf-8"?>
<p:tagLst xmlns:a="http://schemas.openxmlformats.org/drawingml/2006/main" xmlns:r="http://schemas.openxmlformats.org/officeDocument/2006/relationships" xmlns:p="http://schemas.openxmlformats.org/presentationml/2006/main">
  <p:tag name="SHAPENAME" val="5. Sourc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1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8.xml><?xml version="1.0" encoding="utf-8"?>
<p:tagLst xmlns:a="http://schemas.openxmlformats.org/drawingml/2006/main" xmlns:r="http://schemas.openxmlformats.org/officeDocument/2006/relationships" xmlns:p="http://schemas.openxmlformats.org/presentationml/2006/main">
  <p:tag name="SHAPENAME" val="5. Sourc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16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2.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5.xml><?xml version="1.0" encoding="utf-8"?>
<p:tagLst xmlns:a="http://schemas.openxmlformats.org/drawingml/2006/main" xmlns:r="http://schemas.openxmlformats.org/officeDocument/2006/relationships" xmlns:p="http://schemas.openxmlformats.org/presentationml/2006/main">
  <p:tag name="SHAPENAME" val="5. Sourc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16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6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3.xml><?xml version="1.0" encoding="utf-8"?>
<p:tagLst xmlns:a="http://schemas.openxmlformats.org/drawingml/2006/main" xmlns:r="http://schemas.openxmlformats.org/officeDocument/2006/relationships" xmlns:p="http://schemas.openxmlformats.org/presentationml/2006/main">
  <p:tag name="SHAPENAME" val="5. Source"/>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17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7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8.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1.xml><?xml version="1.0" encoding="utf-8"?>
<p:tagLst xmlns:a="http://schemas.openxmlformats.org/drawingml/2006/main" xmlns:r="http://schemas.openxmlformats.org/officeDocument/2006/relationships" xmlns:p="http://schemas.openxmlformats.org/presentationml/2006/main">
  <p:tag name="SHAPENAME" val="5. Sourc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18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8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7.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9.xml><?xml version="1.0" encoding="utf-8"?>
<p:tagLst xmlns:a="http://schemas.openxmlformats.org/drawingml/2006/main" xmlns:r="http://schemas.openxmlformats.org/officeDocument/2006/relationships" xmlns:p="http://schemas.openxmlformats.org/presentationml/2006/main">
  <p:tag name="SHAPENAME" val="5. Sourc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19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9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19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7.xml><?xml version="1.0" encoding="utf-8"?>
<p:tagLst xmlns:a="http://schemas.openxmlformats.org/drawingml/2006/main" xmlns:r="http://schemas.openxmlformats.org/officeDocument/2006/relationships" xmlns:p="http://schemas.openxmlformats.org/presentationml/2006/main">
  <p:tag name="SHAPENAME" val="5. Sourc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20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0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3.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5.xml><?xml version="1.0" encoding="utf-8"?>
<p:tagLst xmlns:a="http://schemas.openxmlformats.org/drawingml/2006/main" xmlns:r="http://schemas.openxmlformats.org/officeDocument/2006/relationships" xmlns:p="http://schemas.openxmlformats.org/presentationml/2006/main">
  <p:tag name="SHAPENAME" val="5. Sourc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20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1.xml><?xml version="1.0" encoding="utf-8"?>
<p:tagLst xmlns:a="http://schemas.openxmlformats.org/drawingml/2006/main" xmlns:r="http://schemas.openxmlformats.org/officeDocument/2006/relationships" xmlns:p="http://schemas.openxmlformats.org/presentationml/2006/main">
  <p:tag name="SHAPENAME" val="5. Sourc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1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5.xml><?xml version="1.0" encoding="utf-8"?>
<p:tagLst xmlns:a="http://schemas.openxmlformats.org/drawingml/2006/main" xmlns:r="http://schemas.openxmlformats.org/officeDocument/2006/relationships" xmlns:p="http://schemas.openxmlformats.org/presentationml/2006/main">
  <p:tag name="SHAPENAME" val="5. Source"/>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SHAPENAME" val="5. Source"/>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20.xml><?xml version="1.0" encoding="utf-8"?>
<p:tagLst xmlns:a="http://schemas.openxmlformats.org/drawingml/2006/main" xmlns:r="http://schemas.openxmlformats.org/officeDocument/2006/relationships" xmlns:p="http://schemas.openxmlformats.org/presentationml/2006/main">
  <p:tag name="SHAPENAME" val="Subtitle"/>
</p:tagLst>
</file>

<file path=ppt/tags/tag221.xml><?xml version="1.0" encoding="utf-8"?>
<p:tagLst xmlns:a="http://schemas.openxmlformats.org/drawingml/2006/main" xmlns:r="http://schemas.openxmlformats.org/officeDocument/2006/relationships" xmlns:p="http://schemas.openxmlformats.org/presentationml/2006/main">
  <p:tag name="SHAPENAME" val="Titl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22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5.xml><?xml version="1.0" encoding="utf-8"?>
<p:tagLst xmlns:a="http://schemas.openxmlformats.org/drawingml/2006/main" xmlns:r="http://schemas.openxmlformats.org/officeDocument/2006/relationships" xmlns:p="http://schemas.openxmlformats.org/presentationml/2006/main">
  <p:tag name="SHAPENAME" val="3. Subtitle"/>
</p:tagLst>
</file>

<file path=ppt/tags/tag22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2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8.xml><?xml version="1.0" encoding="utf-8"?>
<p:tagLst xmlns:a="http://schemas.openxmlformats.org/drawingml/2006/main" xmlns:r="http://schemas.openxmlformats.org/officeDocument/2006/relationships" xmlns:p="http://schemas.openxmlformats.org/presentationml/2006/main">
  <p:tag name="SHAPENAME" val="5. Source"/>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0.xml><?xml version="1.0" encoding="utf-8"?>
<p:tagLst xmlns:a="http://schemas.openxmlformats.org/drawingml/2006/main" xmlns:r="http://schemas.openxmlformats.org/officeDocument/2006/relationships" xmlns:p="http://schemas.openxmlformats.org/presentationml/2006/main">
  <p:tag name="SHAPENAME" val="3. Subtitl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2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3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35.xml><?xml version="1.0" encoding="utf-8"?>
<p:tagLst xmlns:a="http://schemas.openxmlformats.org/drawingml/2006/main" xmlns:r="http://schemas.openxmlformats.org/officeDocument/2006/relationships" xmlns:p="http://schemas.openxmlformats.org/presentationml/2006/main">
  <p:tag name="SHAPENAME" val="5. Sourc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2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1.xml><?xml version="1.0" encoding="utf-8"?>
<p:tagLst xmlns:a="http://schemas.openxmlformats.org/drawingml/2006/main" xmlns:r="http://schemas.openxmlformats.org/officeDocument/2006/relationships" xmlns:p="http://schemas.openxmlformats.org/presentationml/2006/main">
  <p:tag name="SHAPENAME" val="5. Sourc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2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4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7.xml><?xml version="1.0" encoding="utf-8"?>
<p:tagLst xmlns:a="http://schemas.openxmlformats.org/drawingml/2006/main" xmlns:r="http://schemas.openxmlformats.org/officeDocument/2006/relationships" xmlns:p="http://schemas.openxmlformats.org/presentationml/2006/main">
  <p:tag name="SHAPENAME" val="5. Source"/>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25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53.xml><?xml version="1.0" encoding="utf-8"?>
<p:tagLst xmlns:a="http://schemas.openxmlformats.org/drawingml/2006/main" xmlns:r="http://schemas.openxmlformats.org/officeDocument/2006/relationships" xmlns:p="http://schemas.openxmlformats.org/presentationml/2006/main">
  <p:tag name="SHAPENAME" val="5. Source"/>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2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7.xml><?xml version="1.0" encoding="utf-8"?>
<p:tagLst xmlns:a="http://schemas.openxmlformats.org/drawingml/2006/main" xmlns:r="http://schemas.openxmlformats.org/officeDocument/2006/relationships" xmlns:p="http://schemas.openxmlformats.org/presentationml/2006/main">
  <p:tag name="SHAPENAME" val="3. Subtitle"/>
</p:tagLst>
</file>

<file path=ppt/tags/tag25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0.xml><?xml version="1.0" encoding="utf-8"?>
<p:tagLst xmlns:a="http://schemas.openxmlformats.org/drawingml/2006/main" xmlns:r="http://schemas.openxmlformats.org/officeDocument/2006/relationships" xmlns:p="http://schemas.openxmlformats.org/presentationml/2006/main">
  <p:tag name="SHAPENAME" val="5. Source"/>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263.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6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6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66.xml><?xml version="1.0" encoding="utf-8"?>
<p:tagLst xmlns:a="http://schemas.openxmlformats.org/drawingml/2006/main" xmlns:r="http://schemas.openxmlformats.org/officeDocument/2006/relationships" xmlns:p="http://schemas.openxmlformats.org/presentationml/2006/main">
  <p:tag name="SHAPENAME" val="3. Subtitle"/>
</p:tagLst>
</file>

<file path=ppt/tags/tag26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8.xml><?xml version="1.0" encoding="utf-8"?>
<p:tagLst xmlns:a="http://schemas.openxmlformats.org/drawingml/2006/main" xmlns:r="http://schemas.openxmlformats.org/officeDocument/2006/relationships" xmlns:p="http://schemas.openxmlformats.org/presentationml/2006/main">
  <p:tag name="SHAPENAME" val="5. Source"/>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27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7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74.xml><?xml version="1.0" encoding="utf-8"?>
<p:tagLst xmlns:a="http://schemas.openxmlformats.org/drawingml/2006/main" xmlns:r="http://schemas.openxmlformats.org/officeDocument/2006/relationships" xmlns:p="http://schemas.openxmlformats.org/presentationml/2006/main">
  <p:tag name="SHAPENAME" val="3. Subtitle"/>
</p:tagLst>
</file>

<file path=ppt/tags/tag27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76.xml><?xml version="1.0" encoding="utf-8"?>
<p:tagLst xmlns:a="http://schemas.openxmlformats.org/drawingml/2006/main" xmlns:r="http://schemas.openxmlformats.org/officeDocument/2006/relationships" xmlns:p="http://schemas.openxmlformats.org/presentationml/2006/main">
  <p:tag name="SHAPENAME" val="5. Source"/>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27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8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8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84.xml><?xml version="1.0" encoding="utf-8"?>
<p:tagLst xmlns:a="http://schemas.openxmlformats.org/drawingml/2006/main" xmlns:r="http://schemas.openxmlformats.org/officeDocument/2006/relationships" xmlns:p="http://schemas.openxmlformats.org/presentationml/2006/main">
  <p:tag name="SHAPENAME" val="5. Source"/>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28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8.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8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0.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92.xml><?xml version="1.0" encoding="utf-8"?>
<p:tagLst xmlns:a="http://schemas.openxmlformats.org/drawingml/2006/main" xmlns:r="http://schemas.openxmlformats.org/officeDocument/2006/relationships" xmlns:p="http://schemas.openxmlformats.org/presentationml/2006/main">
  <p:tag name="SHAPENAME" val="5. Source"/>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29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9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0.xml><?xml version="1.0" encoding="utf-8"?>
<p:tagLst xmlns:a="http://schemas.openxmlformats.org/drawingml/2006/main" xmlns:r="http://schemas.openxmlformats.org/officeDocument/2006/relationships" xmlns:p="http://schemas.openxmlformats.org/presentationml/2006/main">
  <p:tag name="SHAPENAME" val="5. Source"/>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303.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30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0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8.xml><?xml version="1.0" encoding="utf-8"?>
<p:tagLst xmlns:a="http://schemas.openxmlformats.org/drawingml/2006/main" xmlns:r="http://schemas.openxmlformats.org/officeDocument/2006/relationships" xmlns:p="http://schemas.openxmlformats.org/presentationml/2006/main">
  <p:tag name="SHAPENAME" val="5. Source"/>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31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31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1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15.xml><?xml version="1.0" encoding="utf-8"?>
<p:tagLst xmlns:a="http://schemas.openxmlformats.org/drawingml/2006/main" xmlns:r="http://schemas.openxmlformats.org/officeDocument/2006/relationships" xmlns:p="http://schemas.openxmlformats.org/presentationml/2006/main">
  <p:tag name="SHAPENAME" val="3. Subtitle"/>
</p:tagLst>
</file>

<file path=ppt/tags/tag316.xml><?xml version="1.0" encoding="utf-8"?>
<p:tagLst xmlns:a="http://schemas.openxmlformats.org/drawingml/2006/main" xmlns:r="http://schemas.openxmlformats.org/officeDocument/2006/relationships" xmlns:p="http://schemas.openxmlformats.org/presentationml/2006/main">
  <p:tag name="SHAPENAME" val="5. Source"/>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31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2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3.xml><?xml version="1.0" encoding="utf-8"?>
<p:tagLst xmlns:a="http://schemas.openxmlformats.org/drawingml/2006/main" xmlns:r="http://schemas.openxmlformats.org/officeDocument/2006/relationships" xmlns:p="http://schemas.openxmlformats.org/presentationml/2006/main">
  <p:tag name="SHAPENAME" val="3. Subtitle"/>
</p:tagLst>
</file>

<file path=ppt/tags/tag324.xml><?xml version="1.0" encoding="utf-8"?>
<p:tagLst xmlns:a="http://schemas.openxmlformats.org/drawingml/2006/main" xmlns:r="http://schemas.openxmlformats.org/officeDocument/2006/relationships" xmlns:p="http://schemas.openxmlformats.org/presentationml/2006/main">
  <p:tag name="SHAPENAME" val="5. Source"/>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32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0.xml><?xml version="1.0" encoding="utf-8"?>
<p:tagLst xmlns:a="http://schemas.openxmlformats.org/drawingml/2006/main" xmlns:r="http://schemas.openxmlformats.org/officeDocument/2006/relationships" xmlns:p="http://schemas.openxmlformats.org/presentationml/2006/main">
  <p:tag name="SHAPENAME" val="5. Source"/>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4.xml><?xml version="1.0" encoding="utf-8"?>
<p:tagLst xmlns:a="http://schemas.openxmlformats.org/drawingml/2006/main" xmlns:r="http://schemas.openxmlformats.org/officeDocument/2006/relationships" xmlns:p="http://schemas.openxmlformats.org/presentationml/2006/main">
  <p:tag name="SHAPENAME" val="5. Source"/>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6.xml><?xml version="1.0" encoding="utf-8"?>
<p:tagLst xmlns:a="http://schemas.openxmlformats.org/drawingml/2006/main" xmlns:r="http://schemas.openxmlformats.org/officeDocument/2006/relationships" xmlns:p="http://schemas.openxmlformats.org/presentationml/2006/main">
  <p:tag name="SHAPENAME" val="5. Source"/>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4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1.xml><?xml version="1.0" encoding="utf-8"?>
<p:tagLst xmlns:a="http://schemas.openxmlformats.org/drawingml/2006/main" xmlns:r="http://schemas.openxmlformats.org/officeDocument/2006/relationships" xmlns:p="http://schemas.openxmlformats.org/presentationml/2006/main">
  <p:tag name="SHAPENAME" val="5. Source"/>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4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6.xml><?xml version="1.0" encoding="utf-8"?>
<p:tagLst xmlns:a="http://schemas.openxmlformats.org/drawingml/2006/main" xmlns:r="http://schemas.openxmlformats.org/officeDocument/2006/relationships" xmlns:p="http://schemas.openxmlformats.org/presentationml/2006/main">
  <p:tag name="SHAPENAME" val="5. Source"/>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36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3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67.xml><?xml version="1.0" encoding="utf-8"?>
<p:tagLst xmlns:a="http://schemas.openxmlformats.org/drawingml/2006/main" xmlns:r="http://schemas.openxmlformats.org/officeDocument/2006/relationships" xmlns:p="http://schemas.openxmlformats.org/presentationml/2006/main">
  <p:tag name="SHAPENAME" val="5. Source"/>
</p:tagLst>
</file>

<file path=ppt/tags/tag36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371.xml><?xml version="1.0" encoding="utf-8"?>
<p:tagLst xmlns:a="http://schemas.openxmlformats.org/drawingml/2006/main" xmlns:r="http://schemas.openxmlformats.org/officeDocument/2006/relationships" xmlns:p="http://schemas.openxmlformats.org/presentationml/2006/main">
  <p:tag name="SHAPENAME" val="4. Footnote"/>
</p:tagLst>
</file>

<file path=ppt/tags/tag3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73.xml><?xml version="1.0" encoding="utf-8"?>
<p:tagLst xmlns:a="http://schemas.openxmlformats.org/drawingml/2006/main" xmlns:r="http://schemas.openxmlformats.org/officeDocument/2006/relationships" xmlns:p="http://schemas.openxmlformats.org/presentationml/2006/main">
  <p:tag name="NAME" val="ACET"/>
</p:tagLst>
</file>

<file path=ppt/tags/tag374.xml><?xml version="1.0" encoding="utf-8"?>
<p:tagLst xmlns:a="http://schemas.openxmlformats.org/drawingml/2006/main" xmlns:r="http://schemas.openxmlformats.org/officeDocument/2006/relationships" xmlns:p="http://schemas.openxmlformats.org/presentationml/2006/main">
  <p:tag name="NAME" val="Moon"/>
</p:tagLst>
</file>

<file path=ppt/tags/tag375.xml><?xml version="1.0" encoding="utf-8"?>
<p:tagLst xmlns:a="http://schemas.openxmlformats.org/drawingml/2006/main" xmlns:r="http://schemas.openxmlformats.org/officeDocument/2006/relationships" xmlns:p="http://schemas.openxmlformats.org/presentationml/2006/main">
  <p:tag name="NAME" val="Moon"/>
</p:tagLst>
</file>

<file path=ppt/tags/tag376.xml><?xml version="1.0" encoding="utf-8"?>
<p:tagLst xmlns:a="http://schemas.openxmlformats.org/drawingml/2006/main" xmlns:r="http://schemas.openxmlformats.org/officeDocument/2006/relationships" xmlns:p="http://schemas.openxmlformats.org/presentationml/2006/main">
  <p:tag name="NAME" val="Moon"/>
</p:tagLst>
</file>

<file path=ppt/tags/tag377.xml><?xml version="1.0" encoding="utf-8"?>
<p:tagLst xmlns:a="http://schemas.openxmlformats.org/drawingml/2006/main" xmlns:r="http://schemas.openxmlformats.org/officeDocument/2006/relationships" xmlns:p="http://schemas.openxmlformats.org/presentationml/2006/main">
  <p:tag name="NAME" val="Moon"/>
</p:tagLst>
</file>

<file path=ppt/tags/tag378.xml><?xml version="1.0" encoding="utf-8"?>
<p:tagLst xmlns:a="http://schemas.openxmlformats.org/drawingml/2006/main" xmlns:r="http://schemas.openxmlformats.org/officeDocument/2006/relationships" xmlns:p="http://schemas.openxmlformats.org/presentationml/2006/main">
  <p:tag name="NAME" val="Moon"/>
</p:tagLst>
</file>

<file path=ppt/tags/tag379.xml><?xml version="1.0" encoding="utf-8"?>
<p:tagLst xmlns:a="http://schemas.openxmlformats.org/drawingml/2006/main" xmlns:r="http://schemas.openxmlformats.org/officeDocument/2006/relationships" xmlns:p="http://schemas.openxmlformats.org/presentationml/2006/main">
  <p:tag name="ANGLE" val="5"/>
</p:tagLst>
</file>

<file path=ppt/tags/tag380.xml><?xml version="1.0" encoding="utf-8"?>
<p:tagLst xmlns:a="http://schemas.openxmlformats.org/drawingml/2006/main" xmlns:r="http://schemas.openxmlformats.org/officeDocument/2006/relationships" xmlns:p="http://schemas.openxmlformats.org/presentationml/2006/main">
  <p:tag name="ANGLE" val="5"/>
</p:tagLst>
</file>

<file path=ppt/tags/tag381.xml><?xml version="1.0" encoding="utf-8"?>
<p:tagLst xmlns:a="http://schemas.openxmlformats.org/drawingml/2006/main" xmlns:r="http://schemas.openxmlformats.org/officeDocument/2006/relationships" xmlns:p="http://schemas.openxmlformats.org/presentationml/2006/main">
  <p:tag name="ANGLE" val="4"/>
</p:tagLst>
</file>

<file path=ppt/tags/tag382.xml><?xml version="1.0" encoding="utf-8"?>
<p:tagLst xmlns:a="http://schemas.openxmlformats.org/drawingml/2006/main" xmlns:r="http://schemas.openxmlformats.org/officeDocument/2006/relationships" xmlns:p="http://schemas.openxmlformats.org/presentationml/2006/main">
  <p:tag name="ANGLE" val="4"/>
</p:tagLst>
</file>

<file path=ppt/tags/tag383.xml><?xml version="1.0" encoding="utf-8"?>
<p:tagLst xmlns:a="http://schemas.openxmlformats.org/drawingml/2006/main" xmlns:r="http://schemas.openxmlformats.org/officeDocument/2006/relationships" xmlns:p="http://schemas.openxmlformats.org/presentationml/2006/main">
  <p:tag name="ANGLE" val="3"/>
</p:tagLst>
</file>

<file path=ppt/tags/tag384.xml><?xml version="1.0" encoding="utf-8"?>
<p:tagLst xmlns:a="http://schemas.openxmlformats.org/drawingml/2006/main" xmlns:r="http://schemas.openxmlformats.org/officeDocument/2006/relationships" xmlns:p="http://schemas.openxmlformats.org/presentationml/2006/main">
  <p:tag name="ANGLE" val="3"/>
</p:tagLst>
</file>

<file path=ppt/tags/tag385.xml><?xml version="1.0" encoding="utf-8"?>
<p:tagLst xmlns:a="http://schemas.openxmlformats.org/drawingml/2006/main" xmlns:r="http://schemas.openxmlformats.org/officeDocument/2006/relationships" xmlns:p="http://schemas.openxmlformats.org/presentationml/2006/main">
  <p:tag name="ANGLE" val="2"/>
</p:tagLst>
</file>

<file path=ppt/tags/tag386.xml><?xml version="1.0" encoding="utf-8"?>
<p:tagLst xmlns:a="http://schemas.openxmlformats.org/drawingml/2006/main" xmlns:r="http://schemas.openxmlformats.org/officeDocument/2006/relationships" xmlns:p="http://schemas.openxmlformats.org/presentationml/2006/main">
  <p:tag name="ANGLE" val="2"/>
</p:tagLst>
</file>

<file path=ppt/tags/tag387.xml><?xml version="1.0" encoding="utf-8"?>
<p:tagLst xmlns:a="http://schemas.openxmlformats.org/drawingml/2006/main" xmlns:r="http://schemas.openxmlformats.org/officeDocument/2006/relationships" xmlns:p="http://schemas.openxmlformats.org/presentationml/2006/main">
  <p:tag name="ANGLE" val="1"/>
</p:tagLst>
</file>

<file path=ppt/tags/tag388.xml><?xml version="1.0" encoding="utf-8"?>
<p:tagLst xmlns:a="http://schemas.openxmlformats.org/drawingml/2006/main" xmlns:r="http://schemas.openxmlformats.org/officeDocument/2006/relationships" xmlns:p="http://schemas.openxmlformats.org/presentationml/2006/main">
  <p:tag name="ANGLE" val="1"/>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391.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392.xml><?xml version="1.0" encoding="utf-8"?>
<p:tagLst xmlns:a="http://schemas.openxmlformats.org/drawingml/2006/main" xmlns:r="http://schemas.openxmlformats.org/officeDocument/2006/relationships" xmlns:p="http://schemas.openxmlformats.org/presentationml/2006/main">
  <p:tag name="SHAPENAME" val="Subtitle"/>
</p:tagLst>
</file>

<file path=ppt/tags/tag393.xml><?xml version="1.0" encoding="utf-8"?>
<p:tagLst xmlns:a="http://schemas.openxmlformats.org/drawingml/2006/main" xmlns:r="http://schemas.openxmlformats.org/officeDocument/2006/relationships" xmlns:p="http://schemas.openxmlformats.org/presentationml/2006/main">
  <p:tag name="SHAPENAME" val="Title"/>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9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9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98.xml><?xml version="1.0" encoding="utf-8"?>
<p:tagLst xmlns:a="http://schemas.openxmlformats.org/drawingml/2006/main" xmlns:r="http://schemas.openxmlformats.org/officeDocument/2006/relationships" xmlns:p="http://schemas.openxmlformats.org/presentationml/2006/main">
  <p:tag name="SHAPENAME" val="5. Source"/>
</p:tagLst>
</file>

<file path=ppt/tags/tag3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0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03.xml><?xml version="1.0" encoding="utf-8"?>
<p:tagLst xmlns:a="http://schemas.openxmlformats.org/drawingml/2006/main" xmlns:r="http://schemas.openxmlformats.org/officeDocument/2006/relationships" xmlns:p="http://schemas.openxmlformats.org/presentationml/2006/main">
  <p:tag name="SHAPENAME" val="3. Subtitle"/>
</p:tagLst>
</file>

<file path=ppt/tags/tag40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0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0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7.xml><?xml version="1.0" encoding="utf-8"?>
<p:tagLst xmlns:a="http://schemas.openxmlformats.org/drawingml/2006/main" xmlns:r="http://schemas.openxmlformats.org/officeDocument/2006/relationships" xmlns:p="http://schemas.openxmlformats.org/presentationml/2006/main">
  <p:tag name="SHAPENAME" val="5. Source"/>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9.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1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13.xml><?xml version="1.0" encoding="utf-8"?>
<p:tagLst xmlns:a="http://schemas.openxmlformats.org/drawingml/2006/main" xmlns:r="http://schemas.openxmlformats.org/officeDocument/2006/relationships" xmlns:p="http://schemas.openxmlformats.org/presentationml/2006/main">
  <p:tag name="SHAPENAME" val="5. Source"/>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1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19.xml><?xml version="1.0" encoding="utf-8"?>
<p:tagLst xmlns:a="http://schemas.openxmlformats.org/drawingml/2006/main" xmlns:r="http://schemas.openxmlformats.org/officeDocument/2006/relationships" xmlns:p="http://schemas.openxmlformats.org/presentationml/2006/main">
  <p:tag name="SHAPENAME" val="5. Source"/>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4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3.xml><?xml version="1.0" encoding="utf-8"?>
<p:tagLst xmlns:a="http://schemas.openxmlformats.org/drawingml/2006/main" xmlns:r="http://schemas.openxmlformats.org/officeDocument/2006/relationships" xmlns:p="http://schemas.openxmlformats.org/presentationml/2006/main">
  <p:tag name="SHAPENAME" val="3. Subtitle"/>
</p:tagLst>
</file>

<file path=ppt/tags/tag4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2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26.xml><?xml version="1.0" encoding="utf-8"?>
<p:tagLst xmlns:a="http://schemas.openxmlformats.org/drawingml/2006/main" xmlns:r="http://schemas.openxmlformats.org/officeDocument/2006/relationships" xmlns:p="http://schemas.openxmlformats.org/presentationml/2006/main">
  <p:tag name="SHAPENAME" val="5. Source"/>
</p:tagLst>
</file>

<file path=ppt/tags/tag4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8.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42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1.xml><?xml version="1.0" encoding="utf-8"?>
<p:tagLst xmlns:a="http://schemas.openxmlformats.org/drawingml/2006/main" xmlns:r="http://schemas.openxmlformats.org/officeDocument/2006/relationships" xmlns:p="http://schemas.openxmlformats.org/presentationml/2006/main">
  <p:tag name="SHAPENAME" val="3. Subtitle"/>
</p:tagLst>
</file>

<file path=ppt/tags/tag4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4.xml><?xml version="1.0" encoding="utf-8"?>
<p:tagLst xmlns:a="http://schemas.openxmlformats.org/drawingml/2006/main" xmlns:r="http://schemas.openxmlformats.org/officeDocument/2006/relationships" xmlns:p="http://schemas.openxmlformats.org/presentationml/2006/main">
  <p:tag name="SHAPENAME" val="5. Source"/>
</p:tagLst>
</file>

<file path=ppt/tags/tag4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6.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43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9.xml><?xml version="1.0" encoding="utf-8"?>
<p:tagLst xmlns:a="http://schemas.openxmlformats.org/drawingml/2006/main" xmlns:r="http://schemas.openxmlformats.org/officeDocument/2006/relationships" xmlns:p="http://schemas.openxmlformats.org/presentationml/2006/main">
  <p:tag name="SHAPENAME" val="3. Subtitle"/>
</p:tagLst>
</file>

<file path=ppt/tags/tag44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2.xml><?xml version="1.0" encoding="utf-8"?>
<p:tagLst xmlns:a="http://schemas.openxmlformats.org/drawingml/2006/main" xmlns:r="http://schemas.openxmlformats.org/officeDocument/2006/relationships" xmlns:p="http://schemas.openxmlformats.org/presentationml/2006/main">
  <p:tag name="SHAPENAME" val="5. Source"/>
</p:tagLst>
</file>

<file path=ppt/tags/tag4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4.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44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4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8.xml><?xml version="1.0" encoding="utf-8"?>
<p:tagLst xmlns:a="http://schemas.openxmlformats.org/drawingml/2006/main" xmlns:r="http://schemas.openxmlformats.org/officeDocument/2006/relationships" xmlns:p="http://schemas.openxmlformats.org/presentationml/2006/main">
  <p:tag name="SHAPENAME" val="3. Subtitle"/>
</p:tagLst>
</file>

<file path=ppt/tags/tag44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50.xml><?xml version="1.0" encoding="utf-8"?>
<p:tagLst xmlns:a="http://schemas.openxmlformats.org/drawingml/2006/main" xmlns:r="http://schemas.openxmlformats.org/officeDocument/2006/relationships" xmlns:p="http://schemas.openxmlformats.org/presentationml/2006/main">
  <p:tag name="SHAPENAME" val="5. Source"/>
</p:tagLst>
</file>

<file path=ppt/tags/tag4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2.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45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5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5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4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58.xml><?xml version="1.0" encoding="utf-8"?>
<p:tagLst xmlns:a="http://schemas.openxmlformats.org/drawingml/2006/main" xmlns:r="http://schemas.openxmlformats.org/officeDocument/2006/relationships" xmlns:p="http://schemas.openxmlformats.org/presentationml/2006/main">
  <p:tag name="SHAPENAME" val="5. Source"/>
</p:tagLst>
</file>

<file path=ppt/tags/tag4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0.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46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6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4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6.xml><?xml version="1.0" encoding="utf-8"?>
<p:tagLst xmlns:a="http://schemas.openxmlformats.org/drawingml/2006/main" xmlns:r="http://schemas.openxmlformats.org/officeDocument/2006/relationships" xmlns:p="http://schemas.openxmlformats.org/presentationml/2006/main">
  <p:tag name="SHAPENAME" val="5. Source"/>
</p:tagLst>
</file>

<file path=ppt/tags/tag4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8.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46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7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72.xml><?xml version="1.0" encoding="utf-8"?>
<p:tagLst xmlns:a="http://schemas.openxmlformats.org/drawingml/2006/main" xmlns:r="http://schemas.openxmlformats.org/officeDocument/2006/relationships" xmlns:p="http://schemas.openxmlformats.org/presentationml/2006/main">
  <p:tag name="SHAPENAME" val="5. Source"/>
</p:tagLst>
</file>

<file path=ppt/tags/tag4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4.xml><?xml version="1.0" encoding="utf-8"?>
<p:tagLst xmlns:a="http://schemas.openxmlformats.org/drawingml/2006/main" xmlns:r="http://schemas.openxmlformats.org/officeDocument/2006/relationships" xmlns:p="http://schemas.openxmlformats.org/presentationml/2006/main">
  <p:tag name="SHAPENAME" val="5. Source"/>
</p:tagLst>
</file>

<file path=ppt/tags/tag47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7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8.xml><?xml version="1.0" encoding="utf-8"?>
<p:tagLst xmlns:a="http://schemas.openxmlformats.org/drawingml/2006/main" xmlns:r="http://schemas.openxmlformats.org/officeDocument/2006/relationships" xmlns:p="http://schemas.openxmlformats.org/presentationml/2006/main">
  <p:tag name="SHAPENAME" val="5. Source"/>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0.xml><?xml version="1.0" encoding="utf-8"?>
<p:tagLst xmlns:a="http://schemas.openxmlformats.org/drawingml/2006/main" xmlns:r="http://schemas.openxmlformats.org/officeDocument/2006/relationships" xmlns:p="http://schemas.openxmlformats.org/presentationml/2006/main">
  <p:tag name="SHAPENAME" val="5. Source"/>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4.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485.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486.xml><?xml version="1.0" encoding="utf-8"?>
<p:tagLst xmlns:a="http://schemas.openxmlformats.org/drawingml/2006/main" xmlns:r="http://schemas.openxmlformats.org/officeDocument/2006/relationships" xmlns:p="http://schemas.openxmlformats.org/presentationml/2006/main">
  <p:tag name="SHAPENAME" val="Title"/>
</p:tagLst>
</file>

<file path=ppt/tags/tag4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9.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490.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491.xml><?xml version="1.0" encoding="utf-8"?>
<p:tagLst xmlns:a="http://schemas.openxmlformats.org/drawingml/2006/main" xmlns:r="http://schemas.openxmlformats.org/officeDocument/2006/relationships" xmlns:p="http://schemas.openxmlformats.org/presentationml/2006/main">
  <p:tag name="SHAPENAME" val="Subtitle"/>
</p:tagLst>
</file>

<file path=ppt/tags/tag492.xml><?xml version="1.0" encoding="utf-8"?>
<p:tagLst xmlns:a="http://schemas.openxmlformats.org/drawingml/2006/main" xmlns:r="http://schemas.openxmlformats.org/officeDocument/2006/relationships" xmlns:p="http://schemas.openxmlformats.org/presentationml/2006/main">
  <p:tag name="SHAPENAME" val="Title"/>
</p:tagLst>
</file>

<file path=ppt/tags/tag4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4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97.xml><?xml version="1.0" encoding="utf-8"?>
<p:tagLst xmlns:a="http://schemas.openxmlformats.org/drawingml/2006/main" xmlns:r="http://schemas.openxmlformats.org/officeDocument/2006/relationships" xmlns:p="http://schemas.openxmlformats.org/presentationml/2006/main">
  <p:tag name="SHAPENAME" val="5. Source"/>
</p:tagLst>
</file>

<file path=ppt/tags/tag4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1.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502.xml><?xml version="1.0" encoding="utf-8"?>
<p:tagLst xmlns:a="http://schemas.openxmlformats.org/drawingml/2006/main" xmlns:r="http://schemas.openxmlformats.org/officeDocument/2006/relationships" xmlns:p="http://schemas.openxmlformats.org/presentationml/2006/main">
  <p:tag name="SHAPENAME" val="3. Subtitle"/>
</p:tagLst>
</file>

<file path=ppt/tags/tag50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0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6.xml><?xml version="1.0" encoding="utf-8"?>
<p:tagLst xmlns:a="http://schemas.openxmlformats.org/drawingml/2006/main" xmlns:r="http://schemas.openxmlformats.org/officeDocument/2006/relationships" xmlns:p="http://schemas.openxmlformats.org/presentationml/2006/main">
  <p:tag name="SHAPENAME" val="5. Source"/>
</p:tagLst>
</file>

<file path=ppt/tags/tag5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8.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5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1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2.xml><?xml version="1.0" encoding="utf-8"?>
<p:tagLst xmlns:a="http://schemas.openxmlformats.org/drawingml/2006/main" xmlns:r="http://schemas.openxmlformats.org/officeDocument/2006/relationships" xmlns:p="http://schemas.openxmlformats.org/presentationml/2006/main">
  <p:tag name="SHAPENAME" val="5. Source"/>
</p:tagLst>
</file>

<file path=ppt/tags/tag5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4.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51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1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8.xml><?xml version="1.0" encoding="utf-8"?>
<p:tagLst xmlns:a="http://schemas.openxmlformats.org/drawingml/2006/main" xmlns:r="http://schemas.openxmlformats.org/officeDocument/2006/relationships" xmlns:p="http://schemas.openxmlformats.org/presentationml/2006/main">
  <p:tag name="SHAPENAME" val="5. Source"/>
</p:tagLst>
</file>

<file path=ppt/tags/tag5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52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2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4.xml><?xml version="1.0" encoding="utf-8"?>
<p:tagLst xmlns:a="http://schemas.openxmlformats.org/drawingml/2006/main" xmlns:r="http://schemas.openxmlformats.org/officeDocument/2006/relationships" xmlns:p="http://schemas.openxmlformats.org/presentationml/2006/main">
  <p:tag name="SHAPENAME" val="5. Source"/>
</p:tagLst>
</file>

<file path=ppt/tags/tag5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6.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2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8.xml><?xml version="1.0" encoding="utf-8"?>
<p:tagLst xmlns:a="http://schemas.openxmlformats.org/drawingml/2006/main" xmlns:r="http://schemas.openxmlformats.org/officeDocument/2006/relationships" xmlns:p="http://schemas.openxmlformats.org/presentationml/2006/main">
  <p:tag name="SHAPENAME" val="3. Subtitle"/>
</p:tagLst>
</file>

<file path=ppt/tags/tag52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3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31.xml><?xml version="1.0" encoding="utf-8"?>
<p:tagLst xmlns:a="http://schemas.openxmlformats.org/drawingml/2006/main" xmlns:r="http://schemas.openxmlformats.org/officeDocument/2006/relationships" xmlns:p="http://schemas.openxmlformats.org/presentationml/2006/main">
  <p:tag name="SHAPENAME" val="5. Source"/>
</p:tagLst>
</file>

<file path=ppt/tags/tag5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3.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53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3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3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3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39.xml><?xml version="1.0" encoding="utf-8"?>
<p:tagLst xmlns:a="http://schemas.openxmlformats.org/drawingml/2006/main" xmlns:r="http://schemas.openxmlformats.org/officeDocument/2006/relationships" xmlns:p="http://schemas.openxmlformats.org/presentationml/2006/main">
  <p:tag name="SHAPENAME" val="5. Source"/>
</p:tagLst>
</file>

<file path=ppt/tags/tag5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1.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54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44.xml><?xml version="1.0" encoding="utf-8"?>
<p:tagLst xmlns:a="http://schemas.openxmlformats.org/drawingml/2006/main" xmlns:r="http://schemas.openxmlformats.org/officeDocument/2006/relationships" xmlns:p="http://schemas.openxmlformats.org/presentationml/2006/main">
  <p:tag name="SHAPENAME" val="3. Subtitle"/>
</p:tagLst>
</file>

<file path=ppt/tags/tag5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47.xml><?xml version="1.0" encoding="utf-8"?>
<p:tagLst xmlns:a="http://schemas.openxmlformats.org/drawingml/2006/main" xmlns:r="http://schemas.openxmlformats.org/officeDocument/2006/relationships" xmlns:p="http://schemas.openxmlformats.org/presentationml/2006/main">
  <p:tag name="SHAPENAME" val="5. Source"/>
</p:tagLst>
</file>

<file path=ppt/tags/tag5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9.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55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5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3.xml><?xml version="1.0" encoding="utf-8"?>
<p:tagLst xmlns:a="http://schemas.openxmlformats.org/drawingml/2006/main" xmlns:r="http://schemas.openxmlformats.org/officeDocument/2006/relationships" xmlns:p="http://schemas.openxmlformats.org/presentationml/2006/main">
  <p:tag name="SHAPENAME" val="3. Subtitle"/>
</p:tagLst>
</file>

<file path=ppt/tags/tag55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55.xml><?xml version="1.0" encoding="utf-8"?>
<p:tagLst xmlns:a="http://schemas.openxmlformats.org/drawingml/2006/main" xmlns:r="http://schemas.openxmlformats.org/officeDocument/2006/relationships" xmlns:p="http://schemas.openxmlformats.org/presentationml/2006/main">
  <p:tag name="SHAPENAME" val="5. Source"/>
</p:tagLst>
</file>

<file path=ppt/tags/tag5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7.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55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6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61.xml><?xml version="1.0" encoding="utf-8"?>
<p:tagLst xmlns:a="http://schemas.openxmlformats.org/drawingml/2006/main" xmlns:r="http://schemas.openxmlformats.org/officeDocument/2006/relationships" xmlns:p="http://schemas.openxmlformats.org/presentationml/2006/main">
  <p:tag name="SHAPENAME" val="3. Subtitle"/>
</p:tagLst>
</file>

<file path=ppt/tags/tag56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63.xml><?xml version="1.0" encoding="utf-8"?>
<p:tagLst xmlns:a="http://schemas.openxmlformats.org/drawingml/2006/main" xmlns:r="http://schemas.openxmlformats.org/officeDocument/2006/relationships" xmlns:p="http://schemas.openxmlformats.org/presentationml/2006/main">
  <p:tag name="SHAPENAME" val="5. Source"/>
</p:tagLst>
</file>

<file path=ppt/tags/tag5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5.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56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6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6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9.xml><?xml version="1.0" encoding="utf-8"?>
<p:tagLst xmlns:a="http://schemas.openxmlformats.org/drawingml/2006/main" xmlns:r="http://schemas.openxmlformats.org/officeDocument/2006/relationships" xmlns:p="http://schemas.openxmlformats.org/presentationml/2006/main">
  <p:tag name="SHAPENAME" val="3. Subtitle"/>
</p:tagLst>
</file>

<file path=ppt/tags/tag57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71.xml><?xml version="1.0" encoding="utf-8"?>
<p:tagLst xmlns:a="http://schemas.openxmlformats.org/drawingml/2006/main" xmlns:r="http://schemas.openxmlformats.org/officeDocument/2006/relationships" xmlns:p="http://schemas.openxmlformats.org/presentationml/2006/main">
  <p:tag name="SHAPENAME" val="5. Source"/>
</p:tagLst>
</file>

<file path=ppt/tags/tag5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3.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57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7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77.xml><?xml version="1.0" encoding="utf-8"?>
<p:tagLst xmlns:a="http://schemas.openxmlformats.org/drawingml/2006/main" xmlns:r="http://schemas.openxmlformats.org/officeDocument/2006/relationships" xmlns:p="http://schemas.openxmlformats.org/presentationml/2006/main">
  <p:tag name="SHAPENAME" val="5. Source"/>
</p:tagLst>
</file>

<file path=ppt/tags/tag5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8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81.xml><?xml version="1.0" encoding="utf-8"?>
<p:tagLst xmlns:a="http://schemas.openxmlformats.org/drawingml/2006/main" xmlns:r="http://schemas.openxmlformats.org/officeDocument/2006/relationships" xmlns:p="http://schemas.openxmlformats.org/presentationml/2006/main">
  <p:tag name="SHAPENAME" val="5. Source"/>
</p:tagLst>
</file>

<file path=ppt/tags/tag5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3.xml><?xml version="1.0" encoding="utf-8"?>
<p:tagLst xmlns:a="http://schemas.openxmlformats.org/drawingml/2006/main" xmlns:r="http://schemas.openxmlformats.org/officeDocument/2006/relationships" xmlns:p="http://schemas.openxmlformats.org/presentationml/2006/main">
  <p:tag name="SHAPENAME" val="5. Source"/>
</p:tagLst>
</file>

<file path=ppt/tags/tag5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5.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586.xml><?xml version="1.0" encoding="utf-8"?>
<p:tagLst xmlns:a="http://schemas.openxmlformats.org/drawingml/2006/main" xmlns:r="http://schemas.openxmlformats.org/officeDocument/2006/relationships" xmlns:p="http://schemas.openxmlformats.org/presentationml/2006/main">
  <p:tag name="SHAPENAME" val="Subtitle"/>
</p:tagLst>
</file>

<file path=ppt/tags/tag587.xml><?xml version="1.0" encoding="utf-8"?>
<p:tagLst xmlns:a="http://schemas.openxmlformats.org/drawingml/2006/main" xmlns:r="http://schemas.openxmlformats.org/officeDocument/2006/relationships" xmlns:p="http://schemas.openxmlformats.org/presentationml/2006/main">
  <p:tag name="SHAPENAME" val="Title"/>
</p:tagLst>
</file>

<file path=ppt/tags/tag5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9.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59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91.xml><?xml version="1.0" encoding="utf-8"?>
<p:tagLst xmlns:a="http://schemas.openxmlformats.org/drawingml/2006/main" xmlns:r="http://schemas.openxmlformats.org/officeDocument/2006/relationships" xmlns:p="http://schemas.openxmlformats.org/presentationml/2006/main">
  <p:tag name="SHAPENAME" val="3. Subtitle"/>
</p:tagLst>
</file>

<file path=ppt/tags/tag59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9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94.xml><?xml version="1.0" encoding="utf-8"?>
<p:tagLst xmlns:a="http://schemas.openxmlformats.org/drawingml/2006/main" xmlns:r="http://schemas.openxmlformats.org/officeDocument/2006/relationships" xmlns:p="http://schemas.openxmlformats.org/presentationml/2006/main">
  <p:tag name="SHAPENAME" val="5. Source"/>
</p:tagLst>
</file>

<file path=ppt/tags/tag5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97.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59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9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0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1.xml><?xml version="1.0" encoding="utf-8"?>
<p:tagLst xmlns:a="http://schemas.openxmlformats.org/drawingml/2006/main" xmlns:r="http://schemas.openxmlformats.org/officeDocument/2006/relationships" xmlns:p="http://schemas.openxmlformats.org/presentationml/2006/main">
  <p:tag name="SHAPENAME" val="5. Source"/>
</p:tagLst>
</file>

<file path=ppt/tags/tag6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3.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60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0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0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7.xml><?xml version="1.0" encoding="utf-8"?>
<p:tagLst xmlns:a="http://schemas.openxmlformats.org/drawingml/2006/main" xmlns:r="http://schemas.openxmlformats.org/officeDocument/2006/relationships" xmlns:p="http://schemas.openxmlformats.org/presentationml/2006/main">
  <p:tag name="SHAPENAME" val="5. Source"/>
</p:tagLst>
</file>

<file path=ppt/tags/tag6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9.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6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1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13.xml><?xml version="1.0" encoding="utf-8"?>
<p:tagLst xmlns:a="http://schemas.openxmlformats.org/drawingml/2006/main" xmlns:r="http://schemas.openxmlformats.org/officeDocument/2006/relationships" xmlns:p="http://schemas.openxmlformats.org/presentationml/2006/main">
  <p:tag name="SHAPENAME" val="5. Source"/>
</p:tagLst>
</file>

<file path=ppt/tags/tag6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5.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6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1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19.xml><?xml version="1.0" encoding="utf-8"?>
<p:tagLst xmlns:a="http://schemas.openxmlformats.org/drawingml/2006/main" xmlns:r="http://schemas.openxmlformats.org/officeDocument/2006/relationships" xmlns:p="http://schemas.openxmlformats.org/presentationml/2006/main">
  <p:tag name="SHAPENAME" val="5. Source"/>
</p:tagLst>
</file>

<file path=ppt/tags/tag6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1.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6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23.xml><?xml version="1.0" encoding="utf-8"?>
<p:tagLst xmlns:a="http://schemas.openxmlformats.org/drawingml/2006/main" xmlns:r="http://schemas.openxmlformats.org/officeDocument/2006/relationships" xmlns:p="http://schemas.openxmlformats.org/presentationml/2006/main">
  <p:tag name="SHAPENAME" val="3. Subtitle"/>
</p:tagLst>
</file>

<file path=ppt/tags/tag6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2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26.xml><?xml version="1.0" encoding="utf-8"?>
<p:tagLst xmlns:a="http://schemas.openxmlformats.org/drawingml/2006/main" xmlns:r="http://schemas.openxmlformats.org/officeDocument/2006/relationships" xmlns:p="http://schemas.openxmlformats.org/presentationml/2006/main">
  <p:tag name="SHAPENAME" val="5. Source"/>
</p:tagLst>
</file>

<file path=ppt/tags/tag6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8.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62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32.xml><?xml version="1.0" encoding="utf-8"?>
<p:tagLst xmlns:a="http://schemas.openxmlformats.org/drawingml/2006/main" xmlns:r="http://schemas.openxmlformats.org/officeDocument/2006/relationships" xmlns:p="http://schemas.openxmlformats.org/presentationml/2006/main">
  <p:tag name="SHAPENAME" val="3. Subtitle"/>
</p:tagLst>
</file>

<file path=ppt/tags/tag6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34.xml><?xml version="1.0" encoding="utf-8"?>
<p:tagLst xmlns:a="http://schemas.openxmlformats.org/drawingml/2006/main" xmlns:r="http://schemas.openxmlformats.org/officeDocument/2006/relationships" xmlns:p="http://schemas.openxmlformats.org/presentationml/2006/main">
  <p:tag name="SHAPENAME" val="5. Source"/>
</p:tagLst>
</file>

<file path=ppt/tags/tag6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6.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63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0.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42.xml><?xml version="1.0" encoding="utf-8"?>
<p:tagLst xmlns:a="http://schemas.openxmlformats.org/drawingml/2006/main" xmlns:r="http://schemas.openxmlformats.org/officeDocument/2006/relationships" xmlns:p="http://schemas.openxmlformats.org/presentationml/2006/main">
  <p:tag name="SHAPENAME" val="5. Source"/>
</p:tagLst>
</file>

<file path=ppt/tags/tag6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4.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645.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4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4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8.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50.xml><?xml version="1.0" encoding="utf-8"?>
<p:tagLst xmlns:a="http://schemas.openxmlformats.org/drawingml/2006/main" xmlns:r="http://schemas.openxmlformats.org/officeDocument/2006/relationships" xmlns:p="http://schemas.openxmlformats.org/presentationml/2006/main">
  <p:tag name="SHAPENAME" val="5. Source"/>
</p:tagLst>
</file>

<file path=ppt/tags/tag6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2.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65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54.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5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6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58.xml><?xml version="1.0" encoding="utf-8"?>
<p:tagLst xmlns:a="http://schemas.openxmlformats.org/drawingml/2006/main" xmlns:r="http://schemas.openxmlformats.org/officeDocument/2006/relationships" xmlns:p="http://schemas.openxmlformats.org/presentationml/2006/main">
  <p:tag name="SHAPENAME" val="5. Source"/>
</p:tagLst>
</file>

<file path=ppt/tags/tag6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0.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66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6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6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6.xml><?xml version="1.0" encoding="utf-8"?>
<p:tagLst xmlns:a="http://schemas.openxmlformats.org/drawingml/2006/main" xmlns:r="http://schemas.openxmlformats.org/officeDocument/2006/relationships" xmlns:p="http://schemas.openxmlformats.org/presentationml/2006/main">
  <p:tag name="SHAPENAME" val="5. Source"/>
</p:tagLst>
</file>

<file path=ppt/tags/tag6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8.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66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7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7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2.xml><?xml version="1.0" encoding="utf-8"?>
<p:tagLst xmlns:a="http://schemas.openxmlformats.org/drawingml/2006/main" xmlns:r="http://schemas.openxmlformats.org/officeDocument/2006/relationships" xmlns:p="http://schemas.openxmlformats.org/presentationml/2006/main">
  <p:tag name="SHAPENAME" val="3. Subtitle"/>
</p:tagLst>
</file>

<file path=ppt/tags/tag6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74.xml><?xml version="1.0" encoding="utf-8"?>
<p:tagLst xmlns:a="http://schemas.openxmlformats.org/drawingml/2006/main" xmlns:r="http://schemas.openxmlformats.org/officeDocument/2006/relationships" xmlns:p="http://schemas.openxmlformats.org/presentationml/2006/main">
  <p:tag name="SHAPENAME" val="5. Source"/>
</p:tagLst>
</file>

<file path=ppt/tags/tag6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6.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67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7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7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682.xml><?xml version="1.0" encoding="utf-8"?>
<p:tagLst xmlns:a="http://schemas.openxmlformats.org/drawingml/2006/main" xmlns:r="http://schemas.openxmlformats.org/officeDocument/2006/relationships" xmlns:p="http://schemas.openxmlformats.org/presentationml/2006/main">
  <p:tag name="SHAPENAME" val="5. Source"/>
</p:tagLst>
</file>

<file path=ppt/tags/tag6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4.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68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8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89.xml><?xml version="1.0" encoding="utf-8"?>
<p:tagLst xmlns:a="http://schemas.openxmlformats.org/drawingml/2006/main" xmlns:r="http://schemas.openxmlformats.org/officeDocument/2006/relationships" xmlns:p="http://schemas.openxmlformats.org/presentationml/2006/main">
  <p:tag name="SHAPENAME" val="3. Subtitle"/>
</p:tagLst>
</file>

<file path=ppt/tags/tag690.xml><?xml version="1.0" encoding="utf-8"?>
<p:tagLst xmlns:a="http://schemas.openxmlformats.org/drawingml/2006/main" xmlns:r="http://schemas.openxmlformats.org/officeDocument/2006/relationships" xmlns:p="http://schemas.openxmlformats.org/presentationml/2006/main">
  <p:tag name="SHAPENAME" val="5. Source"/>
</p:tagLst>
</file>

<file path=ppt/tags/tag6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2.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69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9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9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96.xml><?xml version="1.0" encoding="utf-8"?>
<p:tagLst xmlns:a="http://schemas.openxmlformats.org/drawingml/2006/main" xmlns:r="http://schemas.openxmlformats.org/officeDocument/2006/relationships" xmlns:p="http://schemas.openxmlformats.org/presentationml/2006/main">
  <p:tag name="SHAPENAME" val="5. Source"/>
</p:tagLst>
</file>

<file path=ppt/tags/tag6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00.xml><?xml version="1.0" encoding="utf-8"?>
<p:tagLst xmlns:a="http://schemas.openxmlformats.org/drawingml/2006/main" xmlns:r="http://schemas.openxmlformats.org/officeDocument/2006/relationships" xmlns:p="http://schemas.openxmlformats.org/presentationml/2006/main">
  <p:tag name="SHAPENAME" val="5. Source"/>
</p:tagLst>
</file>

<file path=ppt/tags/tag7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2.xml><?xml version="1.0" encoding="utf-8"?>
<p:tagLst xmlns:a="http://schemas.openxmlformats.org/drawingml/2006/main" xmlns:r="http://schemas.openxmlformats.org/officeDocument/2006/relationships" xmlns:p="http://schemas.openxmlformats.org/presentationml/2006/main">
  <p:tag name="SHAPENAME" val="5. Source"/>
</p:tagLst>
</file>

<file path=ppt/tags/tag7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05.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70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07.xml><?xml version="1.0" encoding="utf-8"?>
<p:tagLst xmlns:a="http://schemas.openxmlformats.org/drawingml/2006/main" xmlns:r="http://schemas.openxmlformats.org/officeDocument/2006/relationships" xmlns:p="http://schemas.openxmlformats.org/presentationml/2006/main">
  <p:tag name="SHAPENAME" val="5. Source"/>
</p:tagLst>
</file>

<file path=ppt/tags/tag7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71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12.xml><?xml version="1.0" encoding="utf-8"?>
<p:tagLst xmlns:a="http://schemas.openxmlformats.org/drawingml/2006/main" xmlns:r="http://schemas.openxmlformats.org/officeDocument/2006/relationships" xmlns:p="http://schemas.openxmlformats.org/presentationml/2006/main">
  <p:tag name="SHAPENAME" val="5. Source"/>
</p:tagLst>
</file>

<file path=ppt/tags/tag7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8.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72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30.xml><?xml version="1.0" encoding="utf-8"?>
<p:tagLst xmlns:a="http://schemas.openxmlformats.org/drawingml/2006/main" xmlns:r="http://schemas.openxmlformats.org/officeDocument/2006/relationships" xmlns:p="http://schemas.openxmlformats.org/presentationml/2006/main">
  <p:tag name="SHAPENAME" val="3. Subtitle"/>
</p:tagLst>
</file>

<file path=ppt/tags/tag73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3.xml><?xml version="1.0" encoding="utf-8"?>
<p:tagLst xmlns:a="http://schemas.openxmlformats.org/drawingml/2006/main" xmlns:r="http://schemas.openxmlformats.org/officeDocument/2006/relationships" xmlns:p="http://schemas.openxmlformats.org/presentationml/2006/main">
  <p:tag name="SHAPENAME" val="5. Source"/>
</p:tagLst>
</file>

<file path=ppt/tags/tag73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35.xml><?xml version="1.0" encoding="utf-8"?>
<p:tagLst xmlns:a="http://schemas.openxmlformats.org/drawingml/2006/main" xmlns:r="http://schemas.openxmlformats.org/officeDocument/2006/relationships" xmlns:p="http://schemas.openxmlformats.org/presentationml/2006/main">
  <p:tag name="SLIDETYPE" val="TitleWhite"/>
</p:tagLst>
</file>

<file path=ppt/tags/tag7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7.xml><?xml version="1.0" encoding="utf-8"?>
<p:tagLst xmlns:a="http://schemas.openxmlformats.org/drawingml/2006/main" xmlns:r="http://schemas.openxmlformats.org/officeDocument/2006/relationships" xmlns:p="http://schemas.openxmlformats.org/presentationml/2006/main">
  <p:tag name="THINKCELLSHAPEDONOTDELETE" val="taXr8WAgv0cG5g7IkN2Kntg"/>
</p:tagLst>
</file>

<file path=ppt/tags/tag738.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739.xml><?xml version="1.0" encoding="utf-8"?>
<p:tagLst xmlns:a="http://schemas.openxmlformats.org/drawingml/2006/main" xmlns:r="http://schemas.openxmlformats.org/officeDocument/2006/relationships" xmlns:p="http://schemas.openxmlformats.org/presentationml/2006/main">
  <p:tag name="SHAPENAME" val="Subtitle"/>
</p:tagLst>
</file>

<file path=ppt/tags/tag740.xml><?xml version="1.0" encoding="utf-8"?>
<p:tagLst xmlns:a="http://schemas.openxmlformats.org/drawingml/2006/main" xmlns:r="http://schemas.openxmlformats.org/officeDocument/2006/relationships" xmlns:p="http://schemas.openxmlformats.org/presentationml/2006/main">
  <p:tag name="SHAPENAME" val="Title"/>
</p:tagLst>
</file>

<file path=ppt/tags/tag7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a:themeElements>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fontScheme name="Custom 2">
      <a:majorFont>
        <a:latin typeface="Aptos"/>
        <a:ea typeface=""/>
        <a:cs typeface=""/>
      </a:majorFont>
      <a:minorFont>
        <a:latin typeface="Apto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EN_BASEFORM_16x9_OF_TITLETOP(50)p" id="{C03E361F-AF35-4E02-8230-DF4C436580AE}" vid="{81B7F192-7BB0-4452-A4C0-70C86D8A3F33}"/>
    </a:ext>
  </a:extLst>
</a:theme>
</file>

<file path=ppt/theme/theme2.xml><?xml version="1.0" encoding="utf-8"?>
<a:theme xmlns:a="http://schemas.openxmlformats.org/drawingml/2006/main" name="1_唐峰设计：https://v.youku.com/v_show/id_XNTg4OTcwMDM3Ng==.html">
  <a:themeElements>
    <a:clrScheme name="digitus">
      <a:dk1>
        <a:srgbClr val="222222"/>
      </a:dk1>
      <a:lt1>
        <a:srgbClr val="F7F7F7"/>
      </a:lt1>
      <a:dk2>
        <a:srgbClr val="222222"/>
      </a:dk2>
      <a:lt2>
        <a:srgbClr val="FEFFFF"/>
      </a:lt2>
      <a:accent1>
        <a:srgbClr val="EA0028"/>
      </a:accent1>
      <a:accent2>
        <a:srgbClr val="F1F7D3"/>
      </a:accent2>
      <a:accent3>
        <a:srgbClr val="E90028"/>
      </a:accent3>
      <a:accent4>
        <a:srgbClr val="A905B7"/>
      </a:accent4>
      <a:accent5>
        <a:srgbClr val="7030BD"/>
      </a:accent5>
      <a:accent6>
        <a:srgbClr val="3C4EBC"/>
      </a:accent6>
      <a:hlink>
        <a:srgbClr val="5352F5"/>
      </a:hlink>
      <a:folHlink>
        <a:srgbClr val="BFBFBF"/>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唐峰设计：https://v.youku.com/v_show/id_XNTg4OTcwMDM3Ng==.html">
  <a:themeElements>
    <a:clrScheme name="digitus">
      <a:dk1>
        <a:srgbClr val="222222"/>
      </a:dk1>
      <a:lt1>
        <a:srgbClr val="F7F7F7"/>
      </a:lt1>
      <a:dk2>
        <a:srgbClr val="222222"/>
      </a:dk2>
      <a:lt2>
        <a:srgbClr val="FEFFFF"/>
      </a:lt2>
      <a:accent1>
        <a:srgbClr val="EA0028"/>
      </a:accent1>
      <a:accent2>
        <a:srgbClr val="F1F7D3"/>
      </a:accent2>
      <a:accent3>
        <a:srgbClr val="E90028"/>
      </a:accent3>
      <a:accent4>
        <a:srgbClr val="A905B7"/>
      </a:accent4>
      <a:accent5>
        <a:srgbClr val="7030BD"/>
      </a:accent5>
      <a:accent6>
        <a:srgbClr val="3C4EBC"/>
      </a:accent6>
      <a:hlink>
        <a:srgbClr val="5352F5"/>
      </a:hlink>
      <a:folHlink>
        <a:srgbClr val="BFBFBF"/>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White">
  <a:themeElements>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fontScheme name="Custom">
      <a:majorFont>
        <a:latin typeface="Calibri"/>
        <a:ea typeface=""/>
        <a:cs typeface=""/>
      </a:majorFont>
      <a:minorFont>
        <a:latin typeface="Calibri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EN_BASEFORM_16x9_OF_TITLETOP(50)p" id="{C03E361F-AF35-4E02-8230-DF4C436580AE}" vid="{81B7F192-7BB0-4452-A4C0-70C86D8A3F33}"/>
    </a:ext>
  </a:extLst>
</a:theme>
</file>

<file path=ppt/theme/theme5.xml><?xml version="1.0" encoding="utf-8"?>
<a:theme xmlns:a="http://schemas.openxmlformats.org/drawingml/2006/main" name="3_唐峰设计：https://v.youku.com/v_show/id_XNTg4OTcwMDM3Ng==.html">
  <a:themeElements>
    <a:clrScheme name="digitus">
      <a:dk1>
        <a:srgbClr val="222222"/>
      </a:dk1>
      <a:lt1>
        <a:srgbClr val="F7F7F7"/>
      </a:lt1>
      <a:dk2>
        <a:srgbClr val="222222"/>
      </a:dk2>
      <a:lt2>
        <a:srgbClr val="FEFFFF"/>
      </a:lt2>
      <a:accent1>
        <a:srgbClr val="EA0028"/>
      </a:accent1>
      <a:accent2>
        <a:srgbClr val="F1F7D3"/>
      </a:accent2>
      <a:accent3>
        <a:srgbClr val="E90028"/>
      </a:accent3>
      <a:accent4>
        <a:srgbClr val="A905B7"/>
      </a:accent4>
      <a:accent5>
        <a:srgbClr val="7030BD"/>
      </a:accent5>
      <a:accent6>
        <a:srgbClr val="3C4EBC"/>
      </a:accent6>
      <a:hlink>
        <a:srgbClr val="5352F5"/>
      </a:hlink>
      <a:folHlink>
        <a:srgbClr val="BFBFBF"/>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2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ourceSystemTaxHTField xmlns="http://schemas.microsoft.com/sharepoint/v3">
      <Terms xmlns="http://schemas.microsoft.com/office/infopath/2007/PartnerControls">
        <TermInfo xmlns="http://schemas.microsoft.com/office/infopath/2007/PartnerControls">
          <TermName xmlns="http://schemas.microsoft.com/office/infopath/2007/PartnerControls">SPE</TermName>
          <TermId xmlns="http://schemas.microsoft.com/office/infopath/2007/PartnerControls">e1155322-03d8-4904-a51c-d7d7cbd8ca84</TermId>
        </TermInfo>
      </Terms>
    </SourceSystemTaxHTField>
    <DataSourceTaxHTField xmlns="http://schemas.microsoft.com/sharepoint/v3">
      <Terms xmlns="http://schemas.microsoft.com/office/infopath/2007/PartnerControls">
        <TermInfo xmlns="http://schemas.microsoft.com/office/infopath/2007/PartnerControls">
          <TermName xmlns="http://schemas.microsoft.com/office/infopath/2007/PartnerControls">External</TermName>
          <TermId xmlns="http://schemas.microsoft.com/office/infopath/2007/PartnerControls">eafa1bbf-f3a4-4780-bb10-622e35da404b</TermId>
        </TermInfo>
      </Terms>
    </DataSourceTaxHTField>
    <TaxCatchAll xmlns="c3a93be4-540f-449b-bc8e-9d2c54ac0ec4">
      <Value>2</Value>
      <Value>1</Value>
    </TaxCatchAl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E573CD00C1D6438BA407E9C99DA823" ma:contentTypeVersion="7" ma:contentTypeDescription="Create a new document." ma:contentTypeScope="" ma:versionID="452f3f976d92ffa7b241505e6dc9f1b6">
  <xsd:schema xmlns:xsd="http://www.w3.org/2001/XMLSchema" xmlns:xs="http://www.w3.org/2001/XMLSchema" xmlns:p="http://schemas.microsoft.com/office/2006/metadata/properties" xmlns:ns1="http://schemas.microsoft.com/sharepoint/v3" xmlns:ns2="c3a93be4-540f-449b-bc8e-9d2c54ac0ec4" xmlns:ns3="3c9e29f7-c66b-492b-bd48-087f99d01240" targetNamespace="http://schemas.microsoft.com/office/2006/metadata/properties" ma:root="true" ma:fieldsID="e4b6420ee06ac54220534f6fbdef5a60" ns1:_="" ns2:_="" ns3:_="">
    <xsd:import namespace="http://schemas.microsoft.com/sharepoint/v3"/>
    <xsd:import namespace="c3a93be4-540f-449b-bc8e-9d2c54ac0ec4"/>
    <xsd:import namespace="3c9e29f7-c66b-492b-bd48-087f99d01240"/>
    <xsd:element name="properties">
      <xsd:complexType>
        <xsd:sequence>
          <xsd:element name="documentManagement">
            <xsd:complexType>
              <xsd:all>
                <xsd:element ref="ns1:SourceSystemTaxHTField" minOccurs="0"/>
                <xsd:element ref="ns2:TaxCatchAll" minOccurs="0"/>
                <xsd:element ref="ns2:TaxCatchAllLabel" minOccurs="0"/>
                <xsd:element ref="ns1:DataSourceTaxHTField"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SourceSystemTaxHTField" ma:index="8" nillable="true" ma:taxonomy="true" ma:internalName="SourceSystemTaxHTField" ma:taxonomyFieldName="SourceSystem" ma:displayName="SourceSystem" ma:default="1;#SPE|e1155322-03d8-4904-a51c-d7d7cbd8ca84" ma:fieldId="{023cd2bb-30d3-47eb-b414-867bf92272c7}" ma:sspId="c9369470-76d8-40bb-9f83-c9dbb6c0fac8" ma:termSetId="14dc3a28-f268-42f7-8f59-1ae69d4ade2b" ma:anchorId="00000000-0000-0000-0000-000000000000" ma:open="false" ma:isKeyword="false">
      <xsd:complexType>
        <xsd:sequence>
          <xsd:element ref="pc:Terms" minOccurs="0" maxOccurs="1"/>
        </xsd:sequence>
      </xsd:complexType>
    </xsd:element>
    <xsd:element name="DataSourceTaxHTField" ma:index="12" nillable="true" ma:taxonomy="true" ma:internalName="DataSourceTaxHTField" ma:taxonomyFieldName="DataSource" ma:displayName="DataSource" ma:default="2;#External|eafa1bbf-f3a4-4780-bb10-622e35da404b" ma:fieldId="{8473f594-9b3f-43a3-9128-b2538f939266}" ma:sspId="c9369470-76d8-40bb-9f83-c9dbb6c0fac8" ma:termSetId="36ddf51e-868c-4a6e-ae2e-8e285ecab47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a93be4-540f-449b-bc8e-9d2c54ac0ec4"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d479ace2-8df7-41e7-80f7-4e5c612315d3}" ma:internalName="TaxCatchAll" ma:showField="CatchAllData" ma:web="c3a93be4-540f-449b-bc8e-9d2c54ac0ec4">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d479ace2-8df7-41e7-80f7-4e5c612315d3}" ma:internalName="TaxCatchAllLabel" ma:readOnly="true" ma:showField="CatchAllDataLabel" ma:web="c3a93be4-540f-449b-bc8e-9d2c54ac0ec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c9e29f7-c66b-492b-bd48-087f99d01240"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AE8117-67ED-4B4E-B31E-080853EFE73D}">
  <ds:schemaRefs>
    <ds:schemaRef ds:uri="http://schemas.microsoft.com/office/2006/metadata/properties"/>
    <ds:schemaRef ds:uri="http://schemas.microsoft.com/office/infopath/2007/PartnerControls"/>
    <ds:schemaRef ds:uri="http://schemas.microsoft.com/sharepoint/v3"/>
    <ds:schemaRef ds:uri="c3a93be4-540f-449b-bc8e-9d2c54ac0ec4"/>
  </ds:schemaRefs>
</ds:datastoreItem>
</file>

<file path=customXml/itemProps2.xml><?xml version="1.0" encoding="utf-8"?>
<ds:datastoreItem xmlns:ds="http://schemas.openxmlformats.org/officeDocument/2006/customXml" ds:itemID="{4C3BDD5B-8D08-4F85-A0AE-FAA105D1B4E7}">
  <ds:schemaRefs>
    <ds:schemaRef ds:uri="http://schemas.microsoft.com/sharepoint/v3/contenttype/forms"/>
  </ds:schemaRefs>
</ds:datastoreItem>
</file>

<file path=customXml/itemProps3.xml><?xml version="1.0" encoding="utf-8"?>
<ds:datastoreItem xmlns:ds="http://schemas.openxmlformats.org/officeDocument/2006/customXml" ds:itemID="{C196316A-B4AF-42DE-9F40-798ED117D4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3a93be4-540f-449b-bc8e-9d2c54ac0ec4"/>
    <ds:schemaRef ds:uri="3c9e29f7-c66b-492b-bd48-087f99d012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Digitus Template V1</Template>
  <TotalTime>11387</TotalTime>
  <Words>971</Words>
  <Application>Microsoft Office PowerPoint</Application>
  <PresentationFormat>Widescreen</PresentationFormat>
  <Paragraphs>99</Paragraphs>
  <Slides>13</Slides>
  <Notes>13</Notes>
  <HiddenSlides>0</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1</vt:i4>
      </vt:variant>
      <vt:variant>
        <vt:lpstr>Slide Titles</vt:lpstr>
      </vt:variant>
      <vt:variant>
        <vt:i4>13</vt:i4>
      </vt:variant>
    </vt:vector>
  </HeadingPairs>
  <TitlesOfParts>
    <vt:vector size="26" baseType="lpstr">
      <vt:lpstr>Open Sans</vt:lpstr>
      <vt:lpstr>Calibri Light</vt:lpstr>
      <vt:lpstr>Aptos SemiBold</vt:lpstr>
      <vt:lpstr>Aptos</vt:lpstr>
      <vt:lpstr>Wingdings</vt:lpstr>
      <vt:lpstr>Segoe UI</vt:lpstr>
      <vt:lpstr>Arial</vt:lpstr>
      <vt:lpstr>White</vt:lpstr>
      <vt:lpstr>1_唐峰设计：https://v.youku.com/v_show/id_XNTg4OTcwMDM3Ng==.html</vt:lpstr>
      <vt:lpstr>2_唐峰设计：https://v.youku.com/v_show/id_XNTg4OTcwMDM3Ng==.html</vt:lpstr>
      <vt:lpstr>1_White</vt:lpstr>
      <vt:lpstr>3_唐峰设计：https://v.youku.com/v_show/id_XNTg4OTcwMDM3Ng==.html</vt:lpstr>
      <vt:lpstr>think-cell Slide</vt:lpstr>
      <vt:lpstr>Digitus Group – Board Charter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(Aptos 44 pt, Semibold bottom-aligned)</dc:title>
  <dc:subject/>
  <dc:creator>Afaf El Abed</dc:creator>
  <cp:keywords/>
  <dc:description/>
  <cp:lastModifiedBy>Nisreen Basiouny</cp:lastModifiedBy>
  <cp:revision>20</cp:revision>
  <dcterms:created xsi:type="dcterms:W3CDTF">2025-03-21T06:03:48Z</dcterms:created>
  <dcterms:modified xsi:type="dcterms:W3CDTF">2025-09-14T06:29:48Z</dcterms:modified>
  <cp:category/>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LastEdited">
    <vt:lpwstr>2021-12-13 05:24 PM</vt:lpwstr>
  </property>
  <property fmtid="{D5CDD505-2E9C-101B-9397-08002B2CF9AE}" pid="3" name="ContentTypeId">
    <vt:lpwstr>0x010100B8E573CD00C1D6438BA407E9C99DA823</vt:lpwstr>
  </property>
  <property fmtid="{D5CDD505-2E9C-101B-9397-08002B2CF9AE}" pid="4" name="DataSource">
    <vt:lpwstr>2;#External|eafa1bbf-f3a4-4780-bb10-622e35da404b</vt:lpwstr>
  </property>
  <property fmtid="{D5CDD505-2E9C-101B-9397-08002B2CF9AE}" pid="5" name="SourceSystem">
    <vt:lpwstr>1;#SPE|e1155322-03d8-4904-a51c-d7d7cbd8ca84</vt:lpwstr>
  </property>
  <property fmtid="{D5CDD505-2E9C-101B-9397-08002B2CF9AE}" pid="6" name="MSIP_Label_83303d7c-e5a3-4cc8-90eb-69bfd7570ac4_Enabled">
    <vt:lpwstr>True</vt:lpwstr>
  </property>
  <property fmtid="{D5CDD505-2E9C-101B-9397-08002B2CF9AE}" pid="7" name="MSIP_Label_83303d7c-e5a3-4cc8-90eb-69bfd7570ac4_SiteId">
    <vt:lpwstr>cc8936bc-9382-4fff-87cb-6f55999549e7</vt:lpwstr>
  </property>
  <property fmtid="{D5CDD505-2E9C-101B-9397-08002B2CF9AE}" pid="8" name="MSIP_Label_83303d7c-e5a3-4cc8-90eb-69bfd7570ac4_SetDate">
    <vt:lpwstr>2025-03-26T22:57:27Z</vt:lpwstr>
  </property>
  <property fmtid="{D5CDD505-2E9C-101B-9397-08002B2CF9AE}" pid="9" name="MSIP_Label_83303d7c-e5a3-4cc8-90eb-69bfd7570ac4_Name">
    <vt:lpwstr>Client Confidential</vt:lpwstr>
  </property>
  <property fmtid="{D5CDD505-2E9C-101B-9397-08002B2CF9AE}" pid="10" name="MSIP_Label_83303d7c-e5a3-4cc8-90eb-69bfd7570ac4_ActionId">
    <vt:lpwstr>ec4fd5dc-9dfe-4821-b012-f39ed269eb33</vt:lpwstr>
  </property>
  <property fmtid="{D5CDD505-2E9C-101B-9397-08002B2CF9AE}" pid="11" name="MSIP_Label_83303d7c-e5a3-4cc8-90eb-69bfd7570ac4_Removed">
    <vt:lpwstr>False</vt:lpwstr>
  </property>
  <property fmtid="{D5CDD505-2E9C-101B-9397-08002B2CF9AE}" pid="12" name="MSIP_Label_83303d7c-e5a3-4cc8-90eb-69bfd7570ac4_Extended_MSFT_Method">
    <vt:lpwstr>Standard</vt:lpwstr>
  </property>
  <property fmtid="{D5CDD505-2E9C-101B-9397-08002B2CF9AE}" pid="13" name="Sensitivity">
    <vt:lpwstr>Client Confidential</vt:lpwstr>
  </property>
</Properties>
</file>