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5" r:id="rId5"/>
    <p:sldMasterId id="2147483666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y="6858000" cx="12192000"/>
  <p:notesSz cx="7102475" cy="9388475"/>
  <p:embeddedFontLst>
    <p:embeddedFont>
      <p:font typeface="Poppins Light"/>
      <p:regular r:id="rId16"/>
      <p:bold r:id="rId17"/>
      <p:italic r:id="rId18"/>
      <p:boldItalic r:id="rId19"/>
    </p:embeddedFont>
    <p:embeddedFont>
      <p:font typeface="Open Sans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g4Thyow0fFLRWpUz6SMCwEBSP1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0ABF257-A811-41A1-B916-0A635E43B0AB}">
  <a:tblStyle styleId="{D0ABF257-A811-41A1-B916-0A635E43B0AB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20" Type="http://schemas.openxmlformats.org/officeDocument/2006/relationships/font" Target="fonts/OpenSans-regular.fntdata"/><Relationship Id="rId22" Type="http://schemas.openxmlformats.org/officeDocument/2006/relationships/font" Target="fonts/OpenSans-italic.fntdata"/><Relationship Id="rId21" Type="http://schemas.openxmlformats.org/officeDocument/2006/relationships/font" Target="fonts/OpenSans-bold.fntdata"/><Relationship Id="rId24" Type="http://customschemas.google.com/relationships/presentationmetadata" Target="metadata"/><Relationship Id="rId23" Type="http://schemas.openxmlformats.org/officeDocument/2006/relationships/font" Target="fonts/OpenSans-bold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font" Target="fonts/PoppinsLight-bold.fntdata"/><Relationship Id="rId16" Type="http://schemas.openxmlformats.org/officeDocument/2006/relationships/font" Target="fonts/PoppinsLight-regular.fntdata"/><Relationship Id="rId19" Type="http://schemas.openxmlformats.org/officeDocument/2006/relationships/font" Target="fonts/PoppinsLight-boldItalic.fntdata"/><Relationship Id="rId18" Type="http://schemas.openxmlformats.org/officeDocument/2006/relationships/font" Target="fonts/PoppinsLight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77739" cy="471054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14400" spcFirstLastPara="1" rIns="94225" wrap="square" tIns="471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3092" y="0"/>
            <a:ext cx="3077739" cy="471054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14400" wrap="square" tIns="471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35012" y="5635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1" type="ftr"/>
          </p:nvPr>
        </p:nvSpPr>
        <p:spPr>
          <a:xfrm>
            <a:off x="0" y="8917422"/>
            <a:ext cx="3077739" cy="471053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14400" spcFirstLastPara="1" rIns="94225" wrap="square" tIns="471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2" type="sldNum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14400" wrap="square" tIns="471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n"/>
          <p:cNvSpPr txBox="1"/>
          <p:nvPr>
            <p:ph idx="1" type="body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5435" lvl="1" marL="914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10"/>
              <a:buFont typeface="Noto Sans Symbols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5435" lvl="2" marL="1371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10"/>
              <a:buFont typeface="Arial"/>
              <a:buChar char="‒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̶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30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1:notes"/>
          <p:cNvSpPr txBox="1"/>
          <p:nvPr>
            <p:ph idx="10" type="dt"/>
          </p:nvPr>
        </p:nvSpPr>
        <p:spPr>
          <a:xfrm>
            <a:off x="4023092" y="0"/>
            <a:ext cx="3077739" cy="471054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14400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 June 2026</a:t>
            </a:r>
            <a:endParaRPr/>
          </a:p>
        </p:txBody>
      </p:sp>
      <p:sp>
        <p:nvSpPr>
          <p:cNvPr id="593" name="Google Shape;593;p1:notes"/>
          <p:cNvSpPr txBox="1"/>
          <p:nvPr>
            <p:ph idx="12" type="sldNum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14400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94" name="Google Shape;594;p1:notes"/>
          <p:cNvSpPr/>
          <p:nvPr>
            <p:ph idx="2" type="sldImg"/>
          </p:nvPr>
        </p:nvSpPr>
        <p:spPr>
          <a:xfrm>
            <a:off x="735013" y="5635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5" name="Google Shape;595;p1:notes"/>
          <p:cNvSpPr txBox="1"/>
          <p:nvPr>
            <p:ph idx="1" type="body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3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:notes"/>
          <p:cNvSpPr/>
          <p:nvPr>
            <p:ph idx="2" type="sldImg"/>
          </p:nvPr>
        </p:nvSpPr>
        <p:spPr>
          <a:xfrm>
            <a:off x="735013" y="5635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2" name="Google Shape;602;p2:notes"/>
          <p:cNvSpPr txBox="1"/>
          <p:nvPr>
            <p:ph idx="1" type="body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2:notes"/>
          <p:cNvSpPr txBox="1"/>
          <p:nvPr>
            <p:ph idx="12" type="sldNum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14400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3:notes"/>
          <p:cNvSpPr/>
          <p:nvPr>
            <p:ph idx="2" type="sldImg"/>
          </p:nvPr>
        </p:nvSpPr>
        <p:spPr>
          <a:xfrm>
            <a:off x="735013" y="5635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1" name="Google Shape;611;p3:notes"/>
          <p:cNvSpPr txBox="1"/>
          <p:nvPr>
            <p:ph idx="1" type="body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3:notes"/>
          <p:cNvSpPr txBox="1"/>
          <p:nvPr>
            <p:ph idx="12" type="sldNum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14400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4:notes"/>
          <p:cNvSpPr/>
          <p:nvPr>
            <p:ph idx="2" type="sldImg"/>
          </p:nvPr>
        </p:nvSpPr>
        <p:spPr>
          <a:xfrm>
            <a:off x="735013" y="5635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1" name="Google Shape;621;p4:notes"/>
          <p:cNvSpPr txBox="1"/>
          <p:nvPr>
            <p:ph idx="1" type="body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:notes"/>
          <p:cNvSpPr txBox="1"/>
          <p:nvPr>
            <p:ph idx="12" type="sldNum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14400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5:notes"/>
          <p:cNvSpPr/>
          <p:nvPr>
            <p:ph idx="2" type="sldImg"/>
          </p:nvPr>
        </p:nvSpPr>
        <p:spPr>
          <a:xfrm>
            <a:off x="735013" y="5635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6" name="Google Shape;646;p5:notes"/>
          <p:cNvSpPr txBox="1"/>
          <p:nvPr>
            <p:ph idx="1" type="body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5:notes"/>
          <p:cNvSpPr txBox="1"/>
          <p:nvPr>
            <p:ph idx="12" type="sldNum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14400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6:notes"/>
          <p:cNvSpPr/>
          <p:nvPr>
            <p:ph idx="2" type="sldImg"/>
          </p:nvPr>
        </p:nvSpPr>
        <p:spPr>
          <a:xfrm>
            <a:off x="735013" y="5635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1" name="Google Shape;661;p6:notes"/>
          <p:cNvSpPr txBox="1"/>
          <p:nvPr>
            <p:ph idx="1" type="body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6:notes"/>
          <p:cNvSpPr txBox="1"/>
          <p:nvPr>
            <p:ph idx="12" type="sldNum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14400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p7:notes"/>
          <p:cNvSpPr/>
          <p:nvPr>
            <p:ph idx="2" type="sldImg"/>
          </p:nvPr>
        </p:nvSpPr>
        <p:spPr>
          <a:xfrm>
            <a:off x="735013" y="5635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0" name="Google Shape;670;p7:notes"/>
          <p:cNvSpPr txBox="1"/>
          <p:nvPr>
            <p:ph idx="1" type="body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1" name="Google Shape;671;p7:notes"/>
          <p:cNvSpPr txBox="1"/>
          <p:nvPr>
            <p:ph idx="12" type="sldNum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14400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8:notes"/>
          <p:cNvSpPr txBox="1"/>
          <p:nvPr>
            <p:ph idx="10" type="dt"/>
          </p:nvPr>
        </p:nvSpPr>
        <p:spPr>
          <a:xfrm>
            <a:off x="4023092" y="0"/>
            <a:ext cx="3077739" cy="471054"/>
          </a:xfrm>
          <a:prstGeom prst="rect">
            <a:avLst/>
          </a:prstGeom>
          <a:noFill/>
          <a:ln>
            <a:noFill/>
          </a:ln>
        </p:spPr>
        <p:txBody>
          <a:bodyPr anchorCtr="0" anchor="t" bIns="47100" lIns="94225" spcFirstLastPara="1" rIns="914400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11 June, 2026</a:t>
            </a:r>
            <a:endParaRPr/>
          </a:p>
        </p:txBody>
      </p:sp>
      <p:sp>
        <p:nvSpPr>
          <p:cNvPr id="682" name="Google Shape;682;p8:notes"/>
          <p:cNvSpPr txBox="1"/>
          <p:nvPr>
            <p:ph idx="12" type="sldNum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  <a:noFill/>
          <a:ln>
            <a:noFill/>
          </a:ln>
        </p:spPr>
        <p:txBody>
          <a:bodyPr anchorCtr="0" anchor="b" bIns="47100" lIns="94225" spcFirstLastPara="1" rIns="914400" wrap="square" tIns="471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83" name="Google Shape;683;p8:notes"/>
          <p:cNvSpPr/>
          <p:nvPr>
            <p:ph idx="2" type="sldImg"/>
          </p:nvPr>
        </p:nvSpPr>
        <p:spPr>
          <a:xfrm>
            <a:off x="735013" y="563563"/>
            <a:ext cx="5632450" cy="31686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4" name="Google Shape;684;p8:notes"/>
          <p:cNvSpPr txBox="1"/>
          <p:nvPr>
            <p:ph idx="1" type="body"/>
          </p:nvPr>
        </p:nvSpPr>
        <p:spPr>
          <a:xfrm>
            <a:off x="735012" y="4518025"/>
            <a:ext cx="5632450" cy="1000274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3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g"/><Relationship Id="rId3" Type="http://schemas.openxmlformats.org/officeDocument/2006/relationships/image" Target="../media/image3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png"/><Relationship Id="rId3" Type="http://schemas.openxmlformats.org/officeDocument/2006/relationships/image" Target="../media/image5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Relationship Id="rId3" Type="http://schemas.openxmlformats.org/officeDocument/2006/relationships/image" Target="../media/image5.pn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jpg"/><Relationship Id="rId3" Type="http://schemas.openxmlformats.org/officeDocument/2006/relationships/image" Target="../media/image5.png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Relationship Id="rId3" Type="http://schemas.openxmlformats.org/officeDocument/2006/relationships/image" Target="../media/image5.png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jpg"/><Relationship Id="rId3" Type="http://schemas.openxmlformats.org/officeDocument/2006/relationships/image" Target="../media/image5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jpg"/><Relationship Id="rId3" Type="http://schemas.openxmlformats.org/officeDocument/2006/relationships/image" Target="../media/image5.png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showMasterSp="0">
  <p:cSld name="Title">
    <p:bg>
      <p:bgPr>
        <a:solidFill>
          <a:schemeClr val="lt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10"/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18" name="Google Shape;18;p10"/>
            <p:cNvPicPr preferRelativeResize="0"/>
            <p:nvPr/>
          </p:nvPicPr>
          <p:blipFill rotWithShape="1">
            <a:blip r:embed="rId2">
              <a:alphaModFix/>
            </a:blip>
            <a:srcRect b="0" l="0" r="0"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" name="Google Shape;19;p10"/>
            <p:cNvSpPr/>
            <p:nvPr/>
          </p:nvSpPr>
          <p:spPr>
            <a:xfrm flipH="1" rot="10800000">
              <a:off x="0" y="1"/>
              <a:ext cx="12192000" cy="6858000"/>
            </a:xfrm>
            <a:prstGeom prst="rect">
              <a:avLst/>
            </a:prstGeom>
            <a:gradFill>
              <a:gsLst>
                <a:gs pos="0">
                  <a:srgbClr val="222222"/>
                </a:gs>
                <a:gs pos="25000">
                  <a:srgbClr val="222222"/>
                </a:gs>
                <a:gs pos="100000">
                  <a:srgbClr val="E60027">
                    <a:alpha val="14117"/>
                  </a:srgbClr>
                </a:gs>
              </a:gsLst>
              <a:lin ang="18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20" name="Google Shape;20;p10"/>
          <p:cNvSpPr txBox="1"/>
          <p:nvPr>
            <p:ph idx="1" type="body"/>
          </p:nvPr>
        </p:nvSpPr>
        <p:spPr>
          <a:xfrm>
            <a:off x="926539" y="5428378"/>
            <a:ext cx="9351056" cy="2897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175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​"/>
              <a:defRPr sz="1400">
                <a:solidFill>
                  <a:schemeClr val="dk2"/>
                </a:solidFill>
              </a:defRPr>
            </a:lvl1pPr>
            <a:lvl2pPr indent="-35433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  <a:defRPr/>
            </a:lvl2pPr>
            <a:lvl3pPr indent="-35433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‒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̶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sp>
        <p:nvSpPr>
          <p:cNvPr id="21" name="Google Shape;21;p10"/>
          <p:cNvSpPr txBox="1"/>
          <p:nvPr>
            <p:ph idx="2" type="subTitle"/>
          </p:nvPr>
        </p:nvSpPr>
        <p:spPr>
          <a:xfrm>
            <a:off x="927680" y="4264009"/>
            <a:ext cx="9351056" cy="4139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000"/>
              <a:buChar char="​"/>
              <a:defRPr sz="20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‒"/>
              <a:defRPr/>
            </a:lvl3pPr>
            <a:lvl4pPr lvl="3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̶"/>
              <a:defRPr/>
            </a:lvl5pPr>
            <a:lvl6pPr lvl="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lvl="6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lvl="7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lvl="8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sp>
        <p:nvSpPr>
          <p:cNvPr id="22" name="Google Shape;22;p10"/>
          <p:cNvSpPr txBox="1"/>
          <p:nvPr>
            <p:ph type="title"/>
          </p:nvPr>
        </p:nvSpPr>
        <p:spPr>
          <a:xfrm>
            <a:off x="927680" y="3587746"/>
            <a:ext cx="9351056" cy="55521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Arial"/>
              <a:buNone/>
              <a:defRPr b="1" i="0" sz="44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A red and black logo&#10;&#10;Description automatically generated" id="23" name="Google Shape;23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0832" y="765041"/>
            <a:ext cx="2404259" cy="921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EFAULT">
  <p:cSld name="1_DEFAULT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ast End" showMasterSp="0">
  <p:cSld name="Contrast End">
    <p:bg>
      <p:bgPr>
        <a:solidFill>
          <a:schemeClr val="lt1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22222"/>
              </a:gs>
              <a:gs pos="76000">
                <a:srgbClr val="222222"/>
              </a:gs>
              <a:gs pos="100000">
                <a:srgbClr val="E60027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7F7F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red and black logo&#10;&#10;Description automatically generated" id="27" name="Google Shape;27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888520" y="2968043"/>
            <a:ext cx="2404259" cy="921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 txBox="1"/>
          <p:nvPr>
            <p:ph idx="1" type="subTitle"/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​"/>
              <a:defRPr b="0"/>
            </a:lvl1pPr>
            <a:lvl2pPr lvl="1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  <a:defRPr/>
            </a:lvl2pPr>
            <a:lvl3pPr lvl="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‒"/>
              <a:defRPr/>
            </a:lvl3pPr>
            <a:lvl4pPr lvl="3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̶"/>
              <a:defRPr/>
            </a:lvl5pPr>
            <a:lvl6pPr lvl="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lvl="6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lvl="7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lvl="8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sp>
        <p:nvSpPr>
          <p:cNvPr id="30" name="Google Shape;30;p13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13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794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800"/>
              <a:buChar char="​"/>
              <a:defRPr b="0" sz="800"/>
            </a:lvl1pPr>
            <a:lvl2pPr indent="-35433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  <a:defRPr/>
            </a:lvl2pPr>
            <a:lvl3pPr indent="-35433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‒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̶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type="title"/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-line + Subtitle">
  <p:cSld name="2-line + Subtitl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/>
          <p:nvPr>
            <p:ph idx="1" type="subTitle"/>
          </p:nvPr>
        </p:nvSpPr>
        <p:spPr>
          <a:xfrm>
            <a:off x="554736" y="1022441"/>
            <a:ext cx="1108252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5" name="Google Shape;35;p14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14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794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800"/>
              <a:buChar char="​"/>
              <a:defRPr b="0" sz="800"/>
            </a:lvl1pPr>
            <a:lvl2pPr indent="-35433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  <a:defRPr/>
            </a:lvl2pPr>
            <a:lvl3pPr indent="-35433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‒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̶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type="title"/>
          </p:nvPr>
        </p:nvSpPr>
        <p:spPr>
          <a:xfrm>
            <a:off x="554736" y="172212"/>
            <a:ext cx="1108252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p Left">
  <p:cSld name="Top Lef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 txBox="1"/>
          <p:nvPr>
            <p:ph type="title"/>
          </p:nvPr>
        </p:nvSpPr>
        <p:spPr>
          <a:xfrm>
            <a:off x="554736" y="1408557"/>
            <a:ext cx="381304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5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5"/>
          <p:cNvSpPr txBox="1"/>
          <p:nvPr>
            <p:ph idx="1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794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800"/>
              <a:buChar char="​"/>
              <a:defRPr b="0" sz="800"/>
            </a:lvl1pPr>
            <a:lvl2pPr indent="-35433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  <a:defRPr/>
            </a:lvl2pPr>
            <a:lvl3pPr indent="-35433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‒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̶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d Left">
  <p:cSld name="Mid Lef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6"/>
          <p:cNvSpPr txBox="1"/>
          <p:nvPr>
            <p:ph type="title"/>
          </p:nvPr>
        </p:nvSpPr>
        <p:spPr>
          <a:xfrm>
            <a:off x="554736" y="3044280"/>
            <a:ext cx="5065776" cy="76944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36575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16"/>
          <p:cNvSpPr txBox="1"/>
          <p:nvPr>
            <p:ph idx="1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794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800"/>
              <a:buChar char="​"/>
              <a:defRPr b="0" sz="800"/>
            </a:lvl1pPr>
            <a:lvl2pPr indent="-35433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  <a:defRPr/>
            </a:lvl2pPr>
            <a:lvl3pPr indent="-35433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‒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̶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7"/>
          <p:cNvSpPr txBox="1"/>
          <p:nvPr>
            <p:ph type="title"/>
          </p:nvPr>
        </p:nvSpPr>
        <p:spPr>
          <a:xfrm>
            <a:off x="1505712" y="3556229"/>
            <a:ext cx="9180576" cy="5232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" type="subTitle"/>
          </p:nvPr>
        </p:nvSpPr>
        <p:spPr>
          <a:xfrm>
            <a:off x="1505712" y="4284630"/>
            <a:ext cx="918057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9" name="Google Shape;49;p17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17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794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800"/>
              <a:buChar char="​"/>
              <a:defRPr b="0" sz="800"/>
            </a:lvl1pPr>
            <a:lvl2pPr indent="-35433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  <a:defRPr/>
            </a:lvl2pPr>
            <a:lvl3pPr indent="-35433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‒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̶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/4" showMasterSp="0">
  <p:cSld name="1/4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8"/>
          <p:cNvSpPr/>
          <p:nvPr/>
        </p:nvSpPr>
        <p:spPr>
          <a:xfrm>
            <a:off x="3413760" y="0"/>
            <a:ext cx="8778240" cy="6858000"/>
          </a:xfrm>
          <a:prstGeom prst="rect">
            <a:avLst/>
          </a:prstGeom>
          <a:solidFill>
            <a:srgbClr val="C7C7C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8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8"/>
          <p:cNvSpPr txBox="1"/>
          <p:nvPr>
            <p:ph idx="1" type="subTitle"/>
          </p:nvPr>
        </p:nvSpPr>
        <p:spPr>
          <a:xfrm>
            <a:off x="554736" y="3659644"/>
            <a:ext cx="251460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5" name="Google Shape;55;p18"/>
          <p:cNvSpPr txBox="1"/>
          <p:nvPr>
            <p:ph idx="2" type="body"/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794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800"/>
              <a:buChar char="​"/>
              <a:defRPr b="0" sz="800"/>
            </a:lvl1pPr>
            <a:lvl2pPr indent="-35433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  <a:defRPr/>
            </a:lvl2pPr>
            <a:lvl3pPr indent="-35433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‒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̶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type="title"/>
          </p:nvPr>
        </p:nvSpPr>
        <p:spPr>
          <a:xfrm>
            <a:off x="554736" y="2744369"/>
            <a:ext cx="2514600" cy="76944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57" name="Google Shape;57;p18"/>
          <p:cNvGrpSpPr/>
          <p:nvPr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descr="A red text on a black background&#10;&#10;Description automatically generated" id="58" name="Google Shape;58;p18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54735" y="6378128"/>
              <a:ext cx="666774" cy="1781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" name="Google Shape;59;p18"/>
            <p:cNvSpPr txBox="1"/>
            <p:nvPr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0" spcFirstLastPara="1" rIns="0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00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Copyright © Digitus 2025, All rights reserved</a:t>
              </a:r>
              <a:endParaRPr b="0" i="0" sz="7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/3" showMasterSp="0">
  <p:cSld name="1/3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9"/>
          <p:cNvSpPr/>
          <p:nvPr/>
        </p:nvSpPr>
        <p:spPr>
          <a:xfrm>
            <a:off x="4364736" y="0"/>
            <a:ext cx="7827264" cy="6858000"/>
          </a:xfrm>
          <a:prstGeom prst="rect">
            <a:avLst/>
          </a:prstGeom>
          <a:solidFill>
            <a:srgbClr val="C7C7C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9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9"/>
          <p:cNvSpPr txBox="1"/>
          <p:nvPr>
            <p:ph idx="1" type="subTitle"/>
          </p:nvPr>
        </p:nvSpPr>
        <p:spPr>
          <a:xfrm>
            <a:off x="554735" y="3659644"/>
            <a:ext cx="3465575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4" name="Google Shape;64;p19"/>
          <p:cNvSpPr txBox="1"/>
          <p:nvPr>
            <p:ph idx="2" type="body"/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794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800"/>
              <a:buChar char="​"/>
              <a:defRPr b="0" sz="800"/>
            </a:lvl1pPr>
            <a:lvl2pPr indent="-35433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  <a:defRPr/>
            </a:lvl2pPr>
            <a:lvl3pPr indent="-35433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‒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̶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sp>
        <p:nvSpPr>
          <p:cNvPr id="65" name="Google Shape;65;p19"/>
          <p:cNvSpPr txBox="1"/>
          <p:nvPr>
            <p:ph type="title"/>
          </p:nvPr>
        </p:nvSpPr>
        <p:spPr>
          <a:xfrm>
            <a:off x="554736" y="2744369"/>
            <a:ext cx="3465574" cy="76944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66" name="Google Shape;66;p19"/>
          <p:cNvGrpSpPr/>
          <p:nvPr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descr="A red text on a black background&#10;&#10;Description automatically generated" id="67" name="Google Shape;67;p1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54735" y="6378128"/>
              <a:ext cx="666774" cy="1781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" name="Google Shape;68;p19"/>
            <p:cNvSpPr txBox="1"/>
            <p:nvPr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0" spcFirstLastPara="1" rIns="0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00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Copyright © Digitus 2025, All rights reserved</a:t>
              </a:r>
              <a:endParaRPr b="0" i="0" sz="7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/2" showMasterSp="0">
  <p:cSld name="1/2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0"/>
          <p:cNvSpPr/>
          <p:nvPr/>
        </p:nvSpPr>
        <p:spPr>
          <a:xfrm>
            <a:off x="6092952" y="0"/>
            <a:ext cx="6099048" cy="6858000"/>
          </a:xfrm>
          <a:prstGeom prst="rect">
            <a:avLst/>
          </a:prstGeom>
          <a:solidFill>
            <a:srgbClr val="C7C7C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20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20"/>
          <p:cNvSpPr txBox="1"/>
          <p:nvPr>
            <p:ph type="title"/>
          </p:nvPr>
        </p:nvSpPr>
        <p:spPr>
          <a:xfrm>
            <a:off x="554736" y="172212"/>
            <a:ext cx="5065776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" type="subTitle"/>
          </p:nvPr>
        </p:nvSpPr>
        <p:spPr>
          <a:xfrm>
            <a:off x="554735" y="637721"/>
            <a:ext cx="506577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4" name="Google Shape;74;p20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794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800"/>
              <a:buChar char="​"/>
              <a:defRPr b="0" sz="800"/>
            </a:lvl1pPr>
            <a:lvl2pPr indent="-35433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  <a:defRPr/>
            </a:lvl2pPr>
            <a:lvl3pPr indent="-35433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‒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̶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grpSp>
        <p:nvGrpSpPr>
          <p:cNvPr id="75" name="Google Shape;75;p20"/>
          <p:cNvGrpSpPr/>
          <p:nvPr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descr="A red text on a black background&#10;&#10;Description automatically generated" id="76" name="Google Shape;76;p20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54735" y="6378128"/>
              <a:ext cx="666774" cy="1781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7" name="Google Shape;77;p20"/>
            <p:cNvSpPr txBox="1"/>
            <p:nvPr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0" spcFirstLastPara="1" rIns="0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00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Copyright © Digitus 2025, All rights reserved</a:t>
              </a:r>
              <a:endParaRPr b="0" i="0" sz="7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/3" showMasterSp="0">
  <p:cSld name="2/3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>
            <a:off x="554736" y="172212"/>
            <a:ext cx="6967728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/>
          <p:nvPr/>
        </p:nvSpPr>
        <p:spPr>
          <a:xfrm>
            <a:off x="7830312" y="0"/>
            <a:ext cx="4361688" cy="6858000"/>
          </a:xfrm>
          <a:prstGeom prst="rect">
            <a:avLst/>
          </a:prstGeom>
          <a:solidFill>
            <a:srgbClr val="C7C7C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21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1"/>
          <p:cNvSpPr txBox="1"/>
          <p:nvPr>
            <p:ph idx="1" type="subTitle"/>
          </p:nvPr>
        </p:nvSpPr>
        <p:spPr>
          <a:xfrm>
            <a:off x="554735" y="637721"/>
            <a:ext cx="696772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3" name="Google Shape;83;p21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794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800"/>
              <a:buChar char="​"/>
              <a:defRPr b="0" sz="800"/>
            </a:lvl1pPr>
            <a:lvl2pPr indent="-35433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  <a:defRPr/>
            </a:lvl2pPr>
            <a:lvl3pPr indent="-35433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‒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̶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grpSp>
        <p:nvGrpSpPr>
          <p:cNvPr id="84" name="Google Shape;84;p21"/>
          <p:cNvGrpSpPr/>
          <p:nvPr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descr="A red text on a black background&#10;&#10;Description automatically generated" id="85" name="Google Shape;85;p2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54735" y="6378128"/>
              <a:ext cx="666774" cy="1781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21"/>
            <p:cNvSpPr txBox="1"/>
            <p:nvPr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0" spcFirstLastPara="1" rIns="0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00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Copyright © Digitus 2025, All rights reserved</a:t>
              </a:r>
              <a:endParaRPr b="0" i="0" sz="7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/4 " showMasterSp="0">
  <p:cSld name="3/4 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2"/>
          <p:cNvSpPr/>
          <p:nvPr/>
        </p:nvSpPr>
        <p:spPr>
          <a:xfrm>
            <a:off x="8781416" y="0"/>
            <a:ext cx="3410584" cy="6858000"/>
          </a:xfrm>
          <a:prstGeom prst="rect">
            <a:avLst/>
          </a:prstGeom>
          <a:solidFill>
            <a:srgbClr val="C7C7C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2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2"/>
          <p:cNvSpPr txBox="1"/>
          <p:nvPr>
            <p:ph type="title"/>
          </p:nvPr>
        </p:nvSpPr>
        <p:spPr>
          <a:xfrm>
            <a:off x="554736" y="172212"/>
            <a:ext cx="7918704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2"/>
          <p:cNvSpPr txBox="1"/>
          <p:nvPr>
            <p:ph idx="1" type="subTitle"/>
          </p:nvPr>
        </p:nvSpPr>
        <p:spPr>
          <a:xfrm>
            <a:off x="554735" y="637721"/>
            <a:ext cx="7918704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b="0" sz="1600" u="none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2" name="Google Shape;92;p22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794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800"/>
              <a:buChar char="​"/>
              <a:defRPr b="0" sz="800"/>
            </a:lvl1pPr>
            <a:lvl2pPr indent="-35433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  <a:defRPr/>
            </a:lvl2pPr>
            <a:lvl3pPr indent="-35433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‒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̶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grpSp>
        <p:nvGrpSpPr>
          <p:cNvPr id="93" name="Google Shape;93;p22"/>
          <p:cNvGrpSpPr/>
          <p:nvPr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descr="A red text on a black background&#10;&#10;Description automatically generated" id="94" name="Google Shape;94;p2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54735" y="6378128"/>
              <a:ext cx="666774" cy="1781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5" name="Google Shape;95;p22"/>
            <p:cNvSpPr txBox="1"/>
            <p:nvPr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0" spcFirstLastPara="1" rIns="0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00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Copyright © Digitus 2025, All rights reserved</a:t>
              </a:r>
              <a:endParaRPr b="0" i="0" sz="7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-line" showMasterSp="0">
  <p:cSld name="3-line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3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23"/>
          <p:cNvSpPr txBox="1"/>
          <p:nvPr>
            <p:ph type="title"/>
          </p:nvPr>
        </p:nvSpPr>
        <p:spPr>
          <a:xfrm>
            <a:off x="554736" y="172212"/>
            <a:ext cx="11082528" cy="11541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3"/>
          <p:cNvSpPr txBox="1"/>
          <p:nvPr>
            <p:ph idx="1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794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800"/>
              <a:buChar char="​"/>
              <a:defRPr b="0" sz="800"/>
            </a:lvl1pPr>
            <a:lvl2pPr indent="-35433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•"/>
              <a:defRPr/>
            </a:lvl2pPr>
            <a:lvl3pPr indent="-35433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80"/>
              <a:buChar char="‒"/>
              <a:defRPr/>
            </a:lvl3pPr>
            <a:lvl4pPr indent="-3429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Char char="̶"/>
              <a:defRPr/>
            </a:lvl5pPr>
            <a:lvl6pPr indent="-3429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6pPr>
            <a:lvl7pPr indent="-3429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7pPr>
            <a:lvl8pPr indent="-3429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▫"/>
              <a:defRPr/>
            </a:lvl8pPr>
            <a:lvl9pPr indent="-342900" lvl="8" marL="411480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800"/>
              <a:buChar char="▫"/>
              <a:defRPr/>
            </a:lvl9pPr>
          </a:lstStyle>
          <a:p/>
        </p:txBody>
      </p:sp>
      <p:grpSp>
        <p:nvGrpSpPr>
          <p:cNvPr id="100" name="Google Shape;100;p23"/>
          <p:cNvGrpSpPr/>
          <p:nvPr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descr="A red text on a black background&#10;&#10;Description automatically generated" id="101" name="Google Shape;101;p2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554735" y="6378128"/>
              <a:ext cx="666774" cy="1781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23"/>
            <p:cNvSpPr txBox="1"/>
            <p:nvPr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0" spcFirstLastPara="1" rIns="0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00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Copyright © Digitus 2025, All rights reserved</a:t>
              </a:r>
              <a:endParaRPr b="0" i="0" sz="7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03" name="Google Shape;103;p23"/>
            <p:cNvCxnSpPr/>
            <p:nvPr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" showMasterSp="0">
  <p:cSld name="Custom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4"/>
          <p:cNvPicPr preferRelativeResize="0"/>
          <p:nvPr/>
        </p:nvPicPr>
        <p:blipFill rotWithShape="1">
          <a:blip r:embed="rId2">
            <a:alphaModFix/>
          </a:blip>
          <a:srcRect b="7813" l="0" r="0" t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4"/>
          <p:cNvSpPr/>
          <p:nvPr/>
        </p:nvSpPr>
        <p:spPr>
          <a:xfrm flipH="1" rot="10800000">
            <a:off x="-1" y="0"/>
            <a:ext cx="12192000" cy="6858000"/>
          </a:xfrm>
          <a:prstGeom prst="rect">
            <a:avLst/>
          </a:prstGeom>
          <a:gradFill>
            <a:gsLst>
              <a:gs pos="0">
                <a:srgbClr val="222222">
                  <a:alpha val="78039"/>
                </a:srgbClr>
              </a:gs>
              <a:gs pos="63000">
                <a:srgbClr val="222222">
                  <a:alpha val="78039"/>
                </a:srgbClr>
              </a:gs>
              <a:gs pos="100000">
                <a:srgbClr val="E60027">
                  <a:alpha val="43921"/>
                </a:srgbClr>
              </a:gs>
            </a:gsLst>
            <a:lin ang="18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7F7F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A red text on a black background&#10;&#10;Description automatically generated" id="107" name="Google Shape;107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8379" y="6378128"/>
            <a:ext cx="666774" cy="178122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4"/>
          <p:cNvSpPr txBox="1"/>
          <p:nvPr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00">
                <a:solidFill>
                  <a:srgbClr val="FEFFFF"/>
                </a:solidFill>
                <a:latin typeface="Arial"/>
                <a:ea typeface="Arial"/>
                <a:cs typeface="Arial"/>
                <a:sym typeface="Arial"/>
              </a:rPr>
              <a:t>Copyright © Digitus 2025, All rights reserved</a:t>
            </a:r>
            <a:endParaRPr b="0" i="0" sz="700">
              <a:solidFill>
                <a:srgbClr val="FE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9" name="Google Shape;109;p24"/>
          <p:cNvCxnSpPr/>
          <p:nvPr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cap="flat" cmpd="sng" w="12700">
            <a:solidFill>
              <a:srgbClr val="FEFFFF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10" name="Google Shape;110;p24"/>
          <p:cNvSpPr/>
          <p:nvPr/>
        </p:nvSpPr>
        <p:spPr>
          <a:xfrm>
            <a:off x="11248120" y="6405634"/>
            <a:ext cx="325501" cy="1231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rgbClr val="FEFFFF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800">
              <a:solidFill>
                <a:srgbClr val="FE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1" name="Google Shape;111;p24"/>
          <p:cNvSpPr txBox="1"/>
          <p:nvPr>
            <p:ph type="title"/>
          </p:nvPr>
        </p:nvSpPr>
        <p:spPr>
          <a:xfrm>
            <a:off x="554735" y="934198"/>
            <a:ext cx="5541264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" showMasterSp="0">
  <p:cSld name="End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25"/>
          <p:cNvGrpSpPr/>
          <p:nvPr/>
        </p:nvGrpSpPr>
        <p:grpSpPr>
          <a:xfrm>
            <a:off x="4892069" y="3030462"/>
            <a:ext cx="2414960" cy="901451"/>
            <a:chOff x="927680" y="805367"/>
            <a:chExt cx="2414960" cy="901451"/>
          </a:xfrm>
        </p:grpSpPr>
        <p:grpSp>
          <p:nvGrpSpPr>
            <p:cNvPr id="114" name="Google Shape;114;p25"/>
            <p:cNvGrpSpPr/>
            <p:nvPr/>
          </p:nvGrpSpPr>
          <p:grpSpPr>
            <a:xfrm>
              <a:off x="927680" y="805367"/>
              <a:ext cx="2414960" cy="646747"/>
              <a:chOff x="821000" y="759647"/>
              <a:chExt cx="3107744" cy="832281"/>
            </a:xfrm>
          </p:grpSpPr>
          <p:sp>
            <p:nvSpPr>
              <p:cNvPr id="115" name="Google Shape;115;p25"/>
              <p:cNvSpPr/>
              <p:nvPr/>
            </p:nvSpPr>
            <p:spPr>
              <a:xfrm>
                <a:off x="821000" y="759647"/>
                <a:ext cx="554767" cy="647185"/>
              </a:xfrm>
              <a:custGeom>
                <a:rect b="b" l="l" r="r" t="t"/>
                <a:pathLst>
                  <a:path extrusionOk="0" h="647185" w="554767">
                    <a:moveTo>
                      <a:pt x="554768" y="323593"/>
                    </a:moveTo>
                    <a:cubicBezTo>
                      <a:pt x="554768" y="502032"/>
                      <a:pt x="409614" y="647186"/>
                      <a:pt x="231175" y="647186"/>
                    </a:cubicBezTo>
                    <a:lnTo>
                      <a:pt x="0" y="647186"/>
                    </a:lnTo>
                    <a:lnTo>
                      <a:pt x="0" y="554768"/>
                    </a:lnTo>
                    <a:lnTo>
                      <a:pt x="231175" y="554768"/>
                    </a:lnTo>
                    <a:cubicBezTo>
                      <a:pt x="358576" y="554768"/>
                      <a:pt x="462350" y="451124"/>
                      <a:pt x="462350" y="323593"/>
                    </a:cubicBezTo>
                    <a:cubicBezTo>
                      <a:pt x="462350" y="196061"/>
                      <a:pt x="358576" y="92418"/>
                      <a:pt x="231175" y="92418"/>
                    </a:cubicBezTo>
                    <a:lnTo>
                      <a:pt x="0" y="92418"/>
                    </a:lnTo>
                    <a:lnTo>
                      <a:pt x="0" y="0"/>
                    </a:lnTo>
                    <a:lnTo>
                      <a:pt x="231175" y="0"/>
                    </a:lnTo>
                    <a:cubicBezTo>
                      <a:pt x="409614" y="0"/>
                      <a:pt x="554768" y="145153"/>
                      <a:pt x="554768" y="323593"/>
                    </a:cubicBezTo>
                  </a:path>
                </a:pathLst>
              </a:custGeom>
              <a:solidFill>
                <a:srgbClr val="EA002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22222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25"/>
              <p:cNvSpPr/>
              <p:nvPr/>
            </p:nvSpPr>
            <p:spPr>
              <a:xfrm>
                <a:off x="1485807" y="898404"/>
                <a:ext cx="92417" cy="508558"/>
              </a:xfrm>
              <a:custGeom>
                <a:rect b="b" l="l" r="r" t="t"/>
                <a:pathLst>
                  <a:path extrusionOk="0" h="508558" w="92417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22222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17;p25"/>
              <p:cNvSpPr/>
              <p:nvPr/>
            </p:nvSpPr>
            <p:spPr>
              <a:xfrm>
                <a:off x="1688265" y="898404"/>
                <a:ext cx="508558" cy="693524"/>
              </a:xfrm>
              <a:custGeom>
                <a:rect b="b" l="l" r="r" t="t"/>
                <a:pathLst>
                  <a:path extrusionOk="0" h="693524" w="508558">
                    <a:moveTo>
                      <a:pt x="508559" y="0"/>
                    </a:moveTo>
                    <a:lnTo>
                      <a:pt x="508559" y="92418"/>
                    </a:lnTo>
                    <a:lnTo>
                      <a:pt x="254279" y="92418"/>
                    </a:lnTo>
                    <a:cubicBezTo>
                      <a:pt x="165125" y="92418"/>
                      <a:pt x="92418" y="164994"/>
                      <a:pt x="92418" y="254279"/>
                    </a:cubicBezTo>
                    <a:cubicBezTo>
                      <a:pt x="92418" y="308190"/>
                      <a:pt x="119177" y="358315"/>
                      <a:pt x="163820" y="388468"/>
                    </a:cubicBezTo>
                    <a:lnTo>
                      <a:pt x="112128" y="465091"/>
                    </a:lnTo>
                    <a:cubicBezTo>
                      <a:pt x="41901" y="417708"/>
                      <a:pt x="0" y="338865"/>
                      <a:pt x="0" y="254279"/>
                    </a:cubicBezTo>
                    <a:cubicBezTo>
                      <a:pt x="0" y="114086"/>
                      <a:pt x="114086" y="0"/>
                      <a:pt x="254279" y="0"/>
                    </a:cubicBezTo>
                    <a:lnTo>
                      <a:pt x="508559" y="0"/>
                    </a:lnTo>
                    <a:close/>
                    <a:moveTo>
                      <a:pt x="416141" y="277384"/>
                    </a:moveTo>
                    <a:lnTo>
                      <a:pt x="508559" y="277384"/>
                    </a:lnTo>
                    <a:lnTo>
                      <a:pt x="508559" y="452821"/>
                    </a:lnTo>
                    <a:cubicBezTo>
                      <a:pt x="508559" y="585574"/>
                      <a:pt x="400608" y="693525"/>
                      <a:pt x="267855" y="693525"/>
                    </a:cubicBezTo>
                    <a:lnTo>
                      <a:pt x="92418" y="693525"/>
                    </a:lnTo>
                    <a:lnTo>
                      <a:pt x="92418" y="601107"/>
                    </a:lnTo>
                    <a:lnTo>
                      <a:pt x="267855" y="601107"/>
                    </a:lnTo>
                    <a:cubicBezTo>
                      <a:pt x="349569" y="601107"/>
                      <a:pt x="416141" y="534666"/>
                      <a:pt x="416141" y="452821"/>
                    </a:cubicBezTo>
                    <a:lnTo>
                      <a:pt x="416141" y="277384"/>
                    </a:lnTo>
                    <a:close/>
                  </a:path>
                </a:pathLst>
              </a:custGeom>
              <a:solidFill>
                <a:srgbClr val="EA002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22222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18;p25"/>
              <p:cNvSpPr/>
              <p:nvPr/>
            </p:nvSpPr>
            <p:spPr>
              <a:xfrm>
                <a:off x="2320831" y="898404"/>
                <a:ext cx="92417" cy="508558"/>
              </a:xfrm>
              <a:custGeom>
                <a:rect b="b" l="l" r="r" t="t"/>
                <a:pathLst>
                  <a:path extrusionOk="0" h="508558" w="92417">
                    <a:moveTo>
                      <a:pt x="0" y="0"/>
                    </a:moveTo>
                    <a:lnTo>
                      <a:pt x="92418" y="0"/>
                    </a:lnTo>
                    <a:lnTo>
                      <a:pt x="92418" y="508559"/>
                    </a:lnTo>
                    <a:lnTo>
                      <a:pt x="0" y="508559"/>
                    </a:lnTo>
                    <a:close/>
                  </a:path>
                </a:pathLst>
              </a:custGeom>
              <a:solidFill>
                <a:srgbClr val="EA002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22222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119;p25"/>
              <p:cNvSpPr/>
              <p:nvPr/>
            </p:nvSpPr>
            <p:spPr>
              <a:xfrm>
                <a:off x="2550048" y="759647"/>
                <a:ext cx="231174" cy="647316"/>
              </a:xfrm>
              <a:custGeom>
                <a:rect b="b" l="l" r="r" t="t"/>
                <a:pathLst>
                  <a:path extrusionOk="0" h="647316" w="231174">
                    <a:moveTo>
                      <a:pt x="231175" y="138757"/>
                    </a:moveTo>
                    <a:lnTo>
                      <a:pt x="231175" y="231175"/>
                    </a:lnTo>
                    <a:lnTo>
                      <a:pt x="92548" y="231175"/>
                    </a:lnTo>
                    <a:lnTo>
                      <a:pt x="92548" y="647316"/>
                    </a:lnTo>
                    <a:lnTo>
                      <a:pt x="0" y="647316"/>
                    </a:lnTo>
                    <a:lnTo>
                      <a:pt x="0" y="0"/>
                    </a:lnTo>
                    <a:lnTo>
                      <a:pt x="92548" y="0"/>
                    </a:lnTo>
                    <a:lnTo>
                      <a:pt x="92548" y="138757"/>
                    </a:lnTo>
                    <a:lnTo>
                      <a:pt x="231175" y="138757"/>
                    </a:lnTo>
                    <a:close/>
                  </a:path>
                </a:pathLst>
              </a:custGeom>
              <a:solidFill>
                <a:srgbClr val="EA002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22222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120;p25"/>
              <p:cNvSpPr/>
              <p:nvPr/>
            </p:nvSpPr>
            <p:spPr>
              <a:xfrm>
                <a:off x="2857977" y="898404"/>
                <a:ext cx="508558" cy="508558"/>
              </a:xfrm>
              <a:custGeom>
                <a:rect b="b" l="l" r="r" t="t"/>
                <a:pathLst>
                  <a:path extrusionOk="0" h="508558" w="508558">
                    <a:moveTo>
                      <a:pt x="508559" y="0"/>
                    </a:moveTo>
                    <a:lnTo>
                      <a:pt x="508559" y="254279"/>
                    </a:lnTo>
                    <a:cubicBezTo>
                      <a:pt x="508559" y="394473"/>
                      <a:pt x="394473" y="508559"/>
                      <a:pt x="254279" y="508559"/>
                    </a:cubicBezTo>
                    <a:cubicBezTo>
                      <a:pt x="114086" y="508559"/>
                      <a:pt x="0" y="394473"/>
                      <a:pt x="0" y="254279"/>
                    </a:cubicBezTo>
                    <a:lnTo>
                      <a:pt x="0" y="0"/>
                    </a:lnTo>
                    <a:lnTo>
                      <a:pt x="92418" y="0"/>
                    </a:lnTo>
                    <a:lnTo>
                      <a:pt x="92418" y="254279"/>
                    </a:lnTo>
                    <a:cubicBezTo>
                      <a:pt x="92418" y="343564"/>
                      <a:pt x="164994" y="416141"/>
                      <a:pt x="254279" y="416141"/>
                    </a:cubicBezTo>
                    <a:cubicBezTo>
                      <a:pt x="343564" y="416141"/>
                      <a:pt x="416141" y="343564"/>
                      <a:pt x="416141" y="254279"/>
                    </a:cubicBezTo>
                    <a:lnTo>
                      <a:pt x="416141" y="0"/>
                    </a:lnTo>
                    <a:lnTo>
                      <a:pt x="508559" y="0"/>
                    </a:lnTo>
                    <a:close/>
                  </a:path>
                </a:pathLst>
              </a:custGeom>
              <a:solidFill>
                <a:srgbClr val="EA002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22222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25"/>
              <p:cNvSpPr/>
              <p:nvPr/>
            </p:nvSpPr>
            <p:spPr>
              <a:xfrm>
                <a:off x="3466394" y="898534"/>
                <a:ext cx="462350" cy="508428"/>
              </a:xfrm>
              <a:custGeom>
                <a:rect b="b" l="l" r="r" t="t"/>
                <a:pathLst>
                  <a:path extrusionOk="0" h="508428" w="462350">
                    <a:moveTo>
                      <a:pt x="462350" y="363928"/>
                    </a:moveTo>
                    <a:cubicBezTo>
                      <a:pt x="462350" y="443553"/>
                      <a:pt x="397605" y="508428"/>
                      <a:pt x="317849" y="508428"/>
                    </a:cubicBezTo>
                    <a:lnTo>
                      <a:pt x="23104" y="508428"/>
                    </a:lnTo>
                    <a:lnTo>
                      <a:pt x="23104" y="416011"/>
                    </a:lnTo>
                    <a:lnTo>
                      <a:pt x="317849" y="416011"/>
                    </a:lnTo>
                    <a:cubicBezTo>
                      <a:pt x="346436" y="416011"/>
                      <a:pt x="369802" y="392645"/>
                      <a:pt x="369802" y="364058"/>
                    </a:cubicBezTo>
                    <a:cubicBezTo>
                      <a:pt x="369802" y="337951"/>
                      <a:pt x="350222" y="315761"/>
                      <a:pt x="324245" y="312497"/>
                    </a:cubicBezTo>
                    <a:lnTo>
                      <a:pt x="126487" y="287827"/>
                    </a:lnTo>
                    <a:cubicBezTo>
                      <a:pt x="54302" y="278820"/>
                      <a:pt x="0" y="217208"/>
                      <a:pt x="0" y="144501"/>
                    </a:cubicBezTo>
                    <a:cubicBezTo>
                      <a:pt x="0" y="64875"/>
                      <a:pt x="64745" y="0"/>
                      <a:pt x="144501" y="0"/>
                    </a:cubicBezTo>
                    <a:lnTo>
                      <a:pt x="439246" y="0"/>
                    </a:lnTo>
                    <a:lnTo>
                      <a:pt x="439246" y="92418"/>
                    </a:lnTo>
                    <a:lnTo>
                      <a:pt x="144501" y="92418"/>
                    </a:lnTo>
                    <a:cubicBezTo>
                      <a:pt x="115914" y="92418"/>
                      <a:pt x="92548" y="115783"/>
                      <a:pt x="92548" y="144370"/>
                    </a:cubicBezTo>
                    <a:cubicBezTo>
                      <a:pt x="92548" y="170477"/>
                      <a:pt x="112128" y="192668"/>
                      <a:pt x="138105" y="195931"/>
                    </a:cubicBezTo>
                    <a:lnTo>
                      <a:pt x="335863" y="220602"/>
                    </a:lnTo>
                    <a:cubicBezTo>
                      <a:pt x="407918" y="229609"/>
                      <a:pt x="462350" y="291220"/>
                      <a:pt x="462350" y="363928"/>
                    </a:cubicBezTo>
                  </a:path>
                </a:pathLst>
              </a:custGeom>
              <a:solidFill>
                <a:srgbClr val="EA002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222222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22" name="Google Shape;122;p25"/>
            <p:cNvGrpSpPr/>
            <p:nvPr/>
          </p:nvGrpSpPr>
          <p:grpSpPr>
            <a:xfrm>
              <a:off x="1411827" y="1629524"/>
              <a:ext cx="1446765" cy="77294"/>
              <a:chOff x="1444036" y="1820232"/>
              <a:chExt cx="1861801" cy="99467"/>
            </a:xfrm>
          </p:grpSpPr>
          <p:sp>
            <p:nvSpPr>
              <p:cNvPr id="123" name="Google Shape;123;p25"/>
              <p:cNvSpPr/>
              <p:nvPr/>
            </p:nvSpPr>
            <p:spPr>
              <a:xfrm>
                <a:off x="1444036" y="1827411"/>
                <a:ext cx="54824" cy="66310"/>
              </a:xfrm>
              <a:custGeom>
                <a:rect b="b" l="l" r="r" t="t"/>
                <a:pathLst>
                  <a:path extrusionOk="0" h="66310" w="54824">
                    <a:moveTo>
                      <a:pt x="54824" y="0"/>
                    </a:moveTo>
                    <a:lnTo>
                      <a:pt x="32894" y="42293"/>
                    </a:lnTo>
                    <a:lnTo>
                      <a:pt x="32894" y="66311"/>
                    </a:lnTo>
                    <a:lnTo>
                      <a:pt x="21930" y="66311"/>
                    </a:lnTo>
                    <a:lnTo>
                      <a:pt x="21930" y="42293"/>
                    </a:lnTo>
                    <a:lnTo>
                      <a:pt x="0" y="0"/>
                    </a:lnTo>
                    <a:lnTo>
                      <a:pt x="12009" y="0"/>
                    </a:lnTo>
                    <a:lnTo>
                      <a:pt x="27412" y="32633"/>
                    </a:lnTo>
                    <a:lnTo>
                      <a:pt x="42815" y="0"/>
                    </a:lnTo>
                    <a:lnTo>
                      <a:pt x="54824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25"/>
              <p:cNvSpPr/>
              <p:nvPr/>
            </p:nvSpPr>
            <p:spPr>
              <a:xfrm>
                <a:off x="1511653" y="1840334"/>
                <a:ext cx="53649" cy="54301"/>
              </a:xfrm>
              <a:custGeom>
                <a:rect b="b" l="l" r="r" t="t"/>
                <a:pathLst>
                  <a:path extrusionOk="0" h="54301" w="53649">
                    <a:moveTo>
                      <a:pt x="12792" y="50908"/>
                    </a:moveTo>
                    <a:cubicBezTo>
                      <a:pt x="8746" y="48689"/>
                      <a:pt x="5613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175" y="17100"/>
                      <a:pt x="3524" y="12923"/>
                    </a:cubicBezTo>
                    <a:cubicBezTo>
                      <a:pt x="5874" y="8746"/>
                      <a:pt x="9137" y="5613"/>
                      <a:pt x="13184" y="3394"/>
                    </a:cubicBezTo>
                    <a:cubicBezTo>
                      <a:pt x="17230" y="1175"/>
                      <a:pt x="21799" y="0"/>
                      <a:pt x="26890" y="0"/>
                    </a:cubicBezTo>
                    <a:cubicBezTo>
                      <a:pt x="31981" y="0"/>
                      <a:pt x="36419" y="1175"/>
                      <a:pt x="40465" y="3394"/>
                    </a:cubicBezTo>
                    <a:cubicBezTo>
                      <a:pt x="44512" y="5613"/>
                      <a:pt x="47775" y="8746"/>
                      <a:pt x="50125" y="12923"/>
                    </a:cubicBezTo>
                    <a:cubicBezTo>
                      <a:pt x="52475" y="17100"/>
                      <a:pt x="53649" y="21799"/>
                      <a:pt x="53649" y="27151"/>
                    </a:cubicBezTo>
                    <a:cubicBezTo>
                      <a:pt x="53649" y="32503"/>
                      <a:pt x="52475" y="37202"/>
                      <a:pt x="49994" y="41379"/>
                    </a:cubicBezTo>
                    <a:cubicBezTo>
                      <a:pt x="47514" y="45556"/>
                      <a:pt x="44251" y="48689"/>
                      <a:pt x="40074" y="50908"/>
                    </a:cubicBezTo>
                    <a:cubicBezTo>
                      <a:pt x="35897" y="53127"/>
                      <a:pt x="31328" y="54302"/>
                      <a:pt x="26237" y="54302"/>
                    </a:cubicBezTo>
                    <a:cubicBezTo>
                      <a:pt x="21146" y="54302"/>
                      <a:pt x="16839" y="53127"/>
                      <a:pt x="12792" y="50908"/>
                    </a:cubicBezTo>
                    <a:moveTo>
                      <a:pt x="34069" y="42815"/>
                    </a:moveTo>
                    <a:cubicBezTo>
                      <a:pt x="36549" y="41510"/>
                      <a:pt x="38507" y="39421"/>
                      <a:pt x="40074" y="36810"/>
                    </a:cubicBezTo>
                    <a:cubicBezTo>
                      <a:pt x="41640" y="34200"/>
                      <a:pt x="42423" y="30936"/>
                      <a:pt x="42423" y="27020"/>
                    </a:cubicBezTo>
                    <a:cubicBezTo>
                      <a:pt x="42423" y="23104"/>
                      <a:pt x="41640" y="19972"/>
                      <a:pt x="40204" y="17361"/>
                    </a:cubicBezTo>
                    <a:cubicBezTo>
                      <a:pt x="38769" y="14750"/>
                      <a:pt x="36810" y="12792"/>
                      <a:pt x="34461" y="11356"/>
                    </a:cubicBezTo>
                    <a:cubicBezTo>
                      <a:pt x="31981" y="10051"/>
                      <a:pt x="29370" y="9398"/>
                      <a:pt x="26629" y="9398"/>
                    </a:cubicBezTo>
                    <a:cubicBezTo>
                      <a:pt x="23888" y="9398"/>
                      <a:pt x="21277" y="10051"/>
                      <a:pt x="18797" y="11356"/>
                    </a:cubicBezTo>
                    <a:cubicBezTo>
                      <a:pt x="16447" y="12662"/>
                      <a:pt x="14489" y="14750"/>
                      <a:pt x="13053" y="17361"/>
                    </a:cubicBezTo>
                    <a:cubicBezTo>
                      <a:pt x="11617" y="19972"/>
                      <a:pt x="10965" y="23235"/>
                      <a:pt x="10965" y="27020"/>
                    </a:cubicBezTo>
                    <a:cubicBezTo>
                      <a:pt x="10965" y="32764"/>
                      <a:pt x="12401" y="37071"/>
                      <a:pt x="15272" y="40204"/>
                    </a:cubicBezTo>
                    <a:cubicBezTo>
                      <a:pt x="18144" y="43337"/>
                      <a:pt x="21799" y="44773"/>
                      <a:pt x="26237" y="44773"/>
                    </a:cubicBezTo>
                    <a:cubicBezTo>
                      <a:pt x="28978" y="44773"/>
                      <a:pt x="31720" y="44120"/>
                      <a:pt x="34069" y="42815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25;p25"/>
              <p:cNvSpPr/>
              <p:nvPr/>
            </p:nvSpPr>
            <p:spPr>
              <a:xfrm>
                <a:off x="1583055" y="1841117"/>
                <a:ext cx="48166" cy="53518"/>
              </a:xfrm>
              <a:custGeom>
                <a:rect b="b" l="l" r="r" t="t"/>
                <a:pathLst>
                  <a:path extrusionOk="0" h="53518" w="48166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1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25"/>
              <p:cNvSpPr/>
              <p:nvPr/>
            </p:nvSpPr>
            <p:spPr>
              <a:xfrm>
                <a:off x="1653282" y="1840334"/>
                <a:ext cx="26498" cy="53388"/>
              </a:xfrm>
              <a:custGeom>
                <a:rect b="b" l="l" r="r" t="t"/>
                <a:pathLst>
                  <a:path extrusionOk="0" h="53388" w="2649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127;p25"/>
              <p:cNvSpPr/>
              <p:nvPr/>
            </p:nvSpPr>
            <p:spPr>
              <a:xfrm>
                <a:off x="1729905" y="1827281"/>
                <a:ext cx="56782" cy="66311"/>
              </a:xfrm>
              <a:custGeom>
                <a:rect b="b" l="l" r="r" t="t"/>
                <a:pathLst>
                  <a:path extrusionOk="0" h="66311" w="56782">
                    <a:moveTo>
                      <a:pt x="40204" y="4177"/>
                    </a:moveTo>
                    <a:cubicBezTo>
                      <a:pt x="45556" y="6918"/>
                      <a:pt x="49603" y="10704"/>
                      <a:pt x="52475" y="15795"/>
                    </a:cubicBezTo>
                    <a:cubicBezTo>
                      <a:pt x="55346" y="20885"/>
                      <a:pt x="56782" y="26759"/>
                      <a:pt x="56782" y="33547"/>
                    </a:cubicBezTo>
                    <a:cubicBezTo>
                      <a:pt x="56782" y="40335"/>
                      <a:pt x="55346" y="46078"/>
                      <a:pt x="52475" y="51039"/>
                    </a:cubicBezTo>
                    <a:cubicBezTo>
                      <a:pt x="49603" y="55999"/>
                      <a:pt x="45426" y="59784"/>
                      <a:pt x="40204" y="62395"/>
                    </a:cubicBezTo>
                    <a:cubicBezTo>
                      <a:pt x="34853" y="65006"/>
                      <a:pt x="28717" y="66311"/>
                      <a:pt x="21669" y="66311"/>
                    </a:cubicBezTo>
                    <a:lnTo>
                      <a:pt x="0" y="66311"/>
                    </a:lnTo>
                    <a:lnTo>
                      <a:pt x="0" y="0"/>
                    </a:lnTo>
                    <a:lnTo>
                      <a:pt x="21669" y="0"/>
                    </a:lnTo>
                    <a:cubicBezTo>
                      <a:pt x="28717" y="0"/>
                      <a:pt x="34853" y="1305"/>
                      <a:pt x="40204" y="4047"/>
                    </a:cubicBezTo>
                    <a:moveTo>
                      <a:pt x="39552" y="51169"/>
                    </a:moveTo>
                    <a:cubicBezTo>
                      <a:pt x="43729" y="46992"/>
                      <a:pt x="45687" y="41118"/>
                      <a:pt x="45687" y="33417"/>
                    </a:cubicBezTo>
                    <a:cubicBezTo>
                      <a:pt x="45687" y="25715"/>
                      <a:pt x="43598" y="19711"/>
                      <a:pt x="39552" y="15403"/>
                    </a:cubicBezTo>
                    <a:cubicBezTo>
                      <a:pt x="35375" y="11095"/>
                      <a:pt x="29501" y="8876"/>
                      <a:pt x="21669" y="8876"/>
                    </a:cubicBezTo>
                    <a:lnTo>
                      <a:pt x="10834" y="8876"/>
                    </a:lnTo>
                    <a:lnTo>
                      <a:pt x="10834" y="57435"/>
                    </a:lnTo>
                    <a:lnTo>
                      <a:pt x="21669" y="57435"/>
                    </a:lnTo>
                    <a:cubicBezTo>
                      <a:pt x="29501" y="57435"/>
                      <a:pt x="35375" y="55346"/>
                      <a:pt x="39552" y="51169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128;p25"/>
              <p:cNvSpPr/>
              <p:nvPr/>
            </p:nvSpPr>
            <p:spPr>
              <a:xfrm>
                <a:off x="1803787" y="1820363"/>
                <a:ext cx="13705" cy="73490"/>
              </a:xfrm>
              <a:custGeom>
                <a:rect b="b" l="l" r="r" t="t"/>
                <a:pathLst>
                  <a:path extrusionOk="0" h="73490" w="13705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129;p25"/>
              <p:cNvSpPr/>
              <p:nvPr/>
            </p:nvSpPr>
            <p:spPr>
              <a:xfrm>
                <a:off x="1834724" y="1840204"/>
                <a:ext cx="53779" cy="79495"/>
              </a:xfrm>
              <a:custGeom>
                <a:rect b="b" l="l" r="r" t="t"/>
                <a:pathLst>
                  <a:path extrusionOk="0" h="79495" w="53779">
                    <a:moveTo>
                      <a:pt x="35375" y="2611"/>
                    </a:moveTo>
                    <a:cubicBezTo>
                      <a:pt x="38507" y="4177"/>
                      <a:pt x="40988" y="6266"/>
                      <a:pt x="42815" y="8746"/>
                    </a:cubicBezTo>
                    <a:lnTo>
                      <a:pt x="42815" y="1044"/>
                    </a:lnTo>
                    <a:lnTo>
                      <a:pt x="53780" y="1044"/>
                    </a:lnTo>
                    <a:lnTo>
                      <a:pt x="53780" y="54432"/>
                    </a:lnTo>
                    <a:cubicBezTo>
                      <a:pt x="53780" y="59262"/>
                      <a:pt x="52735" y="63570"/>
                      <a:pt x="50778" y="67355"/>
                    </a:cubicBezTo>
                    <a:cubicBezTo>
                      <a:pt x="48689" y="71141"/>
                      <a:pt x="45817" y="74143"/>
                      <a:pt x="41901" y="76232"/>
                    </a:cubicBezTo>
                    <a:cubicBezTo>
                      <a:pt x="38116" y="78320"/>
                      <a:pt x="33417" y="79495"/>
                      <a:pt x="28065" y="79495"/>
                    </a:cubicBezTo>
                    <a:cubicBezTo>
                      <a:pt x="21016" y="79495"/>
                      <a:pt x="15011" y="77798"/>
                      <a:pt x="10312" y="74535"/>
                    </a:cubicBezTo>
                    <a:cubicBezTo>
                      <a:pt x="5613" y="71141"/>
                      <a:pt x="2872" y="66703"/>
                      <a:pt x="2350" y="60959"/>
                    </a:cubicBezTo>
                    <a:lnTo>
                      <a:pt x="13184" y="60959"/>
                    </a:lnTo>
                    <a:cubicBezTo>
                      <a:pt x="13967" y="63700"/>
                      <a:pt x="15795" y="65920"/>
                      <a:pt x="18536" y="67616"/>
                    </a:cubicBezTo>
                    <a:cubicBezTo>
                      <a:pt x="21277" y="69313"/>
                      <a:pt x="24410" y="70097"/>
                      <a:pt x="28195" y="70097"/>
                    </a:cubicBezTo>
                    <a:cubicBezTo>
                      <a:pt x="32633" y="70097"/>
                      <a:pt x="36158" y="68791"/>
                      <a:pt x="38899" y="66050"/>
                    </a:cubicBezTo>
                    <a:cubicBezTo>
                      <a:pt x="41640" y="63309"/>
                      <a:pt x="42945" y="59523"/>
                      <a:pt x="42945" y="54432"/>
                    </a:cubicBez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505" y="51952"/>
                    </a:cubicBezTo>
                    <a:cubicBezTo>
                      <a:pt x="32372" y="53649"/>
                      <a:pt x="28717" y="54432"/>
                      <a:pt x="24801" y="54432"/>
                    </a:cubicBezTo>
                    <a:cubicBezTo>
                      <a:pt x="20233" y="54432"/>
                      <a:pt x="16056" y="53258"/>
                      <a:pt x="12270" y="50908"/>
                    </a:cubicBezTo>
                    <a:cubicBezTo>
                      <a:pt x="8485" y="48559"/>
                      <a:pt x="548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cubicBezTo>
                      <a:pt x="5482" y="8876"/>
                      <a:pt x="8485" y="5744"/>
                      <a:pt x="12270" y="3394"/>
                    </a:cubicBezTo>
                    <a:cubicBezTo>
                      <a:pt x="16056" y="1175"/>
                      <a:pt x="20233" y="0"/>
                      <a:pt x="24801" y="0"/>
                    </a:cubicBezTo>
                    <a:cubicBezTo>
                      <a:pt x="28848" y="0"/>
                      <a:pt x="32503" y="783"/>
                      <a:pt x="35636" y="2480"/>
                    </a:cubicBezTo>
                    <a:moveTo>
                      <a:pt x="40857" y="17753"/>
                    </a:moveTo>
                    <a:cubicBezTo>
                      <a:pt x="39291" y="15142"/>
                      <a:pt x="37333" y="13053"/>
                      <a:pt x="34983" y="11617"/>
                    </a:cubicBezTo>
                    <a:cubicBezTo>
                      <a:pt x="32633" y="10182"/>
                      <a:pt x="29892" y="9529"/>
                      <a:pt x="27151" y="9529"/>
                    </a:cubicBezTo>
                    <a:cubicBezTo>
                      <a:pt x="24410" y="9529"/>
                      <a:pt x="21669" y="10182"/>
                      <a:pt x="19319" y="11617"/>
                    </a:cubicBezTo>
                    <a:cubicBezTo>
                      <a:pt x="16839" y="13053"/>
                      <a:pt x="15011" y="15011"/>
                      <a:pt x="13445" y="17622"/>
                    </a:cubicBezTo>
                    <a:cubicBezTo>
                      <a:pt x="12009" y="20233"/>
                      <a:pt x="11226" y="23366"/>
                      <a:pt x="11226" y="27020"/>
                    </a:cubicBezTo>
                    <a:cubicBezTo>
                      <a:pt x="11226" y="30675"/>
                      <a:pt x="12009" y="33808"/>
                      <a:pt x="13445" y="36549"/>
                    </a:cubicBezTo>
                    <a:cubicBezTo>
                      <a:pt x="15011" y="39291"/>
                      <a:pt x="16969" y="41379"/>
                      <a:pt x="19319" y="42815"/>
                    </a:cubicBezTo>
                    <a:cubicBezTo>
                      <a:pt x="21799" y="44251"/>
                      <a:pt x="24410" y="44904"/>
                      <a:pt x="27151" y="44904"/>
                    </a:cubicBezTo>
                    <a:cubicBezTo>
                      <a:pt x="29892" y="44904"/>
                      <a:pt x="32503" y="44251"/>
                      <a:pt x="34983" y="42815"/>
                    </a:cubicBezTo>
                    <a:cubicBezTo>
                      <a:pt x="37333" y="41379"/>
                      <a:pt x="39291" y="39291"/>
                      <a:pt x="40857" y="36680"/>
                    </a:cubicBezTo>
                    <a:cubicBezTo>
                      <a:pt x="42293" y="33939"/>
                      <a:pt x="43076" y="30806"/>
                      <a:pt x="43076" y="27151"/>
                    </a:cubicBezTo>
                    <a:cubicBezTo>
                      <a:pt x="43076" y="23496"/>
                      <a:pt x="42293" y="20363"/>
                      <a:pt x="40857" y="17753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130;p25"/>
              <p:cNvSpPr/>
              <p:nvPr/>
            </p:nvSpPr>
            <p:spPr>
              <a:xfrm>
                <a:off x="1908997" y="1820363"/>
                <a:ext cx="13706" cy="73490"/>
              </a:xfrm>
              <a:custGeom>
                <a:rect b="b" l="l" r="r" t="t"/>
                <a:pathLst>
                  <a:path extrusionOk="0" h="73490" w="13706">
                    <a:moveTo>
                      <a:pt x="1958" y="11879"/>
                    </a:moveTo>
                    <a:cubicBezTo>
                      <a:pt x="653" y="10573"/>
                      <a:pt x="0" y="8876"/>
                      <a:pt x="0" y="6918"/>
                    </a:cubicBezTo>
                    <a:cubicBezTo>
                      <a:pt x="0" y="4960"/>
                      <a:pt x="653" y="3263"/>
                      <a:pt x="1958" y="1958"/>
                    </a:cubicBezTo>
                    <a:cubicBezTo>
                      <a:pt x="3263" y="653"/>
                      <a:pt x="4960" y="0"/>
                      <a:pt x="6918" y="0"/>
                    </a:cubicBezTo>
                    <a:cubicBezTo>
                      <a:pt x="8876" y="0"/>
                      <a:pt x="10443" y="653"/>
                      <a:pt x="11748" y="1958"/>
                    </a:cubicBezTo>
                    <a:cubicBezTo>
                      <a:pt x="13053" y="3263"/>
                      <a:pt x="13706" y="4960"/>
                      <a:pt x="13706" y="6918"/>
                    </a:cubicBezTo>
                    <a:cubicBezTo>
                      <a:pt x="13706" y="8876"/>
                      <a:pt x="13053" y="10573"/>
                      <a:pt x="11748" y="11879"/>
                    </a:cubicBezTo>
                    <a:cubicBezTo>
                      <a:pt x="10443" y="13184"/>
                      <a:pt x="8746" y="13837"/>
                      <a:pt x="6918" y="13837"/>
                    </a:cubicBezTo>
                    <a:cubicBezTo>
                      <a:pt x="5091" y="13837"/>
                      <a:pt x="3263" y="13184"/>
                      <a:pt x="1958" y="11879"/>
                    </a:cubicBezTo>
                    <a:moveTo>
                      <a:pt x="12270" y="73490"/>
                    </a:moveTo>
                    <a:lnTo>
                      <a:pt x="1436" y="73490"/>
                    </a:lnTo>
                    <a:lnTo>
                      <a:pt x="1436" y="20885"/>
                    </a:lnTo>
                    <a:lnTo>
                      <a:pt x="12270" y="20885"/>
                    </a:lnTo>
                    <a:lnTo>
                      <a:pt x="12270" y="7349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131;p25"/>
              <p:cNvSpPr/>
              <p:nvPr/>
            </p:nvSpPr>
            <p:spPr>
              <a:xfrm>
                <a:off x="1938889" y="1828195"/>
                <a:ext cx="29892" cy="65658"/>
              </a:xfrm>
              <a:custGeom>
                <a:rect b="b" l="l" r="r" t="t"/>
                <a:pathLst>
                  <a:path extrusionOk="0" h="65658" w="29892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49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132;p25"/>
              <p:cNvSpPr/>
              <p:nvPr/>
            </p:nvSpPr>
            <p:spPr>
              <a:xfrm>
                <a:off x="1982879" y="1840334"/>
                <a:ext cx="53910" cy="54432"/>
              </a:xfrm>
              <a:custGeom>
                <a:rect b="b" l="l" r="r" t="t"/>
                <a:pathLst>
                  <a:path extrusionOk="0" h="54432" w="53910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160" y="39291"/>
                      <a:pt x="40726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6" y="17753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133;p25"/>
              <p:cNvSpPr/>
              <p:nvPr/>
            </p:nvSpPr>
            <p:spPr>
              <a:xfrm>
                <a:off x="2058719" y="1823104"/>
                <a:ext cx="10834" cy="70618"/>
              </a:xfrm>
              <a:custGeom>
                <a:rect b="b" l="l" r="r" t="t"/>
                <a:pathLst>
                  <a:path extrusionOk="0" h="70618" w="10834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70619"/>
                    </a:lnTo>
                    <a:lnTo>
                      <a:pt x="0" y="70619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134;p25"/>
              <p:cNvSpPr/>
              <p:nvPr/>
            </p:nvSpPr>
            <p:spPr>
              <a:xfrm>
                <a:off x="2123986" y="1827411"/>
                <a:ext cx="10834" cy="66311"/>
              </a:xfrm>
              <a:custGeom>
                <a:rect b="b" l="l" r="r" t="t"/>
                <a:pathLst>
                  <a:path extrusionOk="0" h="66311" w="10834">
                    <a:moveTo>
                      <a:pt x="0" y="0"/>
                    </a:moveTo>
                    <a:lnTo>
                      <a:pt x="10834" y="0"/>
                    </a:lnTo>
                    <a:lnTo>
                      <a:pt x="10834" y="66311"/>
                    </a:lnTo>
                    <a:lnTo>
                      <a:pt x="0" y="66311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25"/>
              <p:cNvSpPr/>
              <p:nvPr/>
            </p:nvSpPr>
            <p:spPr>
              <a:xfrm>
                <a:off x="2156880" y="1840465"/>
                <a:ext cx="48036" cy="53518"/>
              </a:xfrm>
              <a:custGeom>
                <a:rect b="b" l="l" r="r" t="t"/>
                <a:pathLst>
                  <a:path extrusionOk="0" h="53518" w="48036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6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25"/>
              <p:cNvSpPr/>
              <p:nvPr/>
            </p:nvSpPr>
            <p:spPr>
              <a:xfrm>
                <a:off x="2221495" y="1820232"/>
                <a:ext cx="27151" cy="73620"/>
              </a:xfrm>
              <a:custGeom>
                <a:rect b="b" l="l" r="r" t="t"/>
                <a:pathLst>
                  <a:path extrusionOk="0" h="73620" w="27151">
                    <a:moveTo>
                      <a:pt x="27020" y="29892"/>
                    </a:moveTo>
                    <a:lnTo>
                      <a:pt x="17230" y="29892"/>
                    </a:lnTo>
                    <a:lnTo>
                      <a:pt x="17230" y="73621"/>
                    </a:lnTo>
                    <a:lnTo>
                      <a:pt x="6266" y="73621"/>
                    </a:lnTo>
                    <a:lnTo>
                      <a:pt x="6266" y="29892"/>
                    </a:lnTo>
                    <a:lnTo>
                      <a:pt x="0" y="29892"/>
                    </a:lnTo>
                    <a:lnTo>
                      <a:pt x="0" y="21016"/>
                    </a:lnTo>
                    <a:lnTo>
                      <a:pt x="6266" y="21016"/>
                    </a:lnTo>
                    <a:lnTo>
                      <a:pt x="6266" y="17361"/>
                    </a:lnTo>
                    <a:cubicBezTo>
                      <a:pt x="6266" y="11356"/>
                      <a:pt x="7832" y="6918"/>
                      <a:pt x="11095" y="4177"/>
                    </a:cubicBezTo>
                    <a:cubicBezTo>
                      <a:pt x="14359" y="1436"/>
                      <a:pt x="19319" y="0"/>
                      <a:pt x="26237" y="0"/>
                    </a:cubicBezTo>
                    <a:lnTo>
                      <a:pt x="26237" y="9007"/>
                    </a:lnTo>
                    <a:cubicBezTo>
                      <a:pt x="22974" y="9007"/>
                      <a:pt x="20624" y="9659"/>
                      <a:pt x="19319" y="10834"/>
                    </a:cubicBezTo>
                    <a:cubicBezTo>
                      <a:pt x="18014" y="12009"/>
                      <a:pt x="17361" y="14228"/>
                      <a:pt x="17361" y="17230"/>
                    </a:cubicBezTo>
                    <a:lnTo>
                      <a:pt x="17361" y="20885"/>
                    </a:lnTo>
                    <a:lnTo>
                      <a:pt x="27151" y="20885"/>
                    </a:lnTo>
                    <a:lnTo>
                      <a:pt x="27151" y="29762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25"/>
              <p:cNvSpPr/>
              <p:nvPr/>
            </p:nvSpPr>
            <p:spPr>
              <a:xfrm>
                <a:off x="2265876" y="1840334"/>
                <a:ext cx="26498" cy="53388"/>
              </a:xfrm>
              <a:custGeom>
                <a:rect b="b" l="l" r="r" t="t"/>
                <a:pathLst>
                  <a:path extrusionOk="0" h="53388" w="2649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49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25"/>
              <p:cNvSpPr/>
              <p:nvPr/>
            </p:nvSpPr>
            <p:spPr>
              <a:xfrm>
                <a:off x="2306603" y="1840334"/>
                <a:ext cx="53910" cy="54432"/>
              </a:xfrm>
              <a:custGeom>
                <a:rect b="b" l="l" r="r" t="t"/>
                <a:pathLst>
                  <a:path extrusionOk="0" h="54432" w="53910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6" y="8615"/>
                    </a:cubicBezTo>
                    <a:lnTo>
                      <a:pt x="42946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6" y="53519"/>
                    </a:lnTo>
                    <a:lnTo>
                      <a:pt x="42946" y="45687"/>
                    </a:lnTo>
                    <a:cubicBezTo>
                      <a:pt x="41118" y="48167"/>
                      <a:pt x="38638" y="50255"/>
                      <a:pt x="35375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044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7" y="17753"/>
                    </a:moveTo>
                    <a:cubicBezTo>
                      <a:pt x="39160" y="15142"/>
                      <a:pt x="37202" y="13053"/>
                      <a:pt x="34853" y="11617"/>
                    </a:cubicBezTo>
                    <a:cubicBezTo>
                      <a:pt x="32503" y="10182"/>
                      <a:pt x="29762" y="9529"/>
                      <a:pt x="27020" y="9529"/>
                    </a:cubicBezTo>
                    <a:cubicBezTo>
                      <a:pt x="24279" y="9529"/>
                      <a:pt x="21538" y="10182"/>
                      <a:pt x="19188" y="11617"/>
                    </a:cubicBezTo>
                    <a:cubicBezTo>
                      <a:pt x="16708" y="13053"/>
                      <a:pt x="14881" y="15011"/>
                      <a:pt x="13314" y="17622"/>
                    </a:cubicBezTo>
                    <a:cubicBezTo>
                      <a:pt x="11879" y="20233"/>
                      <a:pt x="11095" y="23366"/>
                      <a:pt x="11095" y="27020"/>
                    </a:cubicBezTo>
                    <a:cubicBezTo>
                      <a:pt x="11095" y="30675"/>
                      <a:pt x="11879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9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3" y="42815"/>
                    </a:cubicBezTo>
                    <a:cubicBezTo>
                      <a:pt x="37202" y="41379"/>
                      <a:pt x="39160" y="39291"/>
                      <a:pt x="40727" y="36680"/>
                    </a:cubicBezTo>
                    <a:cubicBezTo>
                      <a:pt x="42162" y="33939"/>
                      <a:pt x="42946" y="30806"/>
                      <a:pt x="42946" y="27151"/>
                    </a:cubicBezTo>
                    <a:cubicBezTo>
                      <a:pt x="42946" y="23496"/>
                      <a:pt x="42162" y="20363"/>
                      <a:pt x="40727" y="17753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25"/>
              <p:cNvSpPr/>
              <p:nvPr/>
            </p:nvSpPr>
            <p:spPr>
              <a:xfrm>
                <a:off x="2379440" y="1840204"/>
                <a:ext cx="42292" cy="54171"/>
              </a:xfrm>
              <a:custGeom>
                <a:rect b="b" l="l" r="r" t="t"/>
                <a:pathLst>
                  <a:path extrusionOk="0" h="54171" w="42292">
                    <a:moveTo>
                      <a:pt x="10834" y="52213"/>
                    </a:moveTo>
                    <a:cubicBezTo>
                      <a:pt x="7571" y="50778"/>
                      <a:pt x="4960" y="48689"/>
                      <a:pt x="3002" y="46078"/>
                    </a:cubicBezTo>
                    <a:cubicBezTo>
                      <a:pt x="1044" y="43468"/>
                      <a:pt x="131" y="40596"/>
                      <a:pt x="0" y="37463"/>
                    </a:cubicBezTo>
                    <a:lnTo>
                      <a:pt x="11226" y="37463"/>
                    </a:lnTo>
                    <a:cubicBezTo>
                      <a:pt x="11356" y="39682"/>
                      <a:pt x="12531" y="41510"/>
                      <a:pt x="14489" y="43076"/>
                    </a:cubicBezTo>
                    <a:cubicBezTo>
                      <a:pt x="16447" y="44642"/>
                      <a:pt x="18797" y="45295"/>
                      <a:pt x="21799" y="45295"/>
                    </a:cubicBezTo>
                    <a:cubicBezTo>
                      <a:pt x="24801" y="45295"/>
                      <a:pt x="27282" y="44773"/>
                      <a:pt x="28848" y="43468"/>
                    </a:cubicBezTo>
                    <a:cubicBezTo>
                      <a:pt x="30545" y="42293"/>
                      <a:pt x="31328" y="40857"/>
                      <a:pt x="31328" y="38899"/>
                    </a:cubicBezTo>
                    <a:cubicBezTo>
                      <a:pt x="31328" y="36941"/>
                      <a:pt x="30414" y="35505"/>
                      <a:pt x="28456" y="34461"/>
                    </a:cubicBezTo>
                    <a:cubicBezTo>
                      <a:pt x="26629" y="33547"/>
                      <a:pt x="23627" y="32503"/>
                      <a:pt x="19580" y="31328"/>
                    </a:cubicBezTo>
                    <a:cubicBezTo>
                      <a:pt x="15664" y="30284"/>
                      <a:pt x="12401" y="29239"/>
                      <a:pt x="9921" y="28195"/>
                    </a:cubicBezTo>
                    <a:cubicBezTo>
                      <a:pt x="7440" y="27151"/>
                      <a:pt x="5221" y="25585"/>
                      <a:pt x="3524" y="23496"/>
                    </a:cubicBezTo>
                    <a:cubicBezTo>
                      <a:pt x="1697" y="21408"/>
                      <a:pt x="783" y="18666"/>
                      <a:pt x="783" y="15142"/>
                    </a:cubicBezTo>
                    <a:cubicBezTo>
                      <a:pt x="783" y="12401"/>
                      <a:pt x="1566" y="9790"/>
                      <a:pt x="3263" y="7440"/>
                    </a:cubicBezTo>
                    <a:cubicBezTo>
                      <a:pt x="4960" y="5091"/>
                      <a:pt x="7310" y="3263"/>
                      <a:pt x="10312" y="1958"/>
                    </a:cubicBezTo>
                    <a:cubicBezTo>
                      <a:pt x="13445" y="653"/>
                      <a:pt x="16969" y="0"/>
                      <a:pt x="21016" y="0"/>
                    </a:cubicBezTo>
                    <a:cubicBezTo>
                      <a:pt x="27020" y="0"/>
                      <a:pt x="31850" y="1566"/>
                      <a:pt x="35505" y="4569"/>
                    </a:cubicBezTo>
                    <a:cubicBezTo>
                      <a:pt x="39160" y="7571"/>
                      <a:pt x="41118" y="11748"/>
                      <a:pt x="41379" y="16969"/>
                    </a:cubicBezTo>
                    <a:lnTo>
                      <a:pt x="30545" y="16969"/>
                    </a:lnTo>
                    <a:cubicBezTo>
                      <a:pt x="30414" y="14620"/>
                      <a:pt x="29370" y="12792"/>
                      <a:pt x="27673" y="11356"/>
                    </a:cubicBezTo>
                    <a:cubicBezTo>
                      <a:pt x="25976" y="9921"/>
                      <a:pt x="23627" y="9268"/>
                      <a:pt x="20755" y="9268"/>
                    </a:cubicBezTo>
                    <a:cubicBezTo>
                      <a:pt x="17883" y="9268"/>
                      <a:pt x="15664" y="9790"/>
                      <a:pt x="14228" y="10834"/>
                    </a:cubicBezTo>
                    <a:cubicBezTo>
                      <a:pt x="12662" y="11879"/>
                      <a:pt x="11879" y="13314"/>
                      <a:pt x="11879" y="15142"/>
                    </a:cubicBezTo>
                    <a:cubicBezTo>
                      <a:pt x="11879" y="16578"/>
                      <a:pt x="12401" y="17753"/>
                      <a:pt x="13445" y="18666"/>
                    </a:cubicBezTo>
                    <a:cubicBezTo>
                      <a:pt x="14489" y="19580"/>
                      <a:pt x="15664" y="20363"/>
                      <a:pt x="17230" y="20885"/>
                    </a:cubicBezTo>
                    <a:cubicBezTo>
                      <a:pt x="18666" y="21408"/>
                      <a:pt x="20885" y="22060"/>
                      <a:pt x="23757" y="22974"/>
                    </a:cubicBezTo>
                    <a:cubicBezTo>
                      <a:pt x="27543" y="24018"/>
                      <a:pt x="30675" y="25062"/>
                      <a:pt x="33156" y="26107"/>
                    </a:cubicBezTo>
                    <a:cubicBezTo>
                      <a:pt x="35636" y="27151"/>
                      <a:pt x="37724" y="28717"/>
                      <a:pt x="39552" y="30675"/>
                    </a:cubicBezTo>
                    <a:cubicBezTo>
                      <a:pt x="41379" y="32764"/>
                      <a:pt x="42293" y="35375"/>
                      <a:pt x="42293" y="38768"/>
                    </a:cubicBezTo>
                    <a:cubicBezTo>
                      <a:pt x="42293" y="41771"/>
                      <a:pt x="41510" y="44381"/>
                      <a:pt x="39813" y="46731"/>
                    </a:cubicBezTo>
                    <a:cubicBezTo>
                      <a:pt x="38116" y="49081"/>
                      <a:pt x="35766" y="50908"/>
                      <a:pt x="32764" y="52213"/>
                    </a:cubicBezTo>
                    <a:cubicBezTo>
                      <a:pt x="29762" y="53519"/>
                      <a:pt x="26237" y="54171"/>
                      <a:pt x="22060" y="54171"/>
                    </a:cubicBezTo>
                    <a:cubicBezTo>
                      <a:pt x="17883" y="54171"/>
                      <a:pt x="14228" y="53388"/>
                      <a:pt x="10965" y="51952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25"/>
              <p:cNvSpPr/>
              <p:nvPr/>
            </p:nvSpPr>
            <p:spPr>
              <a:xfrm>
                <a:off x="2436614" y="1828195"/>
                <a:ext cx="29892" cy="65658"/>
              </a:xfrm>
              <a:custGeom>
                <a:rect b="b" l="l" r="r" t="t"/>
                <a:pathLst>
                  <a:path extrusionOk="0" h="65658" w="29892">
                    <a:moveTo>
                      <a:pt x="17100" y="21930"/>
                    </a:moveTo>
                    <a:lnTo>
                      <a:pt x="17100" y="51039"/>
                    </a:lnTo>
                    <a:cubicBezTo>
                      <a:pt x="17100" y="52997"/>
                      <a:pt x="17492" y="54432"/>
                      <a:pt x="18536" y="55346"/>
                    </a:cubicBezTo>
                    <a:cubicBezTo>
                      <a:pt x="19450" y="56260"/>
                      <a:pt x="21016" y="56652"/>
                      <a:pt x="23235" y="56652"/>
                    </a:cubicBezTo>
                    <a:lnTo>
                      <a:pt x="29892" y="56652"/>
                    </a:lnTo>
                    <a:lnTo>
                      <a:pt x="29892" y="65658"/>
                    </a:lnTo>
                    <a:lnTo>
                      <a:pt x="21277" y="65658"/>
                    </a:lnTo>
                    <a:cubicBezTo>
                      <a:pt x="16317" y="65658"/>
                      <a:pt x="12662" y="64484"/>
                      <a:pt x="10051" y="62264"/>
                    </a:cubicBezTo>
                    <a:cubicBezTo>
                      <a:pt x="7440" y="60045"/>
                      <a:pt x="6135" y="56260"/>
                      <a:pt x="6135" y="51039"/>
                    </a:cubicBezTo>
                    <a:lnTo>
                      <a:pt x="6135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135" y="13053"/>
                    </a:lnTo>
                    <a:lnTo>
                      <a:pt x="6135" y="0"/>
                    </a:lnTo>
                    <a:lnTo>
                      <a:pt x="17100" y="0"/>
                    </a:lnTo>
                    <a:lnTo>
                      <a:pt x="17100" y="13053"/>
                    </a:lnTo>
                    <a:lnTo>
                      <a:pt x="29892" y="13053"/>
                    </a:lnTo>
                    <a:lnTo>
                      <a:pt x="29892" y="21930"/>
                    </a:lnTo>
                    <a:lnTo>
                      <a:pt x="17100" y="2193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41;p25"/>
              <p:cNvSpPr/>
              <p:nvPr/>
            </p:nvSpPr>
            <p:spPr>
              <a:xfrm>
                <a:off x="2484259" y="1840334"/>
                <a:ext cx="26498" cy="53388"/>
              </a:xfrm>
              <a:custGeom>
                <a:rect b="b" l="l" r="r" t="t"/>
                <a:pathLst>
                  <a:path extrusionOk="0" h="53388" w="2649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142;p25"/>
              <p:cNvSpPr/>
              <p:nvPr/>
            </p:nvSpPr>
            <p:spPr>
              <a:xfrm>
                <a:off x="2527857" y="1841117"/>
                <a:ext cx="48166" cy="53518"/>
              </a:xfrm>
              <a:custGeom>
                <a:rect b="b" l="l" r="r" t="t"/>
                <a:pathLst>
                  <a:path extrusionOk="0" h="53518" w="48166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143;p25"/>
              <p:cNvSpPr/>
              <p:nvPr/>
            </p:nvSpPr>
            <p:spPr>
              <a:xfrm>
                <a:off x="2594429" y="1840204"/>
                <a:ext cx="49994" cy="54302"/>
              </a:xfrm>
              <a:custGeom>
                <a:rect b="b" l="l" r="r" t="t"/>
                <a:pathLst>
                  <a:path extrusionOk="0" h="54302" w="49994">
                    <a:moveTo>
                      <a:pt x="3263" y="12923"/>
                    </a:moveTo>
                    <a:cubicBezTo>
                      <a:pt x="5482" y="8876"/>
                      <a:pt x="8485" y="5613"/>
                      <a:pt x="12401" y="3394"/>
                    </a:cubicBezTo>
                    <a:cubicBezTo>
                      <a:pt x="16317" y="1175"/>
                      <a:pt x="20755" y="0"/>
                      <a:pt x="25715" y="0"/>
                    </a:cubicBezTo>
                    <a:cubicBezTo>
                      <a:pt x="32111" y="0"/>
                      <a:pt x="37333" y="1566"/>
                      <a:pt x="41510" y="4569"/>
                    </a:cubicBezTo>
                    <a:cubicBezTo>
                      <a:pt x="45687" y="7571"/>
                      <a:pt x="48559" y="11879"/>
                      <a:pt x="49994" y="17492"/>
                    </a:cubicBezTo>
                    <a:lnTo>
                      <a:pt x="38246" y="17492"/>
                    </a:lnTo>
                    <a:cubicBezTo>
                      <a:pt x="37333" y="14881"/>
                      <a:pt x="35766" y="12792"/>
                      <a:pt x="33678" y="11356"/>
                    </a:cubicBezTo>
                    <a:cubicBezTo>
                      <a:pt x="31589" y="9921"/>
                      <a:pt x="28978" y="9137"/>
                      <a:pt x="25715" y="9137"/>
                    </a:cubicBezTo>
                    <a:cubicBezTo>
                      <a:pt x="21277" y="9137"/>
                      <a:pt x="17753" y="10704"/>
                      <a:pt x="15142" y="13837"/>
                    </a:cubicBezTo>
                    <a:cubicBezTo>
                      <a:pt x="12531" y="16969"/>
                      <a:pt x="11226" y="21408"/>
                      <a:pt x="11226" y="27020"/>
                    </a:cubicBezTo>
                    <a:cubicBezTo>
                      <a:pt x="11226" y="32633"/>
                      <a:pt x="12531" y="37072"/>
                      <a:pt x="15142" y="40335"/>
                    </a:cubicBezTo>
                    <a:cubicBezTo>
                      <a:pt x="17753" y="43468"/>
                      <a:pt x="21277" y="45165"/>
                      <a:pt x="25715" y="45165"/>
                    </a:cubicBezTo>
                    <a:cubicBezTo>
                      <a:pt x="31981" y="45165"/>
                      <a:pt x="36158" y="42423"/>
                      <a:pt x="38246" y="36810"/>
                    </a:cubicBezTo>
                    <a:lnTo>
                      <a:pt x="49994" y="36810"/>
                    </a:lnTo>
                    <a:cubicBezTo>
                      <a:pt x="48428" y="42162"/>
                      <a:pt x="45556" y="46339"/>
                      <a:pt x="41379" y="49603"/>
                    </a:cubicBezTo>
                    <a:cubicBezTo>
                      <a:pt x="37202" y="52736"/>
                      <a:pt x="31981" y="54302"/>
                      <a:pt x="25715" y="54302"/>
                    </a:cubicBezTo>
                    <a:cubicBezTo>
                      <a:pt x="20624" y="54302"/>
                      <a:pt x="16186" y="53127"/>
                      <a:pt x="12401" y="50908"/>
                    </a:cubicBezTo>
                    <a:cubicBezTo>
                      <a:pt x="8485" y="48689"/>
                      <a:pt x="5482" y="45426"/>
                      <a:pt x="3263" y="41379"/>
                    </a:cubicBezTo>
                    <a:cubicBezTo>
                      <a:pt x="1044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144;p25"/>
              <p:cNvSpPr/>
              <p:nvPr/>
            </p:nvSpPr>
            <p:spPr>
              <a:xfrm>
                <a:off x="2658391" y="1828195"/>
                <a:ext cx="30022" cy="65658"/>
              </a:xfrm>
              <a:custGeom>
                <a:rect b="b" l="l" r="r" t="t"/>
                <a:pathLst>
                  <a:path extrusionOk="0" h="65658" w="30022">
                    <a:moveTo>
                      <a:pt x="17231" y="21930"/>
                    </a:moveTo>
                    <a:lnTo>
                      <a:pt x="17231" y="51039"/>
                    </a:lnTo>
                    <a:cubicBezTo>
                      <a:pt x="17231" y="52997"/>
                      <a:pt x="17622" y="54432"/>
                      <a:pt x="18666" y="55346"/>
                    </a:cubicBezTo>
                    <a:cubicBezTo>
                      <a:pt x="19580" y="56260"/>
                      <a:pt x="21147" y="56652"/>
                      <a:pt x="23366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1" y="0"/>
                    </a:lnTo>
                    <a:lnTo>
                      <a:pt x="17231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1" y="2193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25"/>
              <p:cNvSpPr/>
              <p:nvPr/>
            </p:nvSpPr>
            <p:spPr>
              <a:xfrm>
                <a:off x="2705513" y="1841117"/>
                <a:ext cx="48166" cy="53518"/>
              </a:xfrm>
              <a:custGeom>
                <a:rect b="b" l="l" r="r" t="t"/>
                <a:pathLst>
                  <a:path extrusionOk="0" h="53518" w="48166">
                    <a:moveTo>
                      <a:pt x="48167" y="131"/>
                    </a:moveTo>
                    <a:lnTo>
                      <a:pt x="48167" y="52736"/>
                    </a:lnTo>
                    <a:lnTo>
                      <a:pt x="37333" y="52736"/>
                    </a:lnTo>
                    <a:lnTo>
                      <a:pt x="37333" y="46600"/>
                    </a:lnTo>
                    <a:cubicBezTo>
                      <a:pt x="35636" y="48820"/>
                      <a:pt x="33417" y="50517"/>
                      <a:pt x="30545" y="51691"/>
                    </a:cubicBezTo>
                    <a:cubicBezTo>
                      <a:pt x="27804" y="52997"/>
                      <a:pt x="24802" y="53519"/>
                      <a:pt x="21669" y="53519"/>
                    </a:cubicBezTo>
                    <a:cubicBezTo>
                      <a:pt x="17492" y="53519"/>
                      <a:pt x="13837" y="52605"/>
                      <a:pt x="10573" y="50908"/>
                    </a:cubicBezTo>
                    <a:cubicBezTo>
                      <a:pt x="7310" y="49211"/>
                      <a:pt x="4699" y="46600"/>
                      <a:pt x="2872" y="43207"/>
                    </a:cubicBezTo>
                    <a:cubicBezTo>
                      <a:pt x="1044" y="39813"/>
                      <a:pt x="0" y="35766"/>
                      <a:pt x="0" y="30936"/>
                    </a:cubicBezTo>
                    <a:lnTo>
                      <a:pt x="0" y="0"/>
                    </a:lnTo>
                    <a:lnTo>
                      <a:pt x="10834" y="0"/>
                    </a:lnTo>
                    <a:lnTo>
                      <a:pt x="10834" y="29239"/>
                    </a:lnTo>
                    <a:cubicBezTo>
                      <a:pt x="10834" y="33939"/>
                      <a:pt x="12009" y="37594"/>
                      <a:pt x="14359" y="40074"/>
                    </a:cubicBezTo>
                    <a:cubicBezTo>
                      <a:pt x="16708" y="42554"/>
                      <a:pt x="19972" y="43859"/>
                      <a:pt x="24018" y="43859"/>
                    </a:cubicBezTo>
                    <a:cubicBezTo>
                      <a:pt x="28065" y="43859"/>
                      <a:pt x="31328" y="42554"/>
                      <a:pt x="33678" y="40074"/>
                    </a:cubicBezTo>
                    <a:cubicBezTo>
                      <a:pt x="36027" y="37594"/>
                      <a:pt x="37202" y="33939"/>
                      <a:pt x="37202" y="29239"/>
                    </a:cubicBezTo>
                    <a:lnTo>
                      <a:pt x="37202" y="0"/>
                    </a:lnTo>
                    <a:lnTo>
                      <a:pt x="48036" y="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25"/>
              <p:cNvSpPr/>
              <p:nvPr/>
            </p:nvSpPr>
            <p:spPr>
              <a:xfrm>
                <a:off x="2775740" y="1840334"/>
                <a:ext cx="26498" cy="53388"/>
              </a:xfrm>
              <a:custGeom>
                <a:rect b="b" l="l" r="r" t="t"/>
                <a:pathLst>
                  <a:path extrusionOk="0" h="53388" w="2649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25"/>
              <p:cNvSpPr/>
              <p:nvPr/>
            </p:nvSpPr>
            <p:spPr>
              <a:xfrm>
                <a:off x="2816075" y="1840204"/>
                <a:ext cx="51952" cy="54302"/>
              </a:xfrm>
              <a:custGeom>
                <a:rect b="b" l="l" r="r" t="t"/>
                <a:pathLst>
                  <a:path extrusionOk="0" h="54302" w="5195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7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8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8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2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8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7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25"/>
              <p:cNvSpPr/>
              <p:nvPr/>
            </p:nvSpPr>
            <p:spPr>
              <a:xfrm>
                <a:off x="2918805" y="1827542"/>
                <a:ext cx="46339" cy="66311"/>
              </a:xfrm>
              <a:custGeom>
                <a:rect b="b" l="l" r="r" t="t"/>
                <a:pathLst>
                  <a:path extrusionOk="0" h="66311" w="46339">
                    <a:moveTo>
                      <a:pt x="43990" y="29240"/>
                    </a:moveTo>
                    <a:cubicBezTo>
                      <a:pt x="42423" y="32242"/>
                      <a:pt x="39813" y="34591"/>
                      <a:pt x="36288" y="36549"/>
                    </a:cubicBezTo>
                    <a:cubicBezTo>
                      <a:pt x="32764" y="38507"/>
                      <a:pt x="28326" y="39421"/>
                      <a:pt x="22843" y="39421"/>
                    </a:cubicBezTo>
                    <a:lnTo>
                      <a:pt x="10834" y="39421"/>
                    </a:lnTo>
                    <a:lnTo>
                      <a:pt x="10834" y="66311"/>
                    </a:lnTo>
                    <a:lnTo>
                      <a:pt x="0" y="66311"/>
                    </a:lnTo>
                    <a:lnTo>
                      <a:pt x="0" y="0"/>
                    </a:lnTo>
                    <a:lnTo>
                      <a:pt x="22843" y="0"/>
                    </a:lnTo>
                    <a:cubicBezTo>
                      <a:pt x="27934" y="0"/>
                      <a:pt x="32242" y="914"/>
                      <a:pt x="35766" y="2611"/>
                    </a:cubicBezTo>
                    <a:cubicBezTo>
                      <a:pt x="39291" y="4308"/>
                      <a:pt x="41901" y="6788"/>
                      <a:pt x="43729" y="9790"/>
                    </a:cubicBezTo>
                    <a:cubicBezTo>
                      <a:pt x="45426" y="12792"/>
                      <a:pt x="46339" y="16186"/>
                      <a:pt x="46339" y="19841"/>
                    </a:cubicBezTo>
                    <a:cubicBezTo>
                      <a:pt x="46339" y="23235"/>
                      <a:pt x="45556" y="26368"/>
                      <a:pt x="43990" y="29370"/>
                    </a:cubicBezTo>
                    <a:moveTo>
                      <a:pt x="32111" y="27804"/>
                    </a:moveTo>
                    <a:cubicBezTo>
                      <a:pt x="34200" y="25976"/>
                      <a:pt x="35113" y="23235"/>
                      <a:pt x="35113" y="19841"/>
                    </a:cubicBezTo>
                    <a:cubicBezTo>
                      <a:pt x="35113" y="12531"/>
                      <a:pt x="31067" y="9007"/>
                      <a:pt x="22843" y="9007"/>
                    </a:cubicBezTo>
                    <a:lnTo>
                      <a:pt x="10834" y="9007"/>
                    </a:lnTo>
                    <a:lnTo>
                      <a:pt x="10834" y="30675"/>
                    </a:lnTo>
                    <a:lnTo>
                      <a:pt x="22843" y="30675"/>
                    </a:lnTo>
                    <a:cubicBezTo>
                      <a:pt x="27020" y="30675"/>
                      <a:pt x="30023" y="29762"/>
                      <a:pt x="32111" y="27804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25"/>
              <p:cNvSpPr/>
              <p:nvPr/>
            </p:nvSpPr>
            <p:spPr>
              <a:xfrm>
                <a:off x="2979764" y="1840334"/>
                <a:ext cx="53910" cy="54432"/>
              </a:xfrm>
              <a:custGeom>
                <a:rect b="b" l="l" r="r" t="t"/>
                <a:pathLst>
                  <a:path extrusionOk="0" h="54432" w="53910">
                    <a:moveTo>
                      <a:pt x="3133" y="12923"/>
                    </a:moveTo>
                    <a:cubicBezTo>
                      <a:pt x="5352" y="8876"/>
                      <a:pt x="8354" y="5744"/>
                      <a:pt x="12140" y="3394"/>
                    </a:cubicBezTo>
                    <a:cubicBezTo>
                      <a:pt x="15925" y="1175"/>
                      <a:pt x="20102" y="0"/>
                      <a:pt x="24671" y="0"/>
                    </a:cubicBezTo>
                    <a:cubicBezTo>
                      <a:pt x="28848" y="0"/>
                      <a:pt x="32372" y="783"/>
                      <a:pt x="35505" y="2480"/>
                    </a:cubicBezTo>
                    <a:cubicBezTo>
                      <a:pt x="38638" y="4047"/>
                      <a:pt x="41118" y="6135"/>
                      <a:pt x="42945" y="8615"/>
                    </a:cubicBezTo>
                    <a:lnTo>
                      <a:pt x="42945" y="914"/>
                    </a:lnTo>
                    <a:lnTo>
                      <a:pt x="53910" y="914"/>
                    </a:lnTo>
                    <a:lnTo>
                      <a:pt x="53910" y="53519"/>
                    </a:lnTo>
                    <a:lnTo>
                      <a:pt x="42945" y="53519"/>
                    </a:lnTo>
                    <a:lnTo>
                      <a:pt x="42945" y="45687"/>
                    </a:lnTo>
                    <a:cubicBezTo>
                      <a:pt x="41118" y="48167"/>
                      <a:pt x="38638" y="50255"/>
                      <a:pt x="35374" y="51952"/>
                    </a:cubicBezTo>
                    <a:cubicBezTo>
                      <a:pt x="32242" y="53649"/>
                      <a:pt x="28587" y="54432"/>
                      <a:pt x="24540" y="54432"/>
                    </a:cubicBezTo>
                    <a:cubicBezTo>
                      <a:pt x="19972" y="54432"/>
                      <a:pt x="15925" y="53258"/>
                      <a:pt x="12140" y="50908"/>
                    </a:cubicBezTo>
                    <a:cubicBezTo>
                      <a:pt x="8354" y="48559"/>
                      <a:pt x="5352" y="45295"/>
                      <a:pt x="3263" y="41118"/>
                    </a:cubicBezTo>
                    <a:cubicBezTo>
                      <a:pt x="1175" y="36941"/>
                      <a:pt x="0" y="32242"/>
                      <a:pt x="0" y="26890"/>
                    </a:cubicBezTo>
                    <a:cubicBezTo>
                      <a:pt x="0" y="21538"/>
                      <a:pt x="1044" y="16969"/>
                      <a:pt x="3263" y="12923"/>
                    </a:cubicBezTo>
                    <a:moveTo>
                      <a:pt x="40726" y="17753"/>
                    </a:moveTo>
                    <a:cubicBezTo>
                      <a:pt x="39160" y="15142"/>
                      <a:pt x="37202" y="13053"/>
                      <a:pt x="34852" y="11617"/>
                    </a:cubicBezTo>
                    <a:cubicBezTo>
                      <a:pt x="32503" y="10182"/>
                      <a:pt x="29892" y="9529"/>
                      <a:pt x="27020" y="9529"/>
                    </a:cubicBezTo>
                    <a:cubicBezTo>
                      <a:pt x="24149" y="9529"/>
                      <a:pt x="21668" y="10182"/>
                      <a:pt x="19188" y="11617"/>
                    </a:cubicBezTo>
                    <a:cubicBezTo>
                      <a:pt x="16708" y="13053"/>
                      <a:pt x="14750" y="15011"/>
                      <a:pt x="13314" y="17622"/>
                    </a:cubicBezTo>
                    <a:cubicBezTo>
                      <a:pt x="11878" y="20233"/>
                      <a:pt x="11095" y="23366"/>
                      <a:pt x="11095" y="27020"/>
                    </a:cubicBezTo>
                    <a:cubicBezTo>
                      <a:pt x="11095" y="30675"/>
                      <a:pt x="11878" y="33808"/>
                      <a:pt x="13314" y="36549"/>
                    </a:cubicBezTo>
                    <a:cubicBezTo>
                      <a:pt x="14881" y="39291"/>
                      <a:pt x="16839" y="41379"/>
                      <a:pt x="19188" y="42815"/>
                    </a:cubicBezTo>
                    <a:cubicBezTo>
                      <a:pt x="21668" y="44251"/>
                      <a:pt x="24279" y="44904"/>
                      <a:pt x="27020" y="44904"/>
                    </a:cubicBezTo>
                    <a:cubicBezTo>
                      <a:pt x="29762" y="44904"/>
                      <a:pt x="32372" y="44251"/>
                      <a:pt x="34852" y="42815"/>
                    </a:cubicBezTo>
                    <a:cubicBezTo>
                      <a:pt x="37202" y="41379"/>
                      <a:pt x="39291" y="39291"/>
                      <a:pt x="40726" y="36680"/>
                    </a:cubicBezTo>
                    <a:cubicBezTo>
                      <a:pt x="42162" y="33939"/>
                      <a:pt x="42945" y="30806"/>
                      <a:pt x="42945" y="27151"/>
                    </a:cubicBezTo>
                    <a:cubicBezTo>
                      <a:pt x="42945" y="23496"/>
                      <a:pt x="42162" y="20363"/>
                      <a:pt x="40726" y="17753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25"/>
              <p:cNvSpPr/>
              <p:nvPr/>
            </p:nvSpPr>
            <p:spPr>
              <a:xfrm>
                <a:off x="3055735" y="1840334"/>
                <a:ext cx="26498" cy="53388"/>
              </a:xfrm>
              <a:custGeom>
                <a:rect b="b" l="l" r="r" t="t"/>
                <a:pathLst>
                  <a:path extrusionOk="0" h="53388" w="2649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1" y="2219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151;p25"/>
              <p:cNvSpPr/>
              <p:nvPr/>
            </p:nvSpPr>
            <p:spPr>
              <a:xfrm>
                <a:off x="3095417" y="1828195"/>
                <a:ext cx="30022" cy="65658"/>
              </a:xfrm>
              <a:custGeom>
                <a:rect b="b" l="l" r="r" t="t"/>
                <a:pathLst>
                  <a:path extrusionOk="0" h="65658" w="30022">
                    <a:moveTo>
                      <a:pt x="17230" y="21930"/>
                    </a:moveTo>
                    <a:lnTo>
                      <a:pt x="17230" y="51039"/>
                    </a:lnTo>
                    <a:cubicBezTo>
                      <a:pt x="17230" y="52997"/>
                      <a:pt x="17622" y="54432"/>
                      <a:pt x="18666" y="55346"/>
                    </a:cubicBezTo>
                    <a:cubicBezTo>
                      <a:pt x="19580" y="56260"/>
                      <a:pt x="21146" y="56652"/>
                      <a:pt x="23365" y="56652"/>
                    </a:cubicBezTo>
                    <a:lnTo>
                      <a:pt x="30023" y="56652"/>
                    </a:lnTo>
                    <a:lnTo>
                      <a:pt x="30023" y="65658"/>
                    </a:lnTo>
                    <a:lnTo>
                      <a:pt x="21408" y="65658"/>
                    </a:lnTo>
                    <a:cubicBezTo>
                      <a:pt x="16447" y="65658"/>
                      <a:pt x="12792" y="64484"/>
                      <a:pt x="10182" y="62264"/>
                    </a:cubicBezTo>
                    <a:cubicBezTo>
                      <a:pt x="7571" y="60045"/>
                      <a:pt x="6266" y="56260"/>
                      <a:pt x="6266" y="51039"/>
                    </a:cubicBezTo>
                    <a:lnTo>
                      <a:pt x="6266" y="21930"/>
                    </a:lnTo>
                    <a:lnTo>
                      <a:pt x="0" y="21930"/>
                    </a:lnTo>
                    <a:lnTo>
                      <a:pt x="0" y="13053"/>
                    </a:lnTo>
                    <a:lnTo>
                      <a:pt x="6266" y="13053"/>
                    </a:lnTo>
                    <a:lnTo>
                      <a:pt x="6266" y="0"/>
                    </a:lnTo>
                    <a:lnTo>
                      <a:pt x="17230" y="0"/>
                    </a:lnTo>
                    <a:lnTo>
                      <a:pt x="17230" y="13053"/>
                    </a:lnTo>
                    <a:lnTo>
                      <a:pt x="30023" y="13053"/>
                    </a:lnTo>
                    <a:lnTo>
                      <a:pt x="30023" y="21930"/>
                    </a:lnTo>
                    <a:lnTo>
                      <a:pt x="17230" y="21930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152;p25"/>
              <p:cNvSpPr/>
              <p:nvPr/>
            </p:nvSpPr>
            <p:spPr>
              <a:xfrm>
                <a:off x="3143062" y="1840465"/>
                <a:ext cx="48036" cy="53518"/>
              </a:xfrm>
              <a:custGeom>
                <a:rect b="b" l="l" r="r" t="t"/>
                <a:pathLst>
                  <a:path extrusionOk="0" h="53518" w="48036">
                    <a:moveTo>
                      <a:pt x="37594" y="2480"/>
                    </a:moveTo>
                    <a:cubicBezTo>
                      <a:pt x="40857" y="4177"/>
                      <a:pt x="43468" y="6788"/>
                      <a:pt x="45295" y="10182"/>
                    </a:cubicBezTo>
                    <a:cubicBezTo>
                      <a:pt x="47123" y="13575"/>
                      <a:pt x="48036" y="17622"/>
                      <a:pt x="48036" y="22452"/>
                    </a:cubicBezTo>
                    <a:lnTo>
                      <a:pt x="48036" y="53519"/>
                    </a:lnTo>
                    <a:lnTo>
                      <a:pt x="37202" y="53519"/>
                    </a:lnTo>
                    <a:lnTo>
                      <a:pt x="37202" y="24149"/>
                    </a:lnTo>
                    <a:cubicBezTo>
                      <a:pt x="37202" y="19449"/>
                      <a:pt x="36027" y="15795"/>
                      <a:pt x="33678" y="13314"/>
                    </a:cubicBezTo>
                    <a:cubicBezTo>
                      <a:pt x="31328" y="10834"/>
                      <a:pt x="28065" y="9529"/>
                      <a:pt x="24018" y="9529"/>
                    </a:cubicBezTo>
                    <a:cubicBezTo>
                      <a:pt x="19972" y="9529"/>
                      <a:pt x="16708" y="10834"/>
                      <a:pt x="14359" y="13314"/>
                    </a:cubicBezTo>
                    <a:cubicBezTo>
                      <a:pt x="12009" y="15795"/>
                      <a:pt x="10834" y="19449"/>
                      <a:pt x="10834" y="24149"/>
                    </a:cubicBezTo>
                    <a:lnTo>
                      <a:pt x="10834" y="53519"/>
                    </a:lnTo>
                    <a:lnTo>
                      <a:pt x="0" y="53519"/>
                    </a:lnTo>
                    <a:lnTo>
                      <a:pt x="0" y="914"/>
                    </a:lnTo>
                    <a:lnTo>
                      <a:pt x="10834" y="914"/>
                    </a:lnTo>
                    <a:lnTo>
                      <a:pt x="10834" y="6918"/>
                    </a:lnTo>
                    <a:cubicBezTo>
                      <a:pt x="12662" y="4699"/>
                      <a:pt x="14881" y="3133"/>
                      <a:pt x="17622" y="1827"/>
                    </a:cubicBezTo>
                    <a:cubicBezTo>
                      <a:pt x="20363" y="653"/>
                      <a:pt x="23365" y="0"/>
                      <a:pt x="26498" y="0"/>
                    </a:cubicBezTo>
                    <a:cubicBezTo>
                      <a:pt x="30675" y="0"/>
                      <a:pt x="34330" y="914"/>
                      <a:pt x="37594" y="2611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153;p25"/>
              <p:cNvSpPr/>
              <p:nvPr/>
            </p:nvSpPr>
            <p:spPr>
              <a:xfrm>
                <a:off x="3208851" y="1840204"/>
                <a:ext cx="51952" cy="54302"/>
              </a:xfrm>
              <a:custGeom>
                <a:rect b="b" l="l" r="r" t="t"/>
                <a:pathLst>
                  <a:path extrusionOk="0" h="54302" w="51952">
                    <a:moveTo>
                      <a:pt x="51561" y="31328"/>
                    </a:moveTo>
                    <a:lnTo>
                      <a:pt x="11357" y="31328"/>
                    </a:lnTo>
                    <a:cubicBezTo>
                      <a:pt x="11618" y="35505"/>
                      <a:pt x="13184" y="38899"/>
                      <a:pt x="16056" y="41379"/>
                    </a:cubicBezTo>
                    <a:cubicBezTo>
                      <a:pt x="18797" y="43990"/>
                      <a:pt x="22321" y="45165"/>
                      <a:pt x="26368" y="45165"/>
                    </a:cubicBezTo>
                    <a:cubicBezTo>
                      <a:pt x="32242" y="45165"/>
                      <a:pt x="36289" y="42685"/>
                      <a:pt x="38769" y="37855"/>
                    </a:cubicBezTo>
                    <a:lnTo>
                      <a:pt x="50517" y="37855"/>
                    </a:lnTo>
                    <a:cubicBezTo>
                      <a:pt x="48950" y="42685"/>
                      <a:pt x="46079" y="46600"/>
                      <a:pt x="41901" y="49733"/>
                    </a:cubicBezTo>
                    <a:cubicBezTo>
                      <a:pt x="37724" y="52866"/>
                      <a:pt x="32503" y="54302"/>
                      <a:pt x="26368" y="54302"/>
                    </a:cubicBezTo>
                    <a:cubicBezTo>
                      <a:pt x="21277" y="54302"/>
                      <a:pt x="16839" y="53127"/>
                      <a:pt x="12792" y="50908"/>
                    </a:cubicBezTo>
                    <a:cubicBezTo>
                      <a:pt x="8876" y="48689"/>
                      <a:pt x="5744" y="45426"/>
                      <a:pt x="3394" y="41379"/>
                    </a:cubicBezTo>
                    <a:cubicBezTo>
                      <a:pt x="1175" y="37202"/>
                      <a:pt x="0" y="32503"/>
                      <a:pt x="0" y="27151"/>
                    </a:cubicBezTo>
                    <a:cubicBezTo>
                      <a:pt x="0" y="21799"/>
                      <a:pt x="1044" y="16969"/>
                      <a:pt x="3263" y="12923"/>
                    </a:cubicBezTo>
                    <a:cubicBezTo>
                      <a:pt x="5483" y="8876"/>
                      <a:pt x="8485" y="5613"/>
                      <a:pt x="12531" y="3394"/>
                    </a:cubicBezTo>
                    <a:cubicBezTo>
                      <a:pt x="16447" y="1175"/>
                      <a:pt x="21016" y="0"/>
                      <a:pt x="26237" y="0"/>
                    </a:cubicBezTo>
                    <a:cubicBezTo>
                      <a:pt x="31459" y="0"/>
                      <a:pt x="35636" y="1044"/>
                      <a:pt x="39552" y="3263"/>
                    </a:cubicBezTo>
                    <a:cubicBezTo>
                      <a:pt x="43468" y="5482"/>
                      <a:pt x="46470" y="8485"/>
                      <a:pt x="48689" y="12401"/>
                    </a:cubicBezTo>
                    <a:cubicBezTo>
                      <a:pt x="50778" y="16317"/>
                      <a:pt x="51953" y="20755"/>
                      <a:pt x="51953" y="25846"/>
                    </a:cubicBezTo>
                    <a:cubicBezTo>
                      <a:pt x="51953" y="27804"/>
                      <a:pt x="51822" y="29631"/>
                      <a:pt x="51561" y="31198"/>
                    </a:cubicBezTo>
                    <a:moveTo>
                      <a:pt x="40596" y="22452"/>
                    </a:moveTo>
                    <a:cubicBezTo>
                      <a:pt x="40596" y="18405"/>
                      <a:pt x="39160" y="15272"/>
                      <a:pt x="36289" y="12792"/>
                    </a:cubicBezTo>
                    <a:cubicBezTo>
                      <a:pt x="33547" y="10443"/>
                      <a:pt x="30023" y="9137"/>
                      <a:pt x="25846" y="9137"/>
                    </a:cubicBezTo>
                    <a:cubicBezTo>
                      <a:pt x="22060" y="9137"/>
                      <a:pt x="18928" y="10312"/>
                      <a:pt x="16186" y="12662"/>
                    </a:cubicBezTo>
                    <a:cubicBezTo>
                      <a:pt x="13576" y="15011"/>
                      <a:pt x="11879" y="18275"/>
                      <a:pt x="11357" y="22321"/>
                    </a:cubicBezTo>
                    <a:lnTo>
                      <a:pt x="40466" y="22321"/>
                    </a:lnTo>
                    <a:close/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154;p25"/>
              <p:cNvSpPr/>
              <p:nvPr/>
            </p:nvSpPr>
            <p:spPr>
              <a:xfrm>
                <a:off x="3279339" y="1840334"/>
                <a:ext cx="26498" cy="53388"/>
              </a:xfrm>
              <a:custGeom>
                <a:rect b="b" l="l" r="r" t="t"/>
                <a:pathLst>
                  <a:path extrusionOk="0" h="53388" w="26498">
                    <a:moveTo>
                      <a:pt x="17100" y="2219"/>
                    </a:moveTo>
                    <a:cubicBezTo>
                      <a:pt x="19711" y="783"/>
                      <a:pt x="22843" y="0"/>
                      <a:pt x="26498" y="0"/>
                    </a:cubicBezTo>
                    <a:lnTo>
                      <a:pt x="26498" y="11226"/>
                    </a:lnTo>
                    <a:lnTo>
                      <a:pt x="23757" y="11226"/>
                    </a:lnTo>
                    <a:cubicBezTo>
                      <a:pt x="19450" y="11226"/>
                      <a:pt x="16317" y="12270"/>
                      <a:pt x="14098" y="14489"/>
                    </a:cubicBezTo>
                    <a:cubicBezTo>
                      <a:pt x="11879" y="16708"/>
                      <a:pt x="10834" y="20363"/>
                      <a:pt x="10834" y="25715"/>
                    </a:cubicBezTo>
                    <a:lnTo>
                      <a:pt x="10834" y="53388"/>
                    </a:lnTo>
                    <a:lnTo>
                      <a:pt x="0" y="53388"/>
                    </a:lnTo>
                    <a:lnTo>
                      <a:pt x="0" y="783"/>
                    </a:lnTo>
                    <a:lnTo>
                      <a:pt x="10834" y="783"/>
                    </a:lnTo>
                    <a:lnTo>
                      <a:pt x="10834" y="8485"/>
                    </a:lnTo>
                    <a:cubicBezTo>
                      <a:pt x="12401" y="5874"/>
                      <a:pt x="14489" y="3785"/>
                      <a:pt x="17230" y="2219"/>
                    </a:cubicBezTo>
                  </a:path>
                </a:pathLst>
              </a:custGeom>
              <a:solidFill>
                <a:srgbClr val="F7F7F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7F7F7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" showMasterSp="0">
  <p:cSld name="3_Title">
    <p:bg>
      <p:bgPr>
        <a:solidFill>
          <a:schemeClr val="lt1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" name="Google Shape;168;p28"/>
          <p:cNvGrpSpPr/>
          <p:nvPr/>
        </p:nvGrpSpPr>
        <p:grpSpPr>
          <a:xfrm>
            <a:off x="0" y="0"/>
            <a:ext cx="12192000" cy="6858001"/>
            <a:chOff x="0" y="0"/>
            <a:chExt cx="12192000" cy="6858001"/>
          </a:xfrm>
        </p:grpSpPr>
        <p:pic>
          <p:nvPicPr>
            <p:cNvPr id="169" name="Google Shape;169;p28"/>
            <p:cNvPicPr preferRelativeResize="0"/>
            <p:nvPr/>
          </p:nvPicPr>
          <p:blipFill rotWithShape="1">
            <a:blip r:embed="rId2">
              <a:alphaModFix/>
            </a:blip>
            <a:srcRect b="0" l="0" r="0" t="25000"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0" name="Google Shape;170;p28"/>
            <p:cNvSpPr/>
            <p:nvPr/>
          </p:nvSpPr>
          <p:spPr>
            <a:xfrm flipH="1" rot="10800000">
              <a:off x="0" y="1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dk1"/>
                </a:gs>
                <a:gs pos="25000">
                  <a:schemeClr val="dk1"/>
                </a:gs>
                <a:gs pos="100000">
                  <a:srgbClr val="E60027">
                    <a:alpha val="14117"/>
                  </a:srgbClr>
                </a:gs>
              </a:gsLst>
              <a:lin ang="18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900"/>
                <a:buFont typeface="Open Sans"/>
                <a:buNone/>
              </a:pPr>
              <a:r>
                <a:t/>
              </a:r>
              <a:endParaRPr b="0" i="0" sz="900" u="none" cap="none" strike="noStrike">
                <a:solidFill>
                  <a:srgbClr val="F7F7F7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71" name="Google Shape;171;p28"/>
          <p:cNvSpPr txBox="1"/>
          <p:nvPr>
            <p:ph idx="1" type="body"/>
          </p:nvPr>
        </p:nvSpPr>
        <p:spPr>
          <a:xfrm>
            <a:off x="926539" y="4463736"/>
            <a:ext cx="9351056" cy="2897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2" name="Google Shape;172;p28"/>
          <p:cNvSpPr txBox="1"/>
          <p:nvPr>
            <p:ph type="title"/>
          </p:nvPr>
        </p:nvSpPr>
        <p:spPr>
          <a:xfrm>
            <a:off x="927680" y="3580437"/>
            <a:ext cx="9351056" cy="562526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  <a:defRPr b="1" i="0" sz="4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A red and black logo&#10;&#10;Description automatically generated" id="173" name="Google Shape;173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8957" y="1014975"/>
            <a:ext cx="2404259" cy="921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5_Custom Layout">
  <p:cSld name="25_Custom Layout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9"/>
          <p:cNvSpPr txBox="1"/>
          <p:nvPr>
            <p:ph type="title"/>
          </p:nvPr>
        </p:nvSpPr>
        <p:spPr>
          <a:xfrm>
            <a:off x="614679" y="412817"/>
            <a:ext cx="9420685" cy="1249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2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54565A"/>
              </a:buClr>
              <a:buSzPts val="3600"/>
              <a:buFont typeface="Arial"/>
              <a:buNone/>
              <a:defRPr>
                <a:solidFill>
                  <a:srgbClr val="54565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6_Custom Layout">
  <p:cSld name="26_Custom Layout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1_Custom Layout" showMasterSp="0">
  <p:cSld name="41_Custom Layout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2"/>
          <p:cNvSpPr txBox="1"/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2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32"/>
          <p:cNvSpPr txBox="1"/>
          <p:nvPr>
            <p:ph idx="1" type="body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showMasterSp="0">
  <p:cSld name="Title">
    <p:bg>
      <p:bgPr>
        <a:solidFill>
          <a:schemeClr val="lt1"/>
        </a:solid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3"/>
          <p:cNvSpPr txBox="1"/>
          <p:nvPr>
            <p:ph idx="1" type="body"/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3" name="Google Shape;183;p33"/>
          <p:cNvSpPr txBox="1"/>
          <p:nvPr>
            <p:ph idx="2" type="subTitle"/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4" name="Google Shape;184;p33"/>
          <p:cNvSpPr txBox="1"/>
          <p:nvPr>
            <p:ph type="title"/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85" name="Google Shape;185;p33"/>
          <p:cNvGrpSpPr/>
          <p:nvPr/>
        </p:nvGrpSpPr>
        <p:grpSpPr>
          <a:xfrm>
            <a:off x="551941" y="680004"/>
            <a:ext cx="2107440" cy="564589"/>
            <a:chOff x="3890140" y="2866944"/>
            <a:chExt cx="2912259" cy="780202"/>
          </a:xfrm>
        </p:grpSpPr>
        <p:sp>
          <p:nvSpPr>
            <p:cNvPr id="186" name="Google Shape;186;p33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7" name="Google Shape;187;p33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8" name="Google Shape;188;p33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89" name="Google Shape;189;p33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90" name="Google Shape;190;p33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91" name="Google Shape;191;p33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92" name="Google Shape;192;p33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4"/>
          <p:cNvSpPr txBox="1"/>
          <p:nvPr>
            <p:ph idx="1" type="subTitle"/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b="0">
                <a:solidFill>
                  <a:schemeClr val="accent1"/>
                </a:solidFill>
              </a:defRPr>
            </a:lvl1pPr>
            <a:lvl2pPr lvl="1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5" name="Google Shape;195;p34"/>
          <p:cNvSpPr/>
          <p:nvPr/>
        </p:nvSpPr>
        <p:spPr>
          <a:xfrm>
            <a:off x="11311763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b="0" sz="9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6" name="Google Shape;196;p34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7" name="Google Shape;197;p34"/>
          <p:cNvSpPr txBox="1"/>
          <p:nvPr>
            <p:ph type="title"/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-line + Subtitle">
  <p:cSld name="2-line + Subtitle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5"/>
          <p:cNvSpPr txBox="1"/>
          <p:nvPr>
            <p:ph idx="1" type="subTitle"/>
          </p:nvPr>
        </p:nvSpPr>
        <p:spPr>
          <a:xfrm>
            <a:off x="554736" y="1022441"/>
            <a:ext cx="1108252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b="0" sz="1600">
                <a:solidFill>
                  <a:schemeClr val="accent1"/>
                </a:solidFill>
              </a:defRPr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0" name="Google Shape;200;p35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b="0" sz="9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1" name="Google Shape;201;p35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2" name="Google Shape;202;p35"/>
          <p:cNvSpPr txBox="1"/>
          <p:nvPr>
            <p:ph type="title"/>
          </p:nvPr>
        </p:nvSpPr>
        <p:spPr>
          <a:xfrm>
            <a:off x="554736" y="172212"/>
            <a:ext cx="1108252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op Left">
  <p:cSld name="Top Lef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6"/>
          <p:cNvSpPr txBox="1"/>
          <p:nvPr>
            <p:ph type="title"/>
          </p:nvPr>
        </p:nvSpPr>
        <p:spPr>
          <a:xfrm>
            <a:off x="554736" y="1408557"/>
            <a:ext cx="381304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2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36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b="0" sz="9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6" name="Google Shape;206;p36"/>
          <p:cNvSpPr txBox="1"/>
          <p:nvPr>
            <p:ph idx="1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d Left">
  <p:cSld name="Mid Left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7"/>
          <p:cNvSpPr txBox="1"/>
          <p:nvPr>
            <p:ph type="title"/>
          </p:nvPr>
        </p:nvSpPr>
        <p:spPr>
          <a:xfrm>
            <a:off x="554736" y="3044280"/>
            <a:ext cx="5065776" cy="76944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365750" wrap="square" tIns="192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37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b="0" sz="9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0" name="Google Shape;210;p37"/>
          <p:cNvSpPr txBox="1"/>
          <p:nvPr>
            <p:ph idx="1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">
  <p:cSld name="Section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8"/>
          <p:cNvSpPr txBox="1"/>
          <p:nvPr>
            <p:ph type="title"/>
          </p:nvPr>
        </p:nvSpPr>
        <p:spPr>
          <a:xfrm>
            <a:off x="554736" y="4580468"/>
            <a:ext cx="11082528" cy="6771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192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38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b="0" sz="9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4" name="Google Shape;214;p38"/>
          <p:cNvSpPr txBox="1"/>
          <p:nvPr>
            <p:ph idx="1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Quote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9"/>
          <p:cNvSpPr txBox="1"/>
          <p:nvPr>
            <p:ph type="title"/>
          </p:nvPr>
        </p:nvSpPr>
        <p:spPr>
          <a:xfrm>
            <a:off x="1505712" y="3556229"/>
            <a:ext cx="9180576" cy="5232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192000">
            <a:spAutoFit/>
          </a:bodyPr>
          <a:lstStyle>
            <a:lvl1pPr lv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39"/>
          <p:cNvSpPr txBox="1"/>
          <p:nvPr>
            <p:ph idx="1" type="subTitle"/>
          </p:nvPr>
        </p:nvSpPr>
        <p:spPr>
          <a:xfrm>
            <a:off x="1505712" y="4284630"/>
            <a:ext cx="918057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b="0" sz="1600">
                <a:solidFill>
                  <a:schemeClr val="accent1"/>
                </a:solidFill>
              </a:defRPr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18" name="Google Shape;218;p39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b="0" sz="9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19" name="Google Shape;219;p39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/4" showMasterSp="0">
  <p:cSld name="1/4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0"/>
          <p:cNvSpPr/>
          <p:nvPr/>
        </p:nvSpPr>
        <p:spPr>
          <a:xfrm>
            <a:off x="3413760" y="0"/>
            <a:ext cx="8778240" cy="6858000"/>
          </a:xfrm>
          <a:prstGeom prst="rect">
            <a:avLst/>
          </a:prstGeom>
          <a:solidFill>
            <a:srgbClr val="FFE5E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40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b="0" sz="9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3" name="Google Shape;223;p40"/>
          <p:cNvSpPr txBox="1"/>
          <p:nvPr>
            <p:ph idx="1" type="subTitle"/>
          </p:nvPr>
        </p:nvSpPr>
        <p:spPr>
          <a:xfrm>
            <a:off x="554736" y="3659644"/>
            <a:ext cx="251460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b="0" sz="1600">
                <a:solidFill>
                  <a:schemeClr val="accent1"/>
                </a:solidFill>
              </a:defRPr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4" name="Google Shape;224;p40"/>
          <p:cNvSpPr txBox="1"/>
          <p:nvPr>
            <p:ph idx="2" type="body"/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5" name="Google Shape;225;p40"/>
          <p:cNvSpPr txBox="1"/>
          <p:nvPr>
            <p:ph type="title"/>
          </p:nvPr>
        </p:nvSpPr>
        <p:spPr>
          <a:xfrm>
            <a:off x="554736" y="2744369"/>
            <a:ext cx="2514600" cy="76944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26" name="Google Shape;226;p40"/>
          <p:cNvGrpSpPr/>
          <p:nvPr/>
        </p:nvGrpSpPr>
        <p:grpSpPr>
          <a:xfrm>
            <a:off x="10620662" y="6475294"/>
            <a:ext cx="691515" cy="185420"/>
            <a:chOff x="3890140" y="2866944"/>
            <a:chExt cx="2912259" cy="780202"/>
          </a:xfrm>
        </p:grpSpPr>
        <p:sp>
          <p:nvSpPr>
            <p:cNvPr id="227" name="Google Shape;227;p40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28" name="Google Shape;228;p40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29" name="Google Shape;229;p40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30" name="Google Shape;230;p40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31" name="Google Shape;231;p40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32" name="Google Shape;232;p40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33" name="Google Shape;233;p40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/3" showMasterSp="0">
  <p:cSld name="1/3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1"/>
          <p:cNvSpPr/>
          <p:nvPr/>
        </p:nvSpPr>
        <p:spPr>
          <a:xfrm>
            <a:off x="4364736" y="0"/>
            <a:ext cx="7827264" cy="6858000"/>
          </a:xfrm>
          <a:prstGeom prst="rect">
            <a:avLst/>
          </a:prstGeom>
          <a:solidFill>
            <a:srgbClr val="FFE5E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41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b="0" sz="9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7" name="Google Shape;237;p41"/>
          <p:cNvSpPr txBox="1"/>
          <p:nvPr>
            <p:ph idx="1" type="subTitle"/>
          </p:nvPr>
        </p:nvSpPr>
        <p:spPr>
          <a:xfrm>
            <a:off x="554735" y="3659644"/>
            <a:ext cx="3465575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b="0" sz="1600">
                <a:solidFill>
                  <a:schemeClr val="accent1"/>
                </a:solidFill>
              </a:defRPr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38" name="Google Shape;238;p41"/>
          <p:cNvSpPr txBox="1"/>
          <p:nvPr>
            <p:ph idx="2" type="body"/>
          </p:nvPr>
        </p:nvSpPr>
        <p:spPr>
          <a:xfrm>
            <a:off x="554735" y="41597"/>
            <a:ext cx="3465577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9" name="Google Shape;239;p41"/>
          <p:cNvSpPr txBox="1"/>
          <p:nvPr>
            <p:ph type="title"/>
          </p:nvPr>
        </p:nvSpPr>
        <p:spPr>
          <a:xfrm>
            <a:off x="554736" y="2744369"/>
            <a:ext cx="3465574" cy="76944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40" name="Google Shape;240;p41"/>
          <p:cNvGrpSpPr/>
          <p:nvPr/>
        </p:nvGrpSpPr>
        <p:grpSpPr>
          <a:xfrm>
            <a:off x="10620662" y="6475294"/>
            <a:ext cx="691515" cy="185420"/>
            <a:chOff x="3890140" y="2866944"/>
            <a:chExt cx="2912259" cy="780202"/>
          </a:xfrm>
        </p:grpSpPr>
        <p:sp>
          <p:nvSpPr>
            <p:cNvPr id="241" name="Google Shape;241;p41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42" name="Google Shape;242;p41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43" name="Google Shape;243;p41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44" name="Google Shape;244;p41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45" name="Google Shape;245;p41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46" name="Google Shape;246;p41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47" name="Google Shape;247;p41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/2" showMasterSp="0">
  <p:cSld name="1/2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2"/>
          <p:cNvSpPr/>
          <p:nvPr/>
        </p:nvSpPr>
        <p:spPr>
          <a:xfrm>
            <a:off x="6092952" y="0"/>
            <a:ext cx="6099048" cy="6858000"/>
          </a:xfrm>
          <a:prstGeom prst="rect">
            <a:avLst/>
          </a:prstGeom>
          <a:solidFill>
            <a:srgbClr val="FFE5E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42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b="0" sz="9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51" name="Google Shape;251;p42"/>
          <p:cNvSpPr txBox="1"/>
          <p:nvPr>
            <p:ph type="title"/>
          </p:nvPr>
        </p:nvSpPr>
        <p:spPr>
          <a:xfrm>
            <a:off x="554736" y="172212"/>
            <a:ext cx="5065776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2000">
            <a:sp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p42"/>
          <p:cNvSpPr txBox="1"/>
          <p:nvPr>
            <p:ph idx="1" type="subTitle"/>
          </p:nvPr>
        </p:nvSpPr>
        <p:spPr>
          <a:xfrm>
            <a:off x="554735" y="637721"/>
            <a:ext cx="506577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b="0" sz="1600">
                <a:solidFill>
                  <a:schemeClr val="accent1"/>
                </a:solidFill>
              </a:defRPr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53" name="Google Shape;253;p42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254" name="Google Shape;254;p42"/>
          <p:cNvGrpSpPr/>
          <p:nvPr/>
        </p:nvGrpSpPr>
        <p:grpSpPr>
          <a:xfrm>
            <a:off x="10620662" y="6475294"/>
            <a:ext cx="691515" cy="185420"/>
            <a:chOff x="3890140" y="2866944"/>
            <a:chExt cx="2912259" cy="780202"/>
          </a:xfrm>
        </p:grpSpPr>
        <p:sp>
          <p:nvSpPr>
            <p:cNvPr id="255" name="Google Shape;255;p42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6" name="Google Shape;256;p42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7" name="Google Shape;257;p42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8" name="Google Shape;258;p42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59" name="Google Shape;259;p42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60" name="Google Shape;260;p42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61" name="Google Shape;261;p42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/3" showMasterSp="0">
  <p:cSld name="2/3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3"/>
          <p:cNvSpPr txBox="1"/>
          <p:nvPr>
            <p:ph type="title"/>
          </p:nvPr>
        </p:nvSpPr>
        <p:spPr>
          <a:xfrm>
            <a:off x="554736" y="172212"/>
            <a:ext cx="6967728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2000">
            <a:sp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43"/>
          <p:cNvSpPr/>
          <p:nvPr/>
        </p:nvSpPr>
        <p:spPr>
          <a:xfrm>
            <a:off x="7830312" y="0"/>
            <a:ext cx="4361688" cy="6858000"/>
          </a:xfrm>
          <a:prstGeom prst="rect">
            <a:avLst/>
          </a:prstGeom>
          <a:solidFill>
            <a:srgbClr val="FFE5E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43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b="0" sz="9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66" name="Google Shape;266;p43"/>
          <p:cNvSpPr txBox="1"/>
          <p:nvPr>
            <p:ph idx="1" type="subTitle"/>
          </p:nvPr>
        </p:nvSpPr>
        <p:spPr>
          <a:xfrm>
            <a:off x="554735" y="637721"/>
            <a:ext cx="696772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b="0" sz="1600">
                <a:solidFill>
                  <a:schemeClr val="accent1"/>
                </a:solidFill>
              </a:defRPr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67" name="Google Shape;267;p43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268" name="Google Shape;268;p43"/>
          <p:cNvGrpSpPr/>
          <p:nvPr/>
        </p:nvGrpSpPr>
        <p:grpSpPr>
          <a:xfrm>
            <a:off x="10620662" y="6475294"/>
            <a:ext cx="691515" cy="185420"/>
            <a:chOff x="3890140" y="2866944"/>
            <a:chExt cx="2912259" cy="780202"/>
          </a:xfrm>
        </p:grpSpPr>
        <p:sp>
          <p:nvSpPr>
            <p:cNvPr id="269" name="Google Shape;269;p43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70" name="Google Shape;270;p43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71" name="Google Shape;271;p43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72" name="Google Shape;272;p43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73" name="Google Shape;273;p43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74" name="Google Shape;274;p43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75" name="Google Shape;275;p43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/4 " showMasterSp="0">
  <p:cSld name="3/4 "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4"/>
          <p:cNvSpPr/>
          <p:nvPr/>
        </p:nvSpPr>
        <p:spPr>
          <a:xfrm>
            <a:off x="8781416" y="0"/>
            <a:ext cx="3410584" cy="6858000"/>
          </a:xfrm>
          <a:prstGeom prst="rect">
            <a:avLst/>
          </a:prstGeom>
          <a:solidFill>
            <a:srgbClr val="FFE5E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44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Open Sans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b="0" i="0" sz="900" u="none" cap="none" strike="noStrike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9" name="Google Shape;279;p44"/>
          <p:cNvSpPr txBox="1"/>
          <p:nvPr>
            <p:ph type="title"/>
          </p:nvPr>
        </p:nvSpPr>
        <p:spPr>
          <a:xfrm>
            <a:off x="554736" y="172212"/>
            <a:ext cx="7918704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2000">
            <a:sp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p44"/>
          <p:cNvSpPr txBox="1"/>
          <p:nvPr>
            <p:ph idx="1" type="subTitle"/>
          </p:nvPr>
        </p:nvSpPr>
        <p:spPr>
          <a:xfrm>
            <a:off x="554735" y="637721"/>
            <a:ext cx="7918704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b="0" sz="1600" u="none">
                <a:solidFill>
                  <a:schemeClr val="accent1"/>
                </a:solidFill>
              </a:defRPr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81" name="Google Shape;281;p44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282" name="Google Shape;282;p44"/>
          <p:cNvGrpSpPr/>
          <p:nvPr/>
        </p:nvGrpSpPr>
        <p:grpSpPr>
          <a:xfrm>
            <a:off x="10620662" y="6475294"/>
            <a:ext cx="691515" cy="185420"/>
            <a:chOff x="3890140" y="2866944"/>
            <a:chExt cx="2912259" cy="780202"/>
          </a:xfrm>
        </p:grpSpPr>
        <p:sp>
          <p:nvSpPr>
            <p:cNvPr id="283" name="Google Shape;283;p44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84" name="Google Shape;284;p44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85" name="Google Shape;285;p44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86" name="Google Shape;286;p44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87" name="Google Shape;287;p44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88" name="Google Shape;288;p44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89" name="Google Shape;289;p44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-line" showMasterSp="0">
  <p:cSld name="3-line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45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b="0" sz="9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2" name="Google Shape;292;p45"/>
          <p:cNvSpPr txBox="1"/>
          <p:nvPr>
            <p:ph type="title"/>
          </p:nvPr>
        </p:nvSpPr>
        <p:spPr>
          <a:xfrm>
            <a:off x="554736" y="172212"/>
            <a:ext cx="11082528" cy="11541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2000">
            <a:sp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45"/>
          <p:cNvSpPr txBox="1"/>
          <p:nvPr>
            <p:ph idx="1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294" name="Google Shape;294;p45"/>
          <p:cNvCxnSpPr/>
          <p:nvPr/>
        </p:nvCxnSpPr>
        <p:spPr>
          <a:xfrm>
            <a:off x="554735" y="6568004"/>
            <a:ext cx="9837239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295" name="Google Shape;295;p45"/>
          <p:cNvGrpSpPr/>
          <p:nvPr/>
        </p:nvGrpSpPr>
        <p:grpSpPr>
          <a:xfrm>
            <a:off x="10620662" y="6475294"/>
            <a:ext cx="691515" cy="185420"/>
            <a:chOff x="3890140" y="2866944"/>
            <a:chExt cx="2912259" cy="780202"/>
          </a:xfrm>
        </p:grpSpPr>
        <p:sp>
          <p:nvSpPr>
            <p:cNvPr id="296" name="Google Shape;296;p45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97" name="Google Shape;297;p45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98" name="Google Shape;298;p45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99" name="Google Shape;299;p45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00" name="Google Shape;300;p45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01" name="Google Shape;301;p45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02" name="Google Shape;302;p45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" showMasterSp="0">
  <p:cSld name="Custom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6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900">
                <a:solidFill>
                  <a:schemeClr val="accent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b="0" sz="900">
              <a:solidFill>
                <a:schemeClr val="accen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5" name="Google Shape;305;p46"/>
          <p:cNvSpPr txBox="1"/>
          <p:nvPr>
            <p:ph idx="1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06" name="Google Shape;306;p46"/>
          <p:cNvGrpSpPr/>
          <p:nvPr/>
        </p:nvGrpSpPr>
        <p:grpSpPr>
          <a:xfrm>
            <a:off x="10620662" y="6475294"/>
            <a:ext cx="691515" cy="185420"/>
            <a:chOff x="3890140" y="2866944"/>
            <a:chExt cx="2912259" cy="780202"/>
          </a:xfrm>
        </p:grpSpPr>
        <p:sp>
          <p:nvSpPr>
            <p:cNvPr id="307" name="Google Shape;307;p46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08" name="Google Shape;308;p46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09" name="Google Shape;309;p46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10" name="Google Shape;310;p46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11" name="Google Shape;311;p46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12" name="Google Shape;312;p46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13" name="Google Shape;313;p46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" showMasterSp="0">
  <p:cSld name="End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oogle Shape;315;p47"/>
          <p:cNvGrpSpPr/>
          <p:nvPr/>
        </p:nvGrpSpPr>
        <p:grpSpPr>
          <a:xfrm>
            <a:off x="4189646" y="2918283"/>
            <a:ext cx="3812708" cy="1021435"/>
            <a:chOff x="3890140" y="2866944"/>
            <a:chExt cx="2912259" cy="780202"/>
          </a:xfrm>
        </p:grpSpPr>
        <p:sp>
          <p:nvSpPr>
            <p:cNvPr id="316" name="Google Shape;316;p47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17" name="Google Shape;317;p47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18" name="Google Shape;318;p47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19" name="Google Shape;319;p47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20" name="Google Shape;320;p47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21" name="Google Shape;321;p47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22" name="Google Shape;322;p47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ast Title" showMasterSp="0">
  <p:cSld name="Contrast Title">
    <p:bg>
      <p:bgPr>
        <a:solidFill>
          <a:schemeClr val="lt1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8"/>
          <p:cNvSpPr txBox="1"/>
          <p:nvPr>
            <p:ph idx="1" type="body"/>
          </p:nvPr>
        </p:nvSpPr>
        <p:spPr>
          <a:xfrm>
            <a:off x="550800" y="5428378"/>
            <a:ext cx="9726795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5" name="Google Shape;325;p48"/>
          <p:cNvSpPr txBox="1"/>
          <p:nvPr>
            <p:ph idx="2" type="subTitle"/>
          </p:nvPr>
        </p:nvSpPr>
        <p:spPr>
          <a:xfrm>
            <a:off x="551941" y="4264009"/>
            <a:ext cx="972679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000"/>
              <a:buNone/>
              <a:defRPr sz="2000">
                <a:solidFill>
                  <a:schemeClr val="accent1"/>
                </a:solidFill>
              </a:defRPr>
            </a:lvl1pPr>
            <a:lvl2pPr lvl="1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6" name="Google Shape;326;p48"/>
          <p:cNvSpPr txBox="1"/>
          <p:nvPr>
            <p:ph type="title"/>
          </p:nvPr>
        </p:nvSpPr>
        <p:spPr>
          <a:xfrm>
            <a:off x="551941" y="2788746"/>
            <a:ext cx="9726795" cy="135421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27" name="Google Shape;327;p48"/>
          <p:cNvGrpSpPr/>
          <p:nvPr/>
        </p:nvGrpSpPr>
        <p:grpSpPr>
          <a:xfrm>
            <a:off x="551941" y="680004"/>
            <a:ext cx="2107440" cy="564589"/>
            <a:chOff x="3890140" y="2866944"/>
            <a:chExt cx="2912259" cy="780202"/>
          </a:xfrm>
        </p:grpSpPr>
        <p:sp>
          <p:nvSpPr>
            <p:cNvPr id="328" name="Google Shape;328;p48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29" name="Google Shape;329;p48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30" name="Google Shape;330;p48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31" name="Google Shape;331;p48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32" name="Google Shape;332;p48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33" name="Google Shape;333;p48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34" name="Google Shape;334;p48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ast Default">
  <p:cSld name="Contrast Default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9"/>
          <p:cNvSpPr txBox="1"/>
          <p:nvPr>
            <p:ph type="title"/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49"/>
          <p:cNvSpPr txBox="1"/>
          <p:nvPr>
            <p:ph idx="1" type="subTitle"/>
          </p:nvPr>
        </p:nvSpPr>
        <p:spPr>
          <a:xfrm>
            <a:off x="554735" y="637721"/>
            <a:ext cx="1108252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0"/>
            </a:lvl1pPr>
            <a:lvl2pPr lvl="1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lvl="2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lvl="4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8" name="Google Shape;338;p49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39" name="Google Shape;339;p49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ast 2-line + Subtitle">
  <p:cSld name="Contrast 2-line + Subtitle"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0"/>
          <p:cNvSpPr txBox="1"/>
          <p:nvPr>
            <p:ph idx="1" type="subTitle"/>
          </p:nvPr>
        </p:nvSpPr>
        <p:spPr>
          <a:xfrm>
            <a:off x="554736" y="1022441"/>
            <a:ext cx="1108252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42" name="Google Shape;342;p50"/>
          <p:cNvSpPr txBox="1"/>
          <p:nvPr>
            <p:ph type="title"/>
          </p:nvPr>
        </p:nvSpPr>
        <p:spPr>
          <a:xfrm>
            <a:off x="554736" y="172212"/>
            <a:ext cx="1108252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2000">
            <a:sp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3" name="Google Shape;343;p50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4" name="Google Shape;344;p50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ast Top Left">
  <p:cSld name="Contrast Top Left"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1"/>
          <p:cNvSpPr txBox="1"/>
          <p:nvPr>
            <p:ph type="title"/>
          </p:nvPr>
        </p:nvSpPr>
        <p:spPr>
          <a:xfrm>
            <a:off x="554736" y="1408557"/>
            <a:ext cx="3813048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2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7" name="Google Shape;347;p51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48" name="Google Shape;348;p51"/>
          <p:cNvSpPr txBox="1"/>
          <p:nvPr>
            <p:ph idx="1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ast Mid Left">
  <p:cSld name="Contrast Mid Left"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2"/>
          <p:cNvSpPr txBox="1"/>
          <p:nvPr>
            <p:ph type="title"/>
          </p:nvPr>
        </p:nvSpPr>
        <p:spPr>
          <a:xfrm>
            <a:off x="554736" y="3044280"/>
            <a:ext cx="5065776" cy="76944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365750" wrap="square" tIns="192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1" name="Google Shape;351;p52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2" name="Google Shape;352;p52"/>
          <p:cNvSpPr txBox="1"/>
          <p:nvPr>
            <p:ph idx="1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ast Section">
  <p:cSld name="Contrast Section"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3"/>
          <p:cNvSpPr txBox="1"/>
          <p:nvPr>
            <p:ph type="title"/>
          </p:nvPr>
        </p:nvSpPr>
        <p:spPr>
          <a:xfrm>
            <a:off x="554736" y="4580468"/>
            <a:ext cx="11082528" cy="67710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1920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5" name="Google Shape;355;p53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6" name="Google Shape;356;p53"/>
          <p:cNvSpPr txBox="1"/>
          <p:nvPr>
            <p:ph idx="1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ast Quote">
  <p:cSld name="Contrast Quote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4"/>
          <p:cNvSpPr txBox="1"/>
          <p:nvPr>
            <p:ph type="title"/>
          </p:nvPr>
        </p:nvSpPr>
        <p:spPr>
          <a:xfrm>
            <a:off x="1505712" y="3556229"/>
            <a:ext cx="9180576" cy="52322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192000">
            <a:spAutoFit/>
          </a:bodyPr>
          <a:lstStyle>
            <a:lvl1pPr lv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Arial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9" name="Google Shape;359;p54"/>
          <p:cNvSpPr txBox="1"/>
          <p:nvPr>
            <p:ph idx="1" type="subTitle"/>
          </p:nvPr>
        </p:nvSpPr>
        <p:spPr>
          <a:xfrm>
            <a:off x="1505712" y="4284630"/>
            <a:ext cx="918057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60" name="Google Shape;360;p54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1" name="Google Shape;361;p54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ast 1/4" showMasterSp="0">
  <p:cSld name="Contrast 1/4">
    <p:bg>
      <p:bgPr>
        <a:solidFill>
          <a:schemeClr val="dk1"/>
        </a:solidFill>
      </p:bgPr>
    </p:bg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55"/>
          <p:cNvSpPr/>
          <p:nvPr/>
        </p:nvSpPr>
        <p:spPr>
          <a:xfrm>
            <a:off x="3413760" y="0"/>
            <a:ext cx="877824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55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5" name="Google Shape;365;p55"/>
          <p:cNvSpPr txBox="1"/>
          <p:nvPr>
            <p:ph type="title"/>
          </p:nvPr>
        </p:nvSpPr>
        <p:spPr>
          <a:xfrm>
            <a:off x="554736" y="2744369"/>
            <a:ext cx="2514600" cy="76944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192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6" name="Google Shape;366;p55"/>
          <p:cNvSpPr txBox="1"/>
          <p:nvPr>
            <p:ph idx="1" type="subTitle"/>
          </p:nvPr>
        </p:nvSpPr>
        <p:spPr>
          <a:xfrm>
            <a:off x="554736" y="3659644"/>
            <a:ext cx="251460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67" name="Google Shape;367;p55"/>
          <p:cNvSpPr txBox="1"/>
          <p:nvPr>
            <p:ph idx="2" type="body"/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b="0" sz="8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68" name="Google Shape;368;p55"/>
          <p:cNvGrpSpPr/>
          <p:nvPr/>
        </p:nvGrpSpPr>
        <p:grpSpPr>
          <a:xfrm>
            <a:off x="10620662" y="6475294"/>
            <a:ext cx="691515" cy="185420"/>
            <a:chOff x="3890140" y="2866944"/>
            <a:chExt cx="2912259" cy="780202"/>
          </a:xfrm>
        </p:grpSpPr>
        <p:sp>
          <p:nvSpPr>
            <p:cNvPr id="369" name="Google Shape;369;p55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70" name="Google Shape;370;p55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71" name="Google Shape;371;p55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72" name="Google Shape;372;p55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73" name="Google Shape;373;p55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74" name="Google Shape;374;p55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75" name="Google Shape;375;p55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ast 1/3" showMasterSp="0">
  <p:cSld name="Contrast 1/3">
    <p:bg>
      <p:bgPr>
        <a:solidFill>
          <a:schemeClr val="dk1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56"/>
          <p:cNvSpPr/>
          <p:nvPr/>
        </p:nvSpPr>
        <p:spPr>
          <a:xfrm>
            <a:off x="4364736" y="0"/>
            <a:ext cx="7827264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56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79" name="Google Shape;379;p56"/>
          <p:cNvSpPr txBox="1"/>
          <p:nvPr>
            <p:ph type="title"/>
          </p:nvPr>
        </p:nvSpPr>
        <p:spPr>
          <a:xfrm>
            <a:off x="554736" y="2744369"/>
            <a:ext cx="3465576" cy="76944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192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0" name="Google Shape;380;p56"/>
          <p:cNvSpPr txBox="1"/>
          <p:nvPr>
            <p:ph idx="1" type="subTitle"/>
          </p:nvPr>
        </p:nvSpPr>
        <p:spPr>
          <a:xfrm>
            <a:off x="554735" y="3659644"/>
            <a:ext cx="3465575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81" name="Google Shape;381;p56"/>
          <p:cNvSpPr txBox="1"/>
          <p:nvPr>
            <p:ph idx="2" type="body"/>
          </p:nvPr>
        </p:nvSpPr>
        <p:spPr>
          <a:xfrm>
            <a:off x="554735" y="41597"/>
            <a:ext cx="3465575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b="0" sz="8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82" name="Google Shape;382;p56"/>
          <p:cNvGrpSpPr/>
          <p:nvPr/>
        </p:nvGrpSpPr>
        <p:grpSpPr>
          <a:xfrm>
            <a:off x="10620662" y="6475294"/>
            <a:ext cx="691515" cy="185420"/>
            <a:chOff x="3890140" y="2866944"/>
            <a:chExt cx="2912259" cy="780202"/>
          </a:xfrm>
        </p:grpSpPr>
        <p:sp>
          <p:nvSpPr>
            <p:cNvPr id="383" name="Google Shape;383;p56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84" name="Google Shape;384;p56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85" name="Google Shape;385;p56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86" name="Google Shape;386;p56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87" name="Google Shape;387;p56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88" name="Google Shape;388;p56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89" name="Google Shape;389;p56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ast 1/2" showMasterSp="0">
  <p:cSld name="Contrast 1/2">
    <p:bg>
      <p:bgPr>
        <a:solidFill>
          <a:schemeClr val="dk1"/>
        </a:solidFill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7"/>
          <p:cNvSpPr/>
          <p:nvPr/>
        </p:nvSpPr>
        <p:spPr>
          <a:xfrm>
            <a:off x="6092952" y="0"/>
            <a:ext cx="60990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57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3" name="Google Shape;393;p57"/>
          <p:cNvSpPr txBox="1"/>
          <p:nvPr>
            <p:ph type="title"/>
          </p:nvPr>
        </p:nvSpPr>
        <p:spPr>
          <a:xfrm>
            <a:off x="554736" y="172212"/>
            <a:ext cx="5065776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2000">
            <a:sp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4" name="Google Shape;394;p57"/>
          <p:cNvSpPr txBox="1"/>
          <p:nvPr>
            <p:ph idx="1" type="subTitle"/>
          </p:nvPr>
        </p:nvSpPr>
        <p:spPr>
          <a:xfrm>
            <a:off x="554735" y="637721"/>
            <a:ext cx="506577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95" name="Google Shape;395;p57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b="0" sz="8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396" name="Google Shape;396;p57"/>
          <p:cNvGrpSpPr/>
          <p:nvPr/>
        </p:nvGrpSpPr>
        <p:grpSpPr>
          <a:xfrm>
            <a:off x="10620662" y="6475294"/>
            <a:ext cx="691515" cy="185420"/>
            <a:chOff x="3890140" y="2866944"/>
            <a:chExt cx="2912259" cy="780202"/>
          </a:xfrm>
        </p:grpSpPr>
        <p:sp>
          <p:nvSpPr>
            <p:cNvPr id="397" name="Google Shape;397;p57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98" name="Google Shape;398;p57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99" name="Google Shape;399;p57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00" name="Google Shape;400;p57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01" name="Google Shape;401;p57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02" name="Google Shape;402;p57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03" name="Google Shape;403;p57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ast 2/3" showMasterSp="0">
  <p:cSld name="Contrast 2/3">
    <p:bg>
      <p:bgPr>
        <a:solidFill>
          <a:schemeClr val="dk1"/>
        </a:solidFill>
      </p:bgPr>
    </p:bg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58"/>
          <p:cNvSpPr txBox="1"/>
          <p:nvPr>
            <p:ph type="title"/>
          </p:nvPr>
        </p:nvSpPr>
        <p:spPr>
          <a:xfrm>
            <a:off x="554736" y="172212"/>
            <a:ext cx="6967728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2000">
            <a:sp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6" name="Google Shape;406;p58"/>
          <p:cNvSpPr/>
          <p:nvPr/>
        </p:nvSpPr>
        <p:spPr>
          <a:xfrm>
            <a:off x="7830312" y="0"/>
            <a:ext cx="436168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58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8" name="Google Shape;408;p58"/>
          <p:cNvSpPr txBox="1"/>
          <p:nvPr>
            <p:ph idx="1" type="subTitle"/>
          </p:nvPr>
        </p:nvSpPr>
        <p:spPr>
          <a:xfrm>
            <a:off x="554735" y="637721"/>
            <a:ext cx="6967728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09" name="Google Shape;409;p58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b="0" sz="8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410" name="Google Shape;410;p58"/>
          <p:cNvGrpSpPr/>
          <p:nvPr/>
        </p:nvGrpSpPr>
        <p:grpSpPr>
          <a:xfrm>
            <a:off x="10620662" y="6475294"/>
            <a:ext cx="691515" cy="185420"/>
            <a:chOff x="3890140" y="2866944"/>
            <a:chExt cx="2912259" cy="780202"/>
          </a:xfrm>
        </p:grpSpPr>
        <p:sp>
          <p:nvSpPr>
            <p:cNvPr id="411" name="Google Shape;411;p58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12" name="Google Shape;412;p58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13" name="Google Shape;413;p58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14" name="Google Shape;414;p58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15" name="Google Shape;415;p58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16" name="Google Shape;416;p58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17" name="Google Shape;417;p58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ast 3/4" showMasterSp="0">
  <p:cSld name="Contrast 3/4">
    <p:bg>
      <p:bgPr>
        <a:solidFill>
          <a:schemeClr val="dk1"/>
        </a:solidFill>
      </p:bgPr>
    </p:bg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59"/>
          <p:cNvSpPr/>
          <p:nvPr/>
        </p:nvSpPr>
        <p:spPr>
          <a:xfrm>
            <a:off x="8781416" y="0"/>
            <a:ext cx="3410584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</a:pPr>
            <a:r>
              <a:t/>
            </a:r>
            <a:endParaRPr b="0" i="0" sz="1800" u="none" cap="none" strike="noStrike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59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Open Sans"/>
              <a:buNone/>
            </a:pPr>
            <a:fld id="{00000000-1234-1234-1234-123412341234}" type="slidenum">
              <a:rPr b="0" i="0" lang="en-US" sz="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b="0" i="0" sz="900" u="none" cap="none" strike="noStrike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1" name="Google Shape;421;p59"/>
          <p:cNvSpPr txBox="1"/>
          <p:nvPr>
            <p:ph type="title"/>
          </p:nvPr>
        </p:nvSpPr>
        <p:spPr>
          <a:xfrm>
            <a:off x="554736" y="172212"/>
            <a:ext cx="7918704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2000">
            <a:sp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2" name="Google Shape;422;p59"/>
          <p:cNvSpPr txBox="1"/>
          <p:nvPr>
            <p:ph idx="1" type="subTitle"/>
          </p:nvPr>
        </p:nvSpPr>
        <p:spPr>
          <a:xfrm>
            <a:off x="554735" y="637721"/>
            <a:ext cx="7918704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 sz="1600">
                <a:solidFill>
                  <a:schemeClr val="lt1"/>
                </a:solidFill>
              </a:defRPr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23" name="Google Shape;423;p59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800"/>
              <a:buNone/>
              <a:defRPr b="0" sz="800">
                <a:solidFill>
                  <a:schemeClr val="lt2"/>
                </a:solidFill>
              </a:defRPr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424" name="Google Shape;424;p59"/>
          <p:cNvGrpSpPr/>
          <p:nvPr/>
        </p:nvGrpSpPr>
        <p:grpSpPr>
          <a:xfrm>
            <a:off x="10620662" y="6475294"/>
            <a:ext cx="691515" cy="185420"/>
            <a:chOff x="3890140" y="2866944"/>
            <a:chExt cx="2912259" cy="780202"/>
          </a:xfrm>
        </p:grpSpPr>
        <p:sp>
          <p:nvSpPr>
            <p:cNvPr id="425" name="Google Shape;425;p59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26" name="Google Shape;426;p59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27" name="Google Shape;427;p59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28" name="Google Shape;428;p59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29" name="Google Shape;429;p59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30" name="Google Shape;430;p59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31" name="Google Shape;431;p59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verse Contrast 1/2" showMasterSp="0">
  <p:cSld name="Reverse Contrast 1/2">
    <p:bg>
      <p:bgPr>
        <a:solidFill>
          <a:schemeClr val="dk1"/>
        </a:solidFill>
      </p:bgPr>
    </p:bg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60"/>
          <p:cNvSpPr/>
          <p:nvPr/>
        </p:nvSpPr>
        <p:spPr>
          <a:xfrm>
            <a:off x="0" y="0"/>
            <a:ext cx="609904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p60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rgbClr val="EA0029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900">
              <a:solidFill>
                <a:srgbClr val="EA00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5" name="Google Shape;435;p60"/>
          <p:cNvSpPr txBox="1"/>
          <p:nvPr>
            <p:ph type="title"/>
          </p:nvPr>
        </p:nvSpPr>
        <p:spPr>
          <a:xfrm>
            <a:off x="554736" y="172212"/>
            <a:ext cx="5065776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2000">
            <a:sp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6" name="Google Shape;436;p60"/>
          <p:cNvSpPr txBox="1"/>
          <p:nvPr>
            <p:ph idx="1" type="subTitle"/>
          </p:nvPr>
        </p:nvSpPr>
        <p:spPr>
          <a:xfrm>
            <a:off x="554735" y="637721"/>
            <a:ext cx="506577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437" name="Google Shape;437;p60"/>
          <p:cNvSpPr txBox="1"/>
          <p:nvPr>
            <p:ph idx="2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438" name="Google Shape;438;p60"/>
          <p:cNvGrpSpPr/>
          <p:nvPr/>
        </p:nvGrpSpPr>
        <p:grpSpPr>
          <a:xfrm>
            <a:off x="10620662" y="6475294"/>
            <a:ext cx="691515" cy="185420"/>
            <a:chOff x="3890140" y="2866944"/>
            <a:chExt cx="2912259" cy="780202"/>
          </a:xfrm>
        </p:grpSpPr>
        <p:sp>
          <p:nvSpPr>
            <p:cNvPr id="439" name="Google Shape;439;p60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0" name="Google Shape;440;p60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1" name="Google Shape;441;p60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2" name="Google Shape;442;p60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3" name="Google Shape;443;p60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4" name="Google Shape;444;p60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45" name="Google Shape;445;p60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verse Contrast 2/3" showMasterSp="0">
  <p:cSld name="Reverse Contrast 2/3">
    <p:bg>
      <p:bgPr>
        <a:solidFill>
          <a:schemeClr val="dk1"/>
        </a:solidFill>
      </p:bgPr>
    </p:bg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1"/>
          <p:cNvSpPr/>
          <p:nvPr/>
        </p:nvSpPr>
        <p:spPr>
          <a:xfrm>
            <a:off x="0" y="0"/>
            <a:ext cx="4361688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61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rgbClr val="EA0029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900">
              <a:solidFill>
                <a:srgbClr val="EA00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9" name="Google Shape;449;p61"/>
          <p:cNvSpPr txBox="1"/>
          <p:nvPr>
            <p:ph idx="1" type="body"/>
          </p:nvPr>
        </p:nvSpPr>
        <p:spPr>
          <a:xfrm>
            <a:off x="554735" y="41597"/>
            <a:ext cx="3465576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0" name="Google Shape;450;p61"/>
          <p:cNvSpPr txBox="1"/>
          <p:nvPr>
            <p:ph type="title"/>
          </p:nvPr>
        </p:nvSpPr>
        <p:spPr>
          <a:xfrm>
            <a:off x="554736" y="2744369"/>
            <a:ext cx="3465576" cy="76944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192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1" name="Google Shape;451;p61"/>
          <p:cNvSpPr txBox="1"/>
          <p:nvPr>
            <p:ph idx="2" type="subTitle"/>
          </p:nvPr>
        </p:nvSpPr>
        <p:spPr>
          <a:xfrm>
            <a:off x="554734" y="3659644"/>
            <a:ext cx="3465576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grpSp>
        <p:nvGrpSpPr>
          <p:cNvPr id="452" name="Google Shape;452;p61"/>
          <p:cNvGrpSpPr/>
          <p:nvPr/>
        </p:nvGrpSpPr>
        <p:grpSpPr>
          <a:xfrm>
            <a:off x="10620662" y="6475294"/>
            <a:ext cx="691515" cy="185420"/>
            <a:chOff x="3890140" y="2866944"/>
            <a:chExt cx="2912259" cy="780202"/>
          </a:xfrm>
        </p:grpSpPr>
        <p:sp>
          <p:nvSpPr>
            <p:cNvPr id="453" name="Google Shape;453;p61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54" name="Google Shape;454;p61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55" name="Google Shape;455;p61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56" name="Google Shape;456;p61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57" name="Google Shape;457;p61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58" name="Google Shape;458;p61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59" name="Google Shape;459;p61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verse Contrast 3/4" showMasterSp="0">
  <p:cSld name="Reverse Contrast 3/4">
    <p:bg>
      <p:bgPr>
        <a:solidFill>
          <a:schemeClr val="dk1"/>
        </a:solidFill>
      </p:bgPr>
    </p:bg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62"/>
          <p:cNvSpPr/>
          <p:nvPr/>
        </p:nvSpPr>
        <p:spPr>
          <a:xfrm>
            <a:off x="0" y="0"/>
            <a:ext cx="3410584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</a:pPr>
            <a:r>
              <a:t/>
            </a:r>
            <a:endParaRPr b="0" i="0" sz="1800" u="none" cap="none" strike="noStrike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62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0029"/>
              </a:buClr>
              <a:buSzPts val="900"/>
              <a:buFont typeface="Open Sans"/>
              <a:buNone/>
            </a:pPr>
            <a:fld id="{00000000-1234-1234-1234-123412341234}" type="slidenum">
              <a:rPr b="0" i="0" lang="en-US" sz="900" u="none" cap="none" strike="noStrike">
                <a:solidFill>
                  <a:srgbClr val="EA0029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b="0" i="0" sz="900" u="none" cap="none" strike="noStrike">
              <a:solidFill>
                <a:srgbClr val="EA002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3" name="Google Shape;463;p62"/>
          <p:cNvSpPr txBox="1"/>
          <p:nvPr>
            <p:ph idx="1" type="body"/>
          </p:nvPr>
        </p:nvSpPr>
        <p:spPr>
          <a:xfrm>
            <a:off x="554735" y="41597"/>
            <a:ext cx="2514600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4" name="Google Shape;464;p62"/>
          <p:cNvSpPr txBox="1"/>
          <p:nvPr>
            <p:ph type="title"/>
          </p:nvPr>
        </p:nvSpPr>
        <p:spPr>
          <a:xfrm>
            <a:off x="554736" y="2744369"/>
            <a:ext cx="2514600" cy="76944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192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5" name="Google Shape;465;p62"/>
          <p:cNvSpPr txBox="1"/>
          <p:nvPr>
            <p:ph idx="2" type="subTitle"/>
          </p:nvPr>
        </p:nvSpPr>
        <p:spPr>
          <a:xfrm>
            <a:off x="554736" y="3659644"/>
            <a:ext cx="2514600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0" sz="1600">
                <a:solidFill>
                  <a:schemeClr val="dk1"/>
                </a:solidFill>
              </a:defRPr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grpSp>
        <p:nvGrpSpPr>
          <p:cNvPr id="466" name="Google Shape;466;p62"/>
          <p:cNvGrpSpPr/>
          <p:nvPr/>
        </p:nvGrpSpPr>
        <p:grpSpPr>
          <a:xfrm>
            <a:off x="10620662" y="6475294"/>
            <a:ext cx="691515" cy="185420"/>
            <a:chOff x="3890140" y="2866944"/>
            <a:chExt cx="2912259" cy="780202"/>
          </a:xfrm>
        </p:grpSpPr>
        <p:sp>
          <p:nvSpPr>
            <p:cNvPr id="467" name="Google Shape;467;p62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68" name="Google Shape;468;p62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69" name="Google Shape;469;p62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70" name="Google Shape;470;p62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71" name="Google Shape;471;p62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72" name="Google Shape;472;p62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73" name="Google Shape;473;p62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ast 3-line" showMasterSp="0">
  <p:cSld name="Contrast 3-line"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63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76" name="Google Shape;476;p63"/>
          <p:cNvSpPr txBox="1"/>
          <p:nvPr>
            <p:ph type="title"/>
          </p:nvPr>
        </p:nvSpPr>
        <p:spPr>
          <a:xfrm>
            <a:off x="554736" y="172212"/>
            <a:ext cx="11082528" cy="11541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2000">
            <a:sp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7" name="Google Shape;477;p63"/>
          <p:cNvSpPr txBox="1"/>
          <p:nvPr>
            <p:ph idx="1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478" name="Google Shape;478;p63"/>
          <p:cNvCxnSpPr/>
          <p:nvPr/>
        </p:nvCxnSpPr>
        <p:spPr>
          <a:xfrm>
            <a:off x="554735" y="6568004"/>
            <a:ext cx="9837239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479" name="Google Shape;479;p63"/>
          <p:cNvGrpSpPr/>
          <p:nvPr/>
        </p:nvGrpSpPr>
        <p:grpSpPr>
          <a:xfrm>
            <a:off x="10620662" y="6475294"/>
            <a:ext cx="691515" cy="185420"/>
            <a:chOff x="3890140" y="2866944"/>
            <a:chExt cx="2912259" cy="780202"/>
          </a:xfrm>
        </p:grpSpPr>
        <p:sp>
          <p:nvSpPr>
            <p:cNvPr id="480" name="Google Shape;480;p63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81" name="Google Shape;481;p63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82" name="Google Shape;482;p63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83" name="Google Shape;483;p63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84" name="Google Shape;484;p63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85" name="Google Shape;485;p63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86" name="Google Shape;486;p63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ast Custom" showMasterSp="0">
  <p:cSld name="Contrast Custom"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64"/>
          <p:cNvSpPr/>
          <p:nvPr/>
        </p:nvSpPr>
        <p:spPr>
          <a:xfrm>
            <a:off x="11312525" y="6498754"/>
            <a:ext cx="325501" cy="138499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9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89" name="Google Shape;489;p64"/>
          <p:cNvSpPr txBox="1"/>
          <p:nvPr>
            <p:ph idx="1" type="body"/>
          </p:nvPr>
        </p:nvSpPr>
        <p:spPr>
          <a:xfrm>
            <a:off x="554735" y="41597"/>
            <a:ext cx="384333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grpSp>
        <p:nvGrpSpPr>
          <p:cNvPr id="490" name="Google Shape;490;p64"/>
          <p:cNvGrpSpPr/>
          <p:nvPr/>
        </p:nvGrpSpPr>
        <p:grpSpPr>
          <a:xfrm>
            <a:off x="10620662" y="6475294"/>
            <a:ext cx="691515" cy="185420"/>
            <a:chOff x="3890140" y="2866944"/>
            <a:chExt cx="2912259" cy="780202"/>
          </a:xfrm>
        </p:grpSpPr>
        <p:sp>
          <p:nvSpPr>
            <p:cNvPr id="491" name="Google Shape;491;p64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92" name="Google Shape;492;p64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93" name="Google Shape;493;p64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94" name="Google Shape;494;p64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95" name="Google Shape;495;p64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96" name="Google Shape;496;p64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497" name="Google Shape;497;p64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rast End" showMasterSp="0">
  <p:cSld name="Contrast End">
    <p:bg>
      <p:bgPr>
        <a:solidFill>
          <a:schemeClr val="lt1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9" name="Google Shape;499;p65"/>
          <p:cNvGrpSpPr/>
          <p:nvPr/>
        </p:nvGrpSpPr>
        <p:grpSpPr>
          <a:xfrm>
            <a:off x="4189646" y="2918283"/>
            <a:ext cx="3812708" cy="1021435"/>
            <a:chOff x="3890140" y="2866944"/>
            <a:chExt cx="2912259" cy="780202"/>
          </a:xfrm>
        </p:grpSpPr>
        <p:sp>
          <p:nvSpPr>
            <p:cNvPr id="500" name="Google Shape;500;p65"/>
            <p:cNvSpPr/>
            <p:nvPr/>
          </p:nvSpPr>
          <p:spPr>
            <a:xfrm>
              <a:off x="3890140" y="2866944"/>
              <a:ext cx="520065" cy="607060"/>
            </a:xfrm>
            <a:custGeom>
              <a:rect b="b" l="l" r="r" t="t"/>
              <a:pathLst>
                <a:path extrusionOk="0" h="607060" w="520064">
                  <a:moveTo>
                    <a:pt x="216573" y="0"/>
                  </a:moveTo>
                  <a:lnTo>
                    <a:pt x="0" y="0"/>
                  </a:lnTo>
                  <a:lnTo>
                    <a:pt x="0" y="86639"/>
                  </a:lnTo>
                  <a:lnTo>
                    <a:pt x="216573" y="86639"/>
                  </a:lnTo>
                  <a:lnTo>
                    <a:pt x="266171" y="92370"/>
                  </a:lnTo>
                  <a:lnTo>
                    <a:pt x="311735" y="108688"/>
                  </a:lnTo>
                  <a:lnTo>
                    <a:pt x="351952" y="134283"/>
                  </a:lnTo>
                  <a:lnTo>
                    <a:pt x="385514" y="167845"/>
                  </a:lnTo>
                  <a:lnTo>
                    <a:pt x="411110" y="208063"/>
                  </a:lnTo>
                  <a:lnTo>
                    <a:pt x="427428" y="253626"/>
                  </a:lnTo>
                  <a:lnTo>
                    <a:pt x="433158" y="303225"/>
                  </a:lnTo>
                  <a:lnTo>
                    <a:pt x="427428" y="352823"/>
                  </a:lnTo>
                  <a:lnTo>
                    <a:pt x="411110" y="398387"/>
                  </a:lnTo>
                  <a:lnTo>
                    <a:pt x="385514" y="438605"/>
                  </a:lnTo>
                  <a:lnTo>
                    <a:pt x="351952" y="472166"/>
                  </a:lnTo>
                  <a:lnTo>
                    <a:pt x="311735" y="497762"/>
                  </a:lnTo>
                  <a:lnTo>
                    <a:pt x="266171" y="514080"/>
                  </a:lnTo>
                  <a:lnTo>
                    <a:pt x="216573" y="519810"/>
                  </a:lnTo>
                  <a:lnTo>
                    <a:pt x="0" y="519810"/>
                  </a:lnTo>
                  <a:lnTo>
                    <a:pt x="0" y="606450"/>
                  </a:lnTo>
                  <a:lnTo>
                    <a:pt x="216573" y="606450"/>
                  </a:lnTo>
                  <a:lnTo>
                    <a:pt x="265694" y="602474"/>
                  </a:lnTo>
                  <a:lnTo>
                    <a:pt x="312316" y="590966"/>
                  </a:lnTo>
                  <a:lnTo>
                    <a:pt x="355808" y="572556"/>
                  </a:lnTo>
                  <a:lnTo>
                    <a:pt x="395542" y="547871"/>
                  </a:lnTo>
                  <a:lnTo>
                    <a:pt x="430888" y="517540"/>
                  </a:lnTo>
                  <a:lnTo>
                    <a:pt x="461218" y="482194"/>
                  </a:lnTo>
                  <a:lnTo>
                    <a:pt x="485904" y="442460"/>
                  </a:lnTo>
                  <a:lnTo>
                    <a:pt x="504314" y="398968"/>
                  </a:lnTo>
                  <a:lnTo>
                    <a:pt x="515822" y="352347"/>
                  </a:lnTo>
                  <a:lnTo>
                    <a:pt x="519798" y="303225"/>
                  </a:lnTo>
                  <a:lnTo>
                    <a:pt x="515822" y="254103"/>
                  </a:lnTo>
                  <a:lnTo>
                    <a:pt x="504314" y="207481"/>
                  </a:lnTo>
                  <a:lnTo>
                    <a:pt x="485904" y="163989"/>
                  </a:lnTo>
                  <a:lnTo>
                    <a:pt x="461218" y="124255"/>
                  </a:lnTo>
                  <a:lnTo>
                    <a:pt x="430888" y="88909"/>
                  </a:lnTo>
                  <a:lnTo>
                    <a:pt x="395542" y="58579"/>
                  </a:lnTo>
                  <a:lnTo>
                    <a:pt x="355808" y="33894"/>
                  </a:lnTo>
                  <a:lnTo>
                    <a:pt x="312316" y="15483"/>
                  </a:lnTo>
                  <a:lnTo>
                    <a:pt x="265694" y="3975"/>
                  </a:lnTo>
                  <a:lnTo>
                    <a:pt x="2165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01" name="Google Shape;501;p65"/>
            <p:cNvSpPr/>
            <p:nvPr/>
          </p:nvSpPr>
          <p:spPr>
            <a:xfrm>
              <a:off x="4513021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02" name="Google Shape;502;p65"/>
            <p:cNvSpPr/>
            <p:nvPr/>
          </p:nvSpPr>
          <p:spPr>
            <a:xfrm>
              <a:off x="4702750" y="2996906"/>
              <a:ext cx="476884" cy="650240"/>
            </a:xfrm>
            <a:custGeom>
              <a:rect b="b" l="l" r="r" t="t"/>
              <a:pathLst>
                <a:path extrusionOk="0" h="650239" w="476885">
                  <a:moveTo>
                    <a:pt x="476491" y="259892"/>
                  </a:moveTo>
                  <a:lnTo>
                    <a:pt x="389851" y="259892"/>
                  </a:lnTo>
                  <a:lnTo>
                    <a:pt x="389851" y="424218"/>
                  </a:lnTo>
                  <a:lnTo>
                    <a:pt x="382759" y="468075"/>
                  </a:lnTo>
                  <a:lnTo>
                    <a:pt x="363018" y="506199"/>
                  </a:lnTo>
                  <a:lnTo>
                    <a:pt x="332935" y="536284"/>
                  </a:lnTo>
                  <a:lnTo>
                    <a:pt x="294816" y="556025"/>
                  </a:lnTo>
                  <a:lnTo>
                    <a:pt x="250964" y="563118"/>
                  </a:lnTo>
                  <a:lnTo>
                    <a:pt x="86626" y="563118"/>
                  </a:lnTo>
                  <a:lnTo>
                    <a:pt x="86626" y="649757"/>
                  </a:lnTo>
                  <a:lnTo>
                    <a:pt x="250964" y="649757"/>
                  </a:lnTo>
                  <a:lnTo>
                    <a:pt x="296363" y="645167"/>
                  </a:lnTo>
                  <a:lnTo>
                    <a:pt x="338672" y="632006"/>
                  </a:lnTo>
                  <a:lnTo>
                    <a:pt x="376977" y="611188"/>
                  </a:lnTo>
                  <a:lnTo>
                    <a:pt x="410367" y="583626"/>
                  </a:lnTo>
                  <a:lnTo>
                    <a:pt x="437926" y="550235"/>
                  </a:lnTo>
                  <a:lnTo>
                    <a:pt x="458742" y="511927"/>
                  </a:lnTo>
                  <a:lnTo>
                    <a:pt x="471901" y="469617"/>
                  </a:lnTo>
                  <a:lnTo>
                    <a:pt x="476491" y="424218"/>
                  </a:lnTo>
                  <a:lnTo>
                    <a:pt x="476491" y="259892"/>
                  </a:lnTo>
                  <a:close/>
                </a:path>
                <a:path extrusionOk="0" h="650239" w="476885">
                  <a:moveTo>
                    <a:pt x="476453" y="0"/>
                  </a:moveTo>
                  <a:lnTo>
                    <a:pt x="238239" y="0"/>
                  </a:lnTo>
                  <a:lnTo>
                    <a:pt x="190285" y="4848"/>
                  </a:lnTo>
                  <a:lnTo>
                    <a:pt x="145593" y="18751"/>
                  </a:lnTo>
                  <a:lnTo>
                    <a:pt x="105128" y="40742"/>
                  </a:lnTo>
                  <a:lnTo>
                    <a:pt x="69856" y="69856"/>
                  </a:lnTo>
                  <a:lnTo>
                    <a:pt x="40742" y="105128"/>
                  </a:lnTo>
                  <a:lnTo>
                    <a:pt x="18751" y="145593"/>
                  </a:lnTo>
                  <a:lnTo>
                    <a:pt x="4840" y="190362"/>
                  </a:lnTo>
                  <a:lnTo>
                    <a:pt x="0" y="238239"/>
                  </a:lnTo>
                  <a:lnTo>
                    <a:pt x="4608" y="284962"/>
                  </a:lnTo>
                  <a:lnTo>
                    <a:pt x="18027" y="329224"/>
                  </a:lnTo>
                  <a:lnTo>
                    <a:pt x="39644" y="369877"/>
                  </a:lnTo>
                  <a:lnTo>
                    <a:pt x="68849" y="405772"/>
                  </a:lnTo>
                  <a:lnTo>
                    <a:pt x="105029" y="435762"/>
                  </a:lnTo>
                  <a:lnTo>
                    <a:pt x="153479" y="363994"/>
                  </a:lnTo>
                  <a:lnTo>
                    <a:pt x="125370" y="339509"/>
                  </a:lnTo>
                  <a:lnTo>
                    <a:pt x="104343" y="309432"/>
                  </a:lnTo>
                  <a:lnTo>
                    <a:pt x="91164" y="275197"/>
                  </a:lnTo>
                  <a:lnTo>
                    <a:pt x="86601" y="238239"/>
                  </a:lnTo>
                  <a:lnTo>
                    <a:pt x="94344" y="190362"/>
                  </a:lnTo>
                  <a:lnTo>
                    <a:pt x="115893" y="148749"/>
                  </a:lnTo>
                  <a:lnTo>
                    <a:pt x="148732" y="115912"/>
                  </a:lnTo>
                  <a:lnTo>
                    <a:pt x="190340" y="94367"/>
                  </a:lnTo>
                  <a:lnTo>
                    <a:pt x="238201" y="86626"/>
                  </a:lnTo>
                  <a:lnTo>
                    <a:pt x="476453" y="86626"/>
                  </a:lnTo>
                  <a:lnTo>
                    <a:pt x="47645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03" name="Google Shape;503;p65"/>
            <p:cNvSpPr/>
            <p:nvPr/>
          </p:nvSpPr>
          <p:spPr>
            <a:xfrm>
              <a:off x="5295315" y="2996907"/>
              <a:ext cx="86995" cy="476884"/>
            </a:xfrm>
            <a:custGeom>
              <a:rect b="b" l="l" r="r" t="t"/>
              <a:pathLst>
                <a:path extrusionOk="0" h="476885" w="86995">
                  <a:moveTo>
                    <a:pt x="86639" y="0"/>
                  </a:moveTo>
                  <a:lnTo>
                    <a:pt x="0" y="0"/>
                  </a:lnTo>
                  <a:lnTo>
                    <a:pt x="0" y="476491"/>
                  </a:lnTo>
                  <a:lnTo>
                    <a:pt x="86639" y="476491"/>
                  </a:lnTo>
                  <a:lnTo>
                    <a:pt x="86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04" name="Google Shape;504;p65"/>
            <p:cNvSpPr/>
            <p:nvPr/>
          </p:nvSpPr>
          <p:spPr>
            <a:xfrm>
              <a:off x="5510162" y="2867367"/>
              <a:ext cx="217170" cy="605790"/>
            </a:xfrm>
            <a:custGeom>
              <a:rect b="b" l="l" r="r" t="t"/>
              <a:pathLst>
                <a:path extrusionOk="0" h="605789" w="217170">
                  <a:moveTo>
                    <a:pt x="216585" y="129540"/>
                  </a:moveTo>
                  <a:lnTo>
                    <a:pt x="86639" y="129540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129540"/>
                  </a:lnTo>
                  <a:lnTo>
                    <a:pt x="0" y="215900"/>
                  </a:lnTo>
                  <a:lnTo>
                    <a:pt x="0" y="605790"/>
                  </a:lnTo>
                  <a:lnTo>
                    <a:pt x="86639" y="605790"/>
                  </a:lnTo>
                  <a:lnTo>
                    <a:pt x="86639" y="215900"/>
                  </a:lnTo>
                  <a:lnTo>
                    <a:pt x="216585" y="215900"/>
                  </a:lnTo>
                  <a:lnTo>
                    <a:pt x="216585" y="1295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05" name="Google Shape;505;p65"/>
            <p:cNvSpPr/>
            <p:nvPr/>
          </p:nvSpPr>
          <p:spPr>
            <a:xfrm>
              <a:off x="5798649" y="2996902"/>
              <a:ext cx="476884" cy="476884"/>
            </a:xfrm>
            <a:custGeom>
              <a:rect b="b" l="l" r="r" t="t"/>
              <a:pathLst>
                <a:path extrusionOk="0" h="476885" w="476885">
                  <a:moveTo>
                    <a:pt x="476491" y="0"/>
                  </a:moveTo>
                  <a:lnTo>
                    <a:pt x="389851" y="0"/>
                  </a:lnTo>
                  <a:lnTo>
                    <a:pt x="389851" y="238239"/>
                  </a:lnTo>
                  <a:lnTo>
                    <a:pt x="382109" y="286115"/>
                  </a:lnTo>
                  <a:lnTo>
                    <a:pt x="360559" y="327729"/>
                  </a:lnTo>
                  <a:lnTo>
                    <a:pt x="327721" y="360565"/>
                  </a:lnTo>
                  <a:lnTo>
                    <a:pt x="286112" y="382111"/>
                  </a:lnTo>
                  <a:lnTo>
                    <a:pt x="238252" y="389851"/>
                  </a:lnTo>
                  <a:lnTo>
                    <a:pt x="190385" y="382111"/>
                  </a:lnTo>
                  <a:lnTo>
                    <a:pt x="148772" y="360565"/>
                  </a:lnTo>
                  <a:lnTo>
                    <a:pt x="115932" y="327729"/>
                  </a:lnTo>
                  <a:lnTo>
                    <a:pt x="94382" y="286115"/>
                  </a:lnTo>
                  <a:lnTo>
                    <a:pt x="86639" y="238239"/>
                  </a:lnTo>
                  <a:lnTo>
                    <a:pt x="86639" y="0"/>
                  </a:lnTo>
                  <a:lnTo>
                    <a:pt x="0" y="0"/>
                  </a:lnTo>
                  <a:lnTo>
                    <a:pt x="0" y="238239"/>
                  </a:lnTo>
                  <a:lnTo>
                    <a:pt x="4848" y="286197"/>
                  </a:lnTo>
                  <a:lnTo>
                    <a:pt x="18751" y="330892"/>
                  </a:lnTo>
                  <a:lnTo>
                    <a:pt x="40742" y="371359"/>
                  </a:lnTo>
                  <a:lnTo>
                    <a:pt x="69857" y="406633"/>
                  </a:lnTo>
                  <a:lnTo>
                    <a:pt x="105131" y="435748"/>
                  </a:lnTo>
                  <a:lnTo>
                    <a:pt x="145598" y="457739"/>
                  </a:lnTo>
                  <a:lnTo>
                    <a:pt x="190293" y="471642"/>
                  </a:lnTo>
                  <a:lnTo>
                    <a:pt x="238252" y="476491"/>
                  </a:lnTo>
                  <a:lnTo>
                    <a:pt x="286206" y="471642"/>
                  </a:lnTo>
                  <a:lnTo>
                    <a:pt x="330898" y="457739"/>
                  </a:lnTo>
                  <a:lnTo>
                    <a:pt x="371362" y="435748"/>
                  </a:lnTo>
                  <a:lnTo>
                    <a:pt x="406634" y="406633"/>
                  </a:lnTo>
                  <a:lnTo>
                    <a:pt x="435749" y="371359"/>
                  </a:lnTo>
                  <a:lnTo>
                    <a:pt x="457740" y="330892"/>
                  </a:lnTo>
                  <a:lnTo>
                    <a:pt x="471642" y="286197"/>
                  </a:lnTo>
                  <a:lnTo>
                    <a:pt x="476491" y="238239"/>
                  </a:lnTo>
                  <a:lnTo>
                    <a:pt x="47649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506" name="Google Shape;506;p65"/>
            <p:cNvSpPr/>
            <p:nvPr/>
          </p:nvSpPr>
          <p:spPr>
            <a:xfrm>
              <a:off x="6368694" y="2996901"/>
              <a:ext cx="433705" cy="476884"/>
            </a:xfrm>
            <a:custGeom>
              <a:rect b="b" l="l" r="r" t="t"/>
              <a:pathLst>
                <a:path extrusionOk="0" h="476885" w="433704">
                  <a:moveTo>
                    <a:pt x="411505" y="0"/>
                  </a:moveTo>
                  <a:lnTo>
                    <a:pt x="135318" y="0"/>
                  </a:lnTo>
                  <a:lnTo>
                    <a:pt x="92599" y="6911"/>
                  </a:lnTo>
                  <a:lnTo>
                    <a:pt x="55459" y="26149"/>
                  </a:lnTo>
                  <a:lnTo>
                    <a:pt x="26147" y="55467"/>
                  </a:lnTo>
                  <a:lnTo>
                    <a:pt x="6911" y="92618"/>
                  </a:lnTo>
                  <a:lnTo>
                    <a:pt x="0" y="135356"/>
                  </a:lnTo>
                  <a:lnTo>
                    <a:pt x="9021" y="183876"/>
                  </a:lnTo>
                  <a:lnTo>
                    <a:pt x="33935" y="224859"/>
                  </a:lnTo>
                  <a:lnTo>
                    <a:pt x="71521" y="254660"/>
                  </a:lnTo>
                  <a:lnTo>
                    <a:pt x="118554" y="269633"/>
                  </a:lnTo>
                  <a:lnTo>
                    <a:pt x="303885" y="292785"/>
                  </a:lnTo>
                  <a:lnTo>
                    <a:pt x="320809" y="298181"/>
                  </a:lnTo>
                  <a:lnTo>
                    <a:pt x="334329" y="308916"/>
                  </a:lnTo>
                  <a:lnTo>
                    <a:pt x="343288" y="323673"/>
                  </a:lnTo>
                  <a:lnTo>
                    <a:pt x="346532" y="341134"/>
                  </a:lnTo>
                  <a:lnTo>
                    <a:pt x="342697" y="360073"/>
                  </a:lnTo>
                  <a:lnTo>
                    <a:pt x="332251" y="375561"/>
                  </a:lnTo>
                  <a:lnTo>
                    <a:pt x="316774" y="386015"/>
                  </a:lnTo>
                  <a:lnTo>
                    <a:pt x="297853" y="389851"/>
                  </a:lnTo>
                  <a:lnTo>
                    <a:pt x="21666" y="389851"/>
                  </a:lnTo>
                  <a:lnTo>
                    <a:pt x="21666" y="476491"/>
                  </a:lnTo>
                  <a:lnTo>
                    <a:pt x="297853" y="476491"/>
                  </a:lnTo>
                  <a:lnTo>
                    <a:pt x="340572" y="469579"/>
                  </a:lnTo>
                  <a:lnTo>
                    <a:pt x="377712" y="450341"/>
                  </a:lnTo>
                  <a:lnTo>
                    <a:pt x="407024" y="421023"/>
                  </a:lnTo>
                  <a:lnTo>
                    <a:pt x="426260" y="383872"/>
                  </a:lnTo>
                  <a:lnTo>
                    <a:pt x="433171" y="341134"/>
                  </a:lnTo>
                  <a:lnTo>
                    <a:pt x="424150" y="292612"/>
                  </a:lnTo>
                  <a:lnTo>
                    <a:pt x="399235" y="251626"/>
                  </a:lnTo>
                  <a:lnTo>
                    <a:pt x="361650" y="221825"/>
                  </a:lnTo>
                  <a:lnTo>
                    <a:pt x="314617" y="206857"/>
                  </a:lnTo>
                  <a:lnTo>
                    <a:pt x="129298" y="183705"/>
                  </a:lnTo>
                  <a:lnTo>
                    <a:pt x="112367" y="178304"/>
                  </a:lnTo>
                  <a:lnTo>
                    <a:pt x="98844" y="167570"/>
                  </a:lnTo>
                  <a:lnTo>
                    <a:pt x="89883" y="152815"/>
                  </a:lnTo>
                  <a:lnTo>
                    <a:pt x="86639" y="135356"/>
                  </a:lnTo>
                  <a:lnTo>
                    <a:pt x="90473" y="116410"/>
                  </a:lnTo>
                  <a:lnTo>
                    <a:pt x="100920" y="100918"/>
                  </a:lnTo>
                  <a:lnTo>
                    <a:pt x="116396" y="90463"/>
                  </a:lnTo>
                  <a:lnTo>
                    <a:pt x="135318" y="86626"/>
                  </a:lnTo>
                  <a:lnTo>
                    <a:pt x="411505" y="86626"/>
                  </a:lnTo>
                  <a:lnTo>
                    <a:pt x="41150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66"/>
          <p:cNvSpPr txBox="1"/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200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Section">
  <p:cSld name="3_Section"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6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dk1"/>
              </a:gs>
              <a:gs pos="76000">
                <a:schemeClr val="dk1"/>
              </a:gs>
              <a:gs pos="100000">
                <a:srgbClr val="E60027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A red text on a black background&#10;&#10;Description automatically generated" id="511" name="Google Shape;511;p6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8379" y="6378128"/>
            <a:ext cx="666774" cy="178122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67"/>
          <p:cNvSpPr txBox="1"/>
          <p:nvPr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00"/>
              <a:buFont typeface="Poppins Light"/>
              <a:buNone/>
            </a:pPr>
            <a:r>
              <a:rPr lang="en-US" sz="700"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rPr>
              <a:t>Copyright © Digitus 2025, All rights reserved</a:t>
            </a:r>
            <a:endParaRPr b="0" i="0" sz="7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3" name="Google Shape;513;p67"/>
          <p:cNvCxnSpPr/>
          <p:nvPr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14" name="Google Shape;514;p67"/>
          <p:cNvSpPr/>
          <p:nvPr/>
        </p:nvSpPr>
        <p:spPr>
          <a:xfrm>
            <a:off x="11248120" y="6405634"/>
            <a:ext cx="325501" cy="1231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8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15" name="Google Shape;515;p67"/>
          <p:cNvSpPr txBox="1"/>
          <p:nvPr>
            <p:ph type="title"/>
          </p:nvPr>
        </p:nvSpPr>
        <p:spPr>
          <a:xfrm>
            <a:off x="609600" y="744007"/>
            <a:ext cx="4228618" cy="135421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  <a:defRPr sz="44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Section">
  <p:cSld name="4_Section"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flipH="1">
            <a:off x="0" y="12561"/>
            <a:ext cx="12192000" cy="684543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68"/>
          <p:cNvSpPr/>
          <p:nvPr/>
        </p:nvSpPr>
        <p:spPr>
          <a:xfrm flipH="1" rot="10800000">
            <a:off x="0" y="12559"/>
            <a:ext cx="12191999" cy="6857999"/>
          </a:xfrm>
          <a:prstGeom prst="rect">
            <a:avLst/>
          </a:prstGeom>
          <a:gradFill>
            <a:gsLst>
              <a:gs pos="0">
                <a:schemeClr val="dk1"/>
              </a:gs>
              <a:gs pos="14000">
                <a:schemeClr val="dk1"/>
              </a:gs>
              <a:gs pos="100000">
                <a:srgbClr val="E60027">
                  <a:alpha val="0"/>
                </a:srgbClr>
              </a:gs>
            </a:gsLst>
            <a:lin ang="18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</a:pPr>
            <a:r>
              <a:t/>
            </a:r>
            <a:endParaRPr b="0" i="0" sz="900" u="none" cap="none" strike="noStrike">
              <a:solidFill>
                <a:srgbClr val="F7F7F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A red text on a black background&#10;&#10;Description automatically generated" id="519" name="Google Shape;519;p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8379" y="6378128"/>
            <a:ext cx="666774" cy="178122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68"/>
          <p:cNvSpPr txBox="1"/>
          <p:nvPr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00"/>
              <a:buFont typeface="Poppins Light"/>
              <a:buNone/>
            </a:pPr>
            <a:r>
              <a:rPr lang="en-US" sz="700"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rPr>
              <a:t>Copyright © Digitus 2025, All rights reserved</a:t>
            </a:r>
            <a:endParaRPr b="0" i="0" sz="7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21" name="Google Shape;521;p68"/>
          <p:cNvCxnSpPr/>
          <p:nvPr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22" name="Google Shape;522;p68"/>
          <p:cNvSpPr/>
          <p:nvPr/>
        </p:nvSpPr>
        <p:spPr>
          <a:xfrm>
            <a:off x="11248120" y="6405634"/>
            <a:ext cx="325501" cy="1231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8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3" name="Google Shape;523;p68"/>
          <p:cNvSpPr txBox="1"/>
          <p:nvPr>
            <p:ph type="title"/>
          </p:nvPr>
        </p:nvSpPr>
        <p:spPr>
          <a:xfrm>
            <a:off x="609600" y="744007"/>
            <a:ext cx="4228618" cy="135421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  <a:defRPr sz="4400"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7_Custom Layout">
  <p:cSld name="37_Custom Layout"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dk2"/>
              </a:gs>
              <a:gs pos="76000">
                <a:schemeClr val="dk2"/>
              </a:gs>
              <a:gs pos="100000">
                <a:srgbClr val="E60027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26" name="Google Shape;526;p69"/>
          <p:cNvPicPr preferRelativeResize="0"/>
          <p:nvPr/>
        </p:nvPicPr>
        <p:blipFill rotWithShape="1">
          <a:blip r:embed="rId2">
            <a:alphaModFix amt="52999"/>
          </a:blip>
          <a:srcRect b="0" l="16598" r="1182" t="0"/>
          <a:stretch/>
        </p:blipFill>
        <p:spPr>
          <a:xfrm>
            <a:off x="5181600" y="0"/>
            <a:ext cx="70104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69"/>
          <p:cNvSpPr/>
          <p:nvPr/>
        </p:nvSpPr>
        <p:spPr>
          <a:xfrm>
            <a:off x="-38986" y="-16429"/>
            <a:ext cx="11612607" cy="6858000"/>
          </a:xfrm>
          <a:prstGeom prst="rect">
            <a:avLst/>
          </a:prstGeom>
          <a:gradFill>
            <a:gsLst>
              <a:gs pos="0">
                <a:schemeClr val="dk1"/>
              </a:gs>
              <a:gs pos="55000">
                <a:schemeClr val="dk1"/>
              </a:gs>
              <a:gs pos="93000">
                <a:srgbClr val="222222">
                  <a:alpha val="0"/>
                </a:srgbClr>
              </a:gs>
              <a:gs pos="100000">
                <a:srgbClr val="222222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</a:pPr>
            <a:r>
              <a:t/>
            </a:r>
            <a:endParaRPr b="0" i="0" sz="1800" u="none" cap="none" strike="noStrike">
              <a:solidFill>
                <a:srgbClr val="F7F7F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A red text on a black background&#10;&#10;Description automatically generated" id="528" name="Google Shape;528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8379" y="6378128"/>
            <a:ext cx="666774" cy="178122"/>
          </a:xfrm>
          <a:prstGeom prst="rect">
            <a:avLst/>
          </a:prstGeom>
          <a:noFill/>
          <a:ln>
            <a:noFill/>
          </a:ln>
        </p:spPr>
      </p:pic>
      <p:sp>
        <p:nvSpPr>
          <p:cNvPr id="529" name="Google Shape;529;p69"/>
          <p:cNvSpPr txBox="1"/>
          <p:nvPr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00"/>
              <a:buFont typeface="Poppins Light"/>
              <a:buNone/>
            </a:pPr>
            <a:r>
              <a:rPr lang="en-US" sz="700"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rPr>
              <a:t>Copyright © Digitus 2025, All rights reserved</a:t>
            </a:r>
            <a:endParaRPr b="0" i="0" sz="7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30" name="Google Shape;530;p69"/>
          <p:cNvCxnSpPr/>
          <p:nvPr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31" name="Google Shape;531;p69"/>
          <p:cNvSpPr/>
          <p:nvPr/>
        </p:nvSpPr>
        <p:spPr>
          <a:xfrm>
            <a:off x="11248120" y="6405634"/>
            <a:ext cx="325501" cy="1231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8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32" name="Google Shape;532;p69"/>
          <p:cNvSpPr txBox="1"/>
          <p:nvPr>
            <p:ph type="title"/>
          </p:nvPr>
        </p:nvSpPr>
        <p:spPr>
          <a:xfrm>
            <a:off x="614680" y="578592"/>
            <a:ext cx="10962641" cy="1249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8_Custom Layout">
  <p:cSld name="38_Custom Layout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7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dk2"/>
              </a:gs>
              <a:gs pos="76000">
                <a:schemeClr val="dk2"/>
              </a:gs>
              <a:gs pos="100000">
                <a:srgbClr val="E60027"/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35" name="Google Shape;535;p70"/>
          <p:cNvPicPr preferRelativeResize="0"/>
          <p:nvPr/>
        </p:nvPicPr>
        <p:blipFill rotWithShape="1">
          <a:blip r:embed="rId2">
            <a:alphaModFix amt="64000"/>
          </a:blip>
          <a:srcRect b="0" l="0" r="0" t="0"/>
          <a:stretch/>
        </p:blipFill>
        <p:spPr>
          <a:xfrm>
            <a:off x="3989388" y="0"/>
            <a:ext cx="82026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7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dk1"/>
              </a:gs>
              <a:gs pos="47000">
                <a:schemeClr val="dk1"/>
              </a:gs>
              <a:gs pos="100000">
                <a:srgbClr val="222222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Open Sans"/>
              <a:buNone/>
            </a:pPr>
            <a:r>
              <a:t/>
            </a:r>
            <a:endParaRPr b="0" i="0" sz="1800" u="none" cap="none" strike="noStrike">
              <a:solidFill>
                <a:srgbClr val="F7F7F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A red text on a black background&#10;&#10;Description automatically generated" id="537" name="Google Shape;537;p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8379" y="6378128"/>
            <a:ext cx="666774" cy="178122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70"/>
          <p:cNvSpPr txBox="1"/>
          <p:nvPr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00"/>
              <a:buFont typeface="Poppins Light"/>
              <a:buNone/>
            </a:pPr>
            <a:r>
              <a:rPr lang="en-US" sz="700"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rPr>
              <a:t>Copyright © Digitus 2025, All rights reserved</a:t>
            </a:r>
            <a:endParaRPr b="0" i="0" sz="7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39" name="Google Shape;539;p70"/>
          <p:cNvCxnSpPr/>
          <p:nvPr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40" name="Google Shape;540;p70"/>
          <p:cNvSpPr/>
          <p:nvPr/>
        </p:nvSpPr>
        <p:spPr>
          <a:xfrm>
            <a:off x="11248120" y="6405634"/>
            <a:ext cx="325501" cy="1231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8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1" name="Google Shape;541;p70"/>
          <p:cNvSpPr txBox="1"/>
          <p:nvPr>
            <p:ph type="title"/>
          </p:nvPr>
        </p:nvSpPr>
        <p:spPr>
          <a:xfrm>
            <a:off x="614680" y="578592"/>
            <a:ext cx="10962641" cy="1249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2_Custom Layout">
  <p:cSld name="32_Custom Layout"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3" name="Google Shape;543;p7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4" name="Google Shape;544;p71"/>
          <p:cNvSpPr/>
          <p:nvPr/>
        </p:nvSpPr>
        <p:spPr>
          <a:xfrm flipH="1" rot="1080000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22222">
                  <a:alpha val="94117"/>
                </a:srgbClr>
              </a:gs>
              <a:gs pos="69000">
                <a:srgbClr val="222222">
                  <a:alpha val="94117"/>
                </a:srgbClr>
              </a:gs>
              <a:gs pos="100000">
                <a:srgbClr val="E60027">
                  <a:alpha val="43921"/>
                </a:srgbClr>
              </a:gs>
            </a:gsLst>
            <a:lin ang="18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</a:pPr>
            <a:r>
              <a:t/>
            </a:r>
            <a:endParaRPr b="0" i="0" sz="900" u="none" cap="none" strike="noStrike">
              <a:solidFill>
                <a:srgbClr val="F7F7F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45" name="Google Shape;545;p71"/>
          <p:cNvSpPr txBox="1"/>
          <p:nvPr>
            <p:ph type="title"/>
          </p:nvPr>
        </p:nvSpPr>
        <p:spPr>
          <a:xfrm>
            <a:off x="614680" y="578592"/>
            <a:ext cx="10962641" cy="1249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A red text on a black background&#10;&#10;Description automatically generated" id="546" name="Google Shape;546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8379" y="6378128"/>
            <a:ext cx="666774" cy="178122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71"/>
          <p:cNvSpPr txBox="1"/>
          <p:nvPr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00"/>
              <a:buFont typeface="Poppins Light"/>
              <a:buNone/>
            </a:pPr>
            <a:r>
              <a:rPr lang="en-US" sz="700"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rPr>
              <a:t>Copyright © Digitus 2025, All rights reserved</a:t>
            </a:r>
            <a:endParaRPr b="0" i="0" sz="7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48" name="Google Shape;548;p71"/>
          <p:cNvCxnSpPr/>
          <p:nvPr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49" name="Google Shape;549;p71"/>
          <p:cNvSpPr/>
          <p:nvPr/>
        </p:nvSpPr>
        <p:spPr>
          <a:xfrm>
            <a:off x="11248120" y="6405634"/>
            <a:ext cx="325501" cy="1231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8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3_Custom Layout">
  <p:cSld name="33_Custom Layout"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1" name="Google Shape;551;p7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2134"/>
            <a:ext cx="12192000" cy="6833732"/>
          </a:xfrm>
          <a:prstGeom prst="rect">
            <a:avLst/>
          </a:prstGeom>
          <a:noFill/>
          <a:ln>
            <a:noFill/>
          </a:ln>
        </p:spPr>
      </p:pic>
      <p:sp>
        <p:nvSpPr>
          <p:cNvPr id="552" name="Google Shape;552;p72"/>
          <p:cNvSpPr/>
          <p:nvPr/>
        </p:nvSpPr>
        <p:spPr>
          <a:xfrm flipH="1" rot="10800000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rgbClr val="222222">
                  <a:alpha val="85882"/>
                </a:srgbClr>
              </a:gs>
              <a:gs pos="69000">
                <a:srgbClr val="222222">
                  <a:alpha val="85882"/>
                </a:srgbClr>
              </a:gs>
              <a:gs pos="100000">
                <a:srgbClr val="E60027">
                  <a:alpha val="43921"/>
                </a:srgbClr>
              </a:gs>
            </a:gsLst>
            <a:lin ang="18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</a:pPr>
            <a:r>
              <a:t/>
            </a:r>
            <a:endParaRPr b="0" i="0" sz="900" u="none" cap="none" strike="noStrike">
              <a:solidFill>
                <a:srgbClr val="F7F7F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53" name="Google Shape;553;p72"/>
          <p:cNvSpPr txBox="1"/>
          <p:nvPr>
            <p:ph type="title"/>
          </p:nvPr>
        </p:nvSpPr>
        <p:spPr>
          <a:xfrm>
            <a:off x="614680" y="578592"/>
            <a:ext cx="10962641" cy="1249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A red text on a black background&#10;&#10;Description automatically generated" id="554" name="Google Shape;554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8379" y="6378128"/>
            <a:ext cx="666774" cy="178122"/>
          </a:xfrm>
          <a:prstGeom prst="rect">
            <a:avLst/>
          </a:prstGeom>
          <a:noFill/>
          <a:ln>
            <a:noFill/>
          </a:ln>
        </p:spPr>
      </p:pic>
      <p:sp>
        <p:nvSpPr>
          <p:cNvPr id="555" name="Google Shape;555;p72"/>
          <p:cNvSpPr txBox="1"/>
          <p:nvPr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00"/>
              <a:buFont typeface="Poppins Light"/>
              <a:buNone/>
            </a:pPr>
            <a:r>
              <a:rPr lang="en-US" sz="700"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rPr>
              <a:t>Copyright © Digitus 2025, All rights reserved</a:t>
            </a:r>
            <a:endParaRPr b="0" i="0" sz="7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56" name="Google Shape;556;p72"/>
          <p:cNvCxnSpPr/>
          <p:nvPr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57" name="Google Shape;557;p72"/>
          <p:cNvSpPr/>
          <p:nvPr/>
        </p:nvSpPr>
        <p:spPr>
          <a:xfrm>
            <a:off x="11248120" y="6405634"/>
            <a:ext cx="325501" cy="1231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8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4_Custom Layout">
  <p:cSld name="34_Custom Layout"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9" name="Google Shape;559;p7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73"/>
          <p:cNvSpPr/>
          <p:nvPr/>
        </p:nvSpPr>
        <p:spPr>
          <a:xfrm flipH="1" rot="10800000">
            <a:off x="0" y="1"/>
            <a:ext cx="12192000" cy="6858000"/>
          </a:xfrm>
          <a:prstGeom prst="rect">
            <a:avLst/>
          </a:prstGeom>
          <a:gradFill>
            <a:gsLst>
              <a:gs pos="0">
                <a:srgbClr val="222222">
                  <a:alpha val="87843"/>
                </a:srgbClr>
              </a:gs>
              <a:gs pos="63000">
                <a:srgbClr val="222222">
                  <a:alpha val="87843"/>
                </a:srgbClr>
              </a:gs>
              <a:gs pos="100000">
                <a:srgbClr val="E60027">
                  <a:alpha val="85882"/>
                </a:srgbClr>
              </a:gs>
            </a:gsLst>
            <a:lin ang="18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</a:pPr>
            <a:r>
              <a:t/>
            </a:r>
            <a:endParaRPr b="0" i="0" sz="900" u="none" cap="none" strike="noStrike">
              <a:solidFill>
                <a:srgbClr val="F7F7F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A red text on a black background&#10;&#10;Description automatically generated" id="561" name="Google Shape;561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8379" y="6378128"/>
            <a:ext cx="666774" cy="178122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73"/>
          <p:cNvSpPr txBox="1"/>
          <p:nvPr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00"/>
              <a:buFont typeface="Poppins Light"/>
              <a:buNone/>
            </a:pPr>
            <a:r>
              <a:rPr lang="en-US" sz="700"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rPr>
              <a:t>Copyright © Digitus 2025, All rights reserved</a:t>
            </a:r>
            <a:endParaRPr b="0" i="0" sz="7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63" name="Google Shape;563;p73"/>
          <p:cNvCxnSpPr/>
          <p:nvPr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64" name="Google Shape;564;p73"/>
          <p:cNvSpPr/>
          <p:nvPr/>
        </p:nvSpPr>
        <p:spPr>
          <a:xfrm>
            <a:off x="11248120" y="6405634"/>
            <a:ext cx="325501" cy="1231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8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5" name="Google Shape;565;p73"/>
          <p:cNvSpPr txBox="1"/>
          <p:nvPr>
            <p:ph type="title"/>
          </p:nvPr>
        </p:nvSpPr>
        <p:spPr>
          <a:xfrm>
            <a:off x="614680" y="578592"/>
            <a:ext cx="10962641" cy="1249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5_Custom Layout">
  <p:cSld name="35_Custom Layout"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Google Shape;567;p74"/>
          <p:cNvPicPr preferRelativeResize="0"/>
          <p:nvPr/>
        </p:nvPicPr>
        <p:blipFill rotWithShape="1">
          <a:blip r:embed="rId2">
            <a:alphaModFix/>
          </a:blip>
          <a:srcRect b="7813" l="0" r="0" t="7813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74"/>
          <p:cNvSpPr/>
          <p:nvPr/>
        </p:nvSpPr>
        <p:spPr>
          <a:xfrm flipH="1" rot="10800000">
            <a:off x="0" y="1"/>
            <a:ext cx="12192000" cy="6858000"/>
          </a:xfrm>
          <a:prstGeom prst="rect">
            <a:avLst/>
          </a:prstGeom>
          <a:gradFill>
            <a:gsLst>
              <a:gs pos="0">
                <a:srgbClr val="222222">
                  <a:alpha val="78039"/>
                </a:srgbClr>
              </a:gs>
              <a:gs pos="63000">
                <a:srgbClr val="222222">
                  <a:alpha val="78039"/>
                </a:srgbClr>
              </a:gs>
              <a:gs pos="100000">
                <a:srgbClr val="E60027">
                  <a:alpha val="43921"/>
                </a:srgbClr>
              </a:gs>
            </a:gsLst>
            <a:lin ang="18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</a:pPr>
            <a:r>
              <a:t/>
            </a:r>
            <a:endParaRPr b="0" i="0" sz="900" u="none" cap="none" strike="noStrike">
              <a:solidFill>
                <a:srgbClr val="F7F7F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A red text on a black background&#10;&#10;Description automatically generated" id="569" name="Google Shape;569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8379" y="6378128"/>
            <a:ext cx="666774" cy="178122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74"/>
          <p:cNvSpPr txBox="1"/>
          <p:nvPr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00"/>
              <a:buFont typeface="Poppins Light"/>
              <a:buNone/>
            </a:pPr>
            <a:r>
              <a:rPr lang="en-US" sz="700"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rPr>
              <a:t>Copyright © Digitus 2025, All rights reserved</a:t>
            </a:r>
            <a:endParaRPr b="0" i="0" sz="7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1" name="Google Shape;571;p74"/>
          <p:cNvCxnSpPr/>
          <p:nvPr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72" name="Google Shape;572;p74"/>
          <p:cNvSpPr/>
          <p:nvPr/>
        </p:nvSpPr>
        <p:spPr>
          <a:xfrm>
            <a:off x="11248120" y="6405634"/>
            <a:ext cx="325501" cy="1231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8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3" name="Google Shape;573;p74"/>
          <p:cNvSpPr txBox="1"/>
          <p:nvPr>
            <p:ph type="title"/>
          </p:nvPr>
        </p:nvSpPr>
        <p:spPr>
          <a:xfrm>
            <a:off x="614680" y="578592"/>
            <a:ext cx="10962641" cy="1249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6_Custom Layout">
  <p:cSld name="36_Custom Layout"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75"/>
          <p:cNvSpPr/>
          <p:nvPr/>
        </p:nvSpPr>
        <p:spPr>
          <a:xfrm>
            <a:off x="0" y="-15919"/>
            <a:ext cx="12205383" cy="6865951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576" name="Google Shape;576;p75"/>
          <p:cNvPicPr preferRelativeResize="0"/>
          <p:nvPr/>
        </p:nvPicPr>
        <p:blipFill rotWithShape="1">
          <a:blip r:embed="rId2">
            <a:alphaModFix amt="28000"/>
          </a:blip>
          <a:srcRect b="0" l="0" r="0" t="0"/>
          <a:stretch/>
        </p:blipFill>
        <p:spPr>
          <a:xfrm>
            <a:off x="4266405" y="-7961"/>
            <a:ext cx="793897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75"/>
          <p:cNvSpPr/>
          <p:nvPr/>
        </p:nvSpPr>
        <p:spPr>
          <a:xfrm flipH="1" rot="10800000">
            <a:off x="0" y="-15930"/>
            <a:ext cx="12192000" cy="6873929"/>
          </a:xfrm>
          <a:prstGeom prst="rect">
            <a:avLst/>
          </a:prstGeom>
          <a:gradFill>
            <a:gsLst>
              <a:gs pos="0">
                <a:srgbClr val="222222">
                  <a:alpha val="78039"/>
                </a:srgbClr>
              </a:gs>
              <a:gs pos="63000">
                <a:srgbClr val="222222">
                  <a:alpha val="78039"/>
                </a:srgbClr>
              </a:gs>
              <a:gs pos="100000">
                <a:srgbClr val="E60027">
                  <a:alpha val="43921"/>
                </a:srgbClr>
              </a:gs>
            </a:gsLst>
            <a:lin ang="18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Open Sans"/>
              <a:buNone/>
            </a:pPr>
            <a:r>
              <a:t/>
            </a:r>
            <a:endParaRPr b="0" i="0" sz="900" u="none" cap="none" strike="noStrike">
              <a:solidFill>
                <a:srgbClr val="F7F7F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A red text on a black background&#10;&#10;Description automatically generated" id="578" name="Google Shape;578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8379" y="6378128"/>
            <a:ext cx="666774" cy="178122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75"/>
          <p:cNvSpPr txBox="1"/>
          <p:nvPr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00"/>
              <a:buFont typeface="Poppins Light"/>
              <a:buNone/>
            </a:pPr>
            <a:r>
              <a:rPr lang="en-US" sz="700"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rPr>
              <a:t>Copyright © Digitus 2025, All rights reserved</a:t>
            </a:r>
            <a:endParaRPr b="0" i="0" sz="7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0" name="Google Shape;580;p75"/>
          <p:cNvCxnSpPr/>
          <p:nvPr/>
        </p:nvCxnSpPr>
        <p:spPr>
          <a:xfrm>
            <a:off x="1866165" y="6467189"/>
            <a:ext cx="6817489" cy="0"/>
          </a:xfrm>
          <a:prstGeom prst="straightConnector1">
            <a:avLst/>
          </a:prstGeom>
          <a:noFill/>
          <a:ln cap="flat" cmpd="sng" w="12700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581" name="Google Shape;581;p75"/>
          <p:cNvSpPr/>
          <p:nvPr/>
        </p:nvSpPr>
        <p:spPr>
          <a:xfrm>
            <a:off x="11248120" y="6405634"/>
            <a:ext cx="325501" cy="1231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8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2" name="Google Shape;582;p75"/>
          <p:cNvSpPr txBox="1"/>
          <p:nvPr>
            <p:ph type="title"/>
          </p:nvPr>
        </p:nvSpPr>
        <p:spPr>
          <a:xfrm>
            <a:off x="614680" y="578592"/>
            <a:ext cx="10962641" cy="1249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"/>
              <a:buNone/>
              <a:defRPr>
                <a:solidFill>
                  <a:schemeClr val="l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1/4" showMasterSp="0">
  <p:cSld name="1_1/4"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76"/>
          <p:cNvSpPr/>
          <p:nvPr/>
        </p:nvSpPr>
        <p:spPr>
          <a:xfrm>
            <a:off x="3413760" y="0"/>
            <a:ext cx="8778240" cy="6858000"/>
          </a:xfrm>
          <a:prstGeom prst="rect">
            <a:avLst/>
          </a:prstGeom>
          <a:gradFill>
            <a:gsLst>
              <a:gs pos="0">
                <a:schemeClr val="dk1"/>
              </a:gs>
              <a:gs pos="75000">
                <a:schemeClr val="dk1"/>
              </a:gs>
              <a:gs pos="100000">
                <a:srgbClr val="E60027"/>
              </a:gs>
            </a:gsLst>
            <a:lin ang="270000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0F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76"/>
          <p:cNvSpPr txBox="1"/>
          <p:nvPr>
            <p:ph idx="1" type="subTitle"/>
          </p:nvPr>
        </p:nvSpPr>
        <p:spPr>
          <a:xfrm>
            <a:off x="609600" y="3659644"/>
            <a:ext cx="2459736" cy="4924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b="0" sz="1600">
                <a:solidFill>
                  <a:schemeClr val="accent1"/>
                </a:solidFill>
              </a:defRPr>
            </a:lvl1pPr>
            <a:lvl2pPr lvl="1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86" name="Google Shape;586;p76"/>
          <p:cNvSpPr txBox="1"/>
          <p:nvPr>
            <p:ph idx="2" type="body"/>
          </p:nvPr>
        </p:nvSpPr>
        <p:spPr>
          <a:xfrm>
            <a:off x="554735" y="41597"/>
            <a:ext cx="2514601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0" sz="800"/>
            </a:lvl1pPr>
            <a:lvl2pPr indent="-228600" lvl="1" marL="9144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228600" lvl="2" marL="13716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indent="-228600" lvl="3" marL="18288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7" name="Google Shape;587;p76"/>
          <p:cNvSpPr txBox="1"/>
          <p:nvPr>
            <p:ph type="title"/>
          </p:nvPr>
        </p:nvSpPr>
        <p:spPr>
          <a:xfrm>
            <a:off x="609600" y="1851817"/>
            <a:ext cx="2459736" cy="166199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65A"/>
              </a:buClr>
              <a:buSzPts val="3600"/>
              <a:buFont typeface="Arial"/>
              <a:buNone/>
              <a:defRPr>
                <a:solidFill>
                  <a:srgbClr val="53565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A red text on a black background&#10;&#10;Description automatically generated" id="588" name="Google Shape;588;p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8379" y="6378128"/>
            <a:ext cx="666774" cy="178122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76"/>
          <p:cNvSpPr txBox="1"/>
          <p:nvPr/>
        </p:nvSpPr>
        <p:spPr>
          <a:xfrm>
            <a:off x="9264666" y="6367162"/>
            <a:ext cx="1932898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00"/>
              <a:buFont typeface="Poppins Light"/>
              <a:buNone/>
            </a:pPr>
            <a:r>
              <a:rPr lang="en-US" sz="700">
                <a:solidFill>
                  <a:schemeClr val="lt2"/>
                </a:solidFill>
                <a:latin typeface="Poppins Light"/>
                <a:ea typeface="Poppins Light"/>
                <a:cs typeface="Poppins Light"/>
                <a:sym typeface="Poppins Light"/>
              </a:rPr>
              <a:t>Copyright © Digitus 2025, All rights reserved</a:t>
            </a:r>
            <a:endParaRPr b="0" i="0" sz="700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76"/>
          <p:cNvSpPr/>
          <p:nvPr/>
        </p:nvSpPr>
        <p:spPr>
          <a:xfrm>
            <a:off x="11248120" y="6405634"/>
            <a:ext cx="325501" cy="12311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8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‹#›</a:t>
            </a:fld>
            <a:endParaRPr sz="8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3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theme" Target="../theme/theme4.xml"/></Relationships>
</file>

<file path=ppt/slideMasters/_rels/slideMaster3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5.xml"/><Relationship Id="rId42" Type="http://schemas.openxmlformats.org/officeDocument/2006/relationships/slideLayout" Target="../slideLayouts/slideLayout57.xml"/><Relationship Id="rId41" Type="http://schemas.openxmlformats.org/officeDocument/2006/relationships/slideLayout" Target="../slideLayouts/slideLayout56.xml"/><Relationship Id="rId44" Type="http://schemas.openxmlformats.org/officeDocument/2006/relationships/slideLayout" Target="../slideLayouts/slideLayout59.xml"/><Relationship Id="rId43" Type="http://schemas.openxmlformats.org/officeDocument/2006/relationships/slideLayout" Target="../slideLayouts/slideLayout58.xml"/><Relationship Id="rId46" Type="http://schemas.openxmlformats.org/officeDocument/2006/relationships/slideLayout" Target="../slideLayouts/slideLayout61.xml"/><Relationship Id="rId45" Type="http://schemas.openxmlformats.org/officeDocument/2006/relationships/slideLayout" Target="../slideLayouts/slideLayout60.xml"/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48" Type="http://schemas.openxmlformats.org/officeDocument/2006/relationships/slideLayout" Target="../slideLayouts/slideLayout63.xml"/><Relationship Id="rId47" Type="http://schemas.openxmlformats.org/officeDocument/2006/relationships/slideLayout" Target="../slideLayouts/slideLayout62.xml"/><Relationship Id="rId49" Type="http://schemas.openxmlformats.org/officeDocument/2006/relationships/slideLayout" Target="../slideLayouts/slideLayout64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Relationship Id="rId31" Type="http://schemas.openxmlformats.org/officeDocument/2006/relationships/slideLayout" Target="../slideLayouts/slideLayout46.xml"/><Relationship Id="rId30" Type="http://schemas.openxmlformats.org/officeDocument/2006/relationships/slideLayout" Target="../slideLayouts/slideLayout45.xml"/><Relationship Id="rId33" Type="http://schemas.openxmlformats.org/officeDocument/2006/relationships/slideLayout" Target="../slideLayouts/slideLayout48.xml"/><Relationship Id="rId32" Type="http://schemas.openxmlformats.org/officeDocument/2006/relationships/slideLayout" Target="../slideLayouts/slideLayout47.xml"/><Relationship Id="rId35" Type="http://schemas.openxmlformats.org/officeDocument/2006/relationships/slideLayout" Target="../slideLayouts/slideLayout50.xml"/><Relationship Id="rId34" Type="http://schemas.openxmlformats.org/officeDocument/2006/relationships/slideLayout" Target="../slideLayouts/slideLayout49.xml"/><Relationship Id="rId37" Type="http://schemas.openxmlformats.org/officeDocument/2006/relationships/slideLayout" Target="../slideLayouts/slideLayout52.xml"/><Relationship Id="rId36" Type="http://schemas.openxmlformats.org/officeDocument/2006/relationships/slideLayout" Target="../slideLayouts/slideLayout51.xml"/><Relationship Id="rId39" Type="http://schemas.openxmlformats.org/officeDocument/2006/relationships/slideLayout" Target="../slideLayouts/slideLayout54.xml"/><Relationship Id="rId38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36.xml"/><Relationship Id="rId24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38.xml"/><Relationship Id="rId26" Type="http://schemas.openxmlformats.org/officeDocument/2006/relationships/slideLayout" Target="../slideLayouts/slideLayout41.xml"/><Relationship Id="rId25" Type="http://schemas.openxmlformats.org/officeDocument/2006/relationships/slideLayout" Target="../slideLayouts/slideLayout40.xml"/><Relationship Id="rId28" Type="http://schemas.openxmlformats.org/officeDocument/2006/relationships/slideLayout" Target="../slideLayouts/slideLayout43.xml"/><Relationship Id="rId27" Type="http://schemas.openxmlformats.org/officeDocument/2006/relationships/slideLayout" Target="../slideLayouts/slideLayout42.xml"/><Relationship Id="rId29" Type="http://schemas.openxmlformats.org/officeDocument/2006/relationships/slideLayout" Target="../slideLayouts/slideLayout44.xml"/><Relationship Id="rId51" Type="http://schemas.openxmlformats.org/officeDocument/2006/relationships/theme" Target="../theme/theme2.xml"/><Relationship Id="rId50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554736" y="172212"/>
            <a:ext cx="11082528" cy="384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 b="1" i="0" sz="2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554736" y="2170800"/>
            <a:ext cx="2879250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Quattrocento Sans"/>
              <a:buChar char="​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0360" lvl="1" marL="914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60"/>
              <a:buFont typeface="Noto Sans Symbols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0360" lvl="2" marL="1371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760"/>
              <a:buFont typeface="Arial"/>
              <a:buChar char="‒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̶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▫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▫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▫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1600"/>
              <a:buFont typeface="Arial"/>
              <a:buChar char="▫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12" name="Google Shape;12;p9"/>
          <p:cNvGrpSpPr/>
          <p:nvPr/>
        </p:nvGrpSpPr>
        <p:grpSpPr>
          <a:xfrm>
            <a:off x="554735" y="6477652"/>
            <a:ext cx="10642829" cy="200055"/>
            <a:chOff x="554735" y="6367162"/>
            <a:chExt cx="10642829" cy="200055"/>
          </a:xfrm>
        </p:grpSpPr>
        <p:pic>
          <p:nvPicPr>
            <p:cNvPr descr="A red text on a black background&#10;&#10;Description automatically generated" id="13" name="Google Shape;13;p9"/>
            <p:cNvPicPr preferRelativeResize="0"/>
            <p:nvPr/>
          </p:nvPicPr>
          <p:blipFill rotWithShape="1">
            <a:blip r:embed="rId1">
              <a:alphaModFix/>
            </a:blip>
            <a:srcRect b="0" l="0" r="0" t="0"/>
            <a:stretch/>
          </p:blipFill>
          <p:spPr>
            <a:xfrm>
              <a:off x="554735" y="6378128"/>
              <a:ext cx="666774" cy="17812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14;p9"/>
            <p:cNvSpPr txBox="1"/>
            <p:nvPr/>
          </p:nvSpPr>
          <p:spPr>
            <a:xfrm>
              <a:off x="9264666" y="6367162"/>
              <a:ext cx="1932898" cy="2000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0" spcFirstLastPara="1" rIns="0" wrap="square" tIns="45700">
              <a:spAutoFit/>
            </a:bodyPr>
            <a:lstStyle/>
            <a:p>
              <a:pPr indent="0" lvl="0" marL="0" marR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700" u="none" cap="none" strike="noStrike">
                  <a:solidFill>
                    <a:schemeClr val="accent2"/>
                  </a:solidFill>
                  <a:latin typeface="Arial"/>
                  <a:ea typeface="Arial"/>
                  <a:cs typeface="Arial"/>
                  <a:sym typeface="Arial"/>
                </a:rPr>
                <a:t>Copyright © Digitus 2025, All rights reserved</a:t>
              </a:r>
              <a:endParaRPr b="0" i="0" sz="7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5" name="Google Shape;15;p9"/>
            <p:cNvCxnSpPr/>
            <p:nvPr/>
          </p:nvCxnSpPr>
          <p:spPr>
            <a:xfrm>
              <a:off x="1866165" y="6467189"/>
              <a:ext cx="6817489" cy="0"/>
            </a:xfrm>
            <a:prstGeom prst="straightConnector1">
              <a:avLst/>
            </a:prstGeom>
            <a:noFill/>
            <a:ln cap="flat" cmpd="sng" w="12700">
              <a:solidFill>
                <a:schemeClr val="accent1"/>
              </a:solidFill>
              <a:prstDash val="solid"/>
              <a:miter lim="8000"/>
              <a:headEnd len="sm" w="sm" type="none"/>
              <a:tailEnd len="sm" w="sm" type="none"/>
            </a:ln>
          </p:spPr>
        </p:cxn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178">
          <p15:clr>
            <a:srgbClr val="5ACBF0"/>
          </p15:clr>
        </p15:guide>
        <p15:guide id="2" orient="horz" pos="3816">
          <p15:clr>
            <a:srgbClr val="5ACBF0"/>
          </p15:clr>
        </p15:guide>
        <p15:guide id="3" orient="horz" pos="890">
          <p15:clr>
            <a:srgbClr val="F26B43"/>
          </p15:clr>
        </p15:guide>
        <p15:guide id="4" pos="7329">
          <p15:clr>
            <a:srgbClr val="F26B43"/>
          </p15:clr>
        </p15:guide>
        <p15:guide id="5" pos="345">
          <p15:clr>
            <a:srgbClr val="F26B43"/>
          </p15:clr>
        </p15:guide>
        <p15:guide id="6" orient="horz" pos="406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6"/>
          <p:cNvSpPr txBox="1"/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2000">
            <a:no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7" name="Google Shape;157;p26"/>
          <p:cNvSpPr txBox="1"/>
          <p:nvPr>
            <p:ph idx="1" type="body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58" name="Google Shape;158;p26"/>
          <p:cNvSpPr txBox="1"/>
          <p:nvPr/>
        </p:nvSpPr>
        <p:spPr>
          <a:xfrm>
            <a:off x="0" y="6465288"/>
            <a:ext cx="10038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red text on a black background&#10;&#10;Description automatically generated" id="159" name="Google Shape;159;p2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1288793" y="6518449"/>
            <a:ext cx="666774" cy="17812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6"/>
          <p:cNvSpPr txBox="1"/>
          <p:nvPr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F6F6F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rPr>
              <a:t>Copyright © Digitus 2025, All rights reserved</a:t>
            </a:r>
            <a:endParaRPr b="0" i="0" sz="700" u="none" cap="none" strike="noStrike">
              <a:solidFill>
                <a:srgbClr val="1B72D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/>
          <p:nvPr>
            <p:ph type="title"/>
          </p:nvPr>
        </p:nvSpPr>
        <p:spPr>
          <a:xfrm>
            <a:off x="1003852" y="792466"/>
            <a:ext cx="9152697" cy="12498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192000">
            <a:noAutofit/>
          </a:bodyPr>
          <a:lstStyle>
            <a:lvl1pPr lvl="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63" name="Google Shape;163;p27"/>
          <p:cNvSpPr txBox="1"/>
          <p:nvPr>
            <p:ph idx="1" type="body"/>
          </p:nvPr>
        </p:nvSpPr>
        <p:spPr>
          <a:xfrm>
            <a:off x="1003852" y="2360364"/>
            <a:ext cx="9152698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64" name="Google Shape;164;p27"/>
          <p:cNvSpPr txBox="1"/>
          <p:nvPr/>
        </p:nvSpPr>
        <p:spPr>
          <a:xfrm>
            <a:off x="0" y="6465288"/>
            <a:ext cx="100385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red text on a black background&#10;&#10;Description automatically generated" id="165" name="Google Shape;165;p2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11288793" y="6518449"/>
            <a:ext cx="666774" cy="17812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27"/>
          <p:cNvSpPr txBox="1"/>
          <p:nvPr/>
        </p:nvSpPr>
        <p:spPr>
          <a:xfrm>
            <a:off x="1003852" y="6548432"/>
            <a:ext cx="2854586" cy="200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F6F6F"/>
              </a:buClr>
              <a:buSzPts val="700"/>
              <a:buFont typeface="Arial"/>
              <a:buNone/>
            </a:pPr>
            <a:r>
              <a:rPr b="0" i="0" lang="en-US" sz="700">
                <a:solidFill>
                  <a:srgbClr val="6F6F6F"/>
                </a:solidFill>
                <a:latin typeface="Arial"/>
                <a:ea typeface="Arial"/>
                <a:cs typeface="Arial"/>
                <a:sym typeface="Arial"/>
              </a:rPr>
              <a:t>Copyright © Digitus 2025, All rights reserved</a:t>
            </a:r>
            <a:endParaRPr b="0" i="0" sz="700">
              <a:solidFill>
                <a:srgbClr val="1B72D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  <p:sldLayoutId id="2147483677" r:id="rId12"/>
    <p:sldLayoutId id="2147483678" r:id="rId13"/>
    <p:sldLayoutId id="2147483679" r:id="rId14"/>
    <p:sldLayoutId id="2147483680" r:id="rId15"/>
    <p:sldLayoutId id="2147483681" r:id="rId16"/>
    <p:sldLayoutId id="2147483682" r:id="rId17"/>
    <p:sldLayoutId id="2147483683" r:id="rId18"/>
    <p:sldLayoutId id="2147483684" r:id="rId19"/>
    <p:sldLayoutId id="2147483685" r:id="rId20"/>
    <p:sldLayoutId id="2147483686" r:id="rId21"/>
    <p:sldLayoutId id="2147483687" r:id="rId22"/>
    <p:sldLayoutId id="2147483688" r:id="rId23"/>
    <p:sldLayoutId id="2147483689" r:id="rId24"/>
    <p:sldLayoutId id="2147483690" r:id="rId25"/>
    <p:sldLayoutId id="2147483691" r:id="rId26"/>
    <p:sldLayoutId id="2147483692" r:id="rId27"/>
    <p:sldLayoutId id="2147483693" r:id="rId28"/>
    <p:sldLayoutId id="2147483694" r:id="rId29"/>
    <p:sldLayoutId id="2147483695" r:id="rId30"/>
    <p:sldLayoutId id="2147483696" r:id="rId31"/>
    <p:sldLayoutId id="2147483697" r:id="rId32"/>
    <p:sldLayoutId id="2147483698" r:id="rId33"/>
    <p:sldLayoutId id="2147483699" r:id="rId34"/>
    <p:sldLayoutId id="2147483700" r:id="rId35"/>
    <p:sldLayoutId id="2147483701" r:id="rId36"/>
    <p:sldLayoutId id="2147483702" r:id="rId37"/>
    <p:sldLayoutId id="2147483703" r:id="rId38"/>
    <p:sldLayoutId id="2147483704" r:id="rId39"/>
    <p:sldLayoutId id="2147483705" r:id="rId40"/>
    <p:sldLayoutId id="2147483706" r:id="rId41"/>
    <p:sldLayoutId id="2147483707" r:id="rId42"/>
    <p:sldLayoutId id="2147483708" r:id="rId43"/>
    <p:sldLayoutId id="2147483709" r:id="rId44"/>
    <p:sldLayoutId id="2147483710" r:id="rId45"/>
    <p:sldLayoutId id="2147483711" r:id="rId46"/>
    <p:sldLayoutId id="2147483712" r:id="rId47"/>
    <p:sldLayoutId id="2147483713" r:id="rId48"/>
    <p:sldLayoutId id="2147483714" r:id="rId49"/>
    <p:sldLayoutId id="2147483715" r:id="rId5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1"/>
          <p:cNvSpPr txBox="1"/>
          <p:nvPr>
            <p:ph idx="1" type="body"/>
          </p:nvPr>
        </p:nvSpPr>
        <p:spPr>
          <a:xfrm>
            <a:off x="972831" y="4510168"/>
            <a:ext cx="9726795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8890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​"/>
            </a:pPr>
            <a:r>
              <a:rPr i="1" lang="en-US"/>
              <a:t>Approved by the Board of Directors</a:t>
            </a:r>
            <a:endParaRPr/>
          </a:p>
        </p:txBody>
      </p:sp>
      <p:sp>
        <p:nvSpPr>
          <p:cNvPr id="598" name="Google Shape;598;p1"/>
          <p:cNvSpPr txBox="1"/>
          <p:nvPr>
            <p:ph idx="2" type="subTitle"/>
          </p:nvPr>
        </p:nvSpPr>
        <p:spPr>
          <a:xfrm>
            <a:off x="973972" y="4092559"/>
            <a:ext cx="9726795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/>
              <a:t>Corporate Governance &amp; Compliance Manual</a:t>
            </a:r>
            <a:endParaRPr/>
          </a:p>
        </p:txBody>
      </p:sp>
      <p:sp>
        <p:nvSpPr>
          <p:cNvPr id="599" name="Google Shape;599;p1"/>
          <p:cNvSpPr txBox="1"/>
          <p:nvPr>
            <p:ph type="title"/>
          </p:nvPr>
        </p:nvSpPr>
        <p:spPr>
          <a:xfrm>
            <a:off x="973972" y="2617296"/>
            <a:ext cx="10119598" cy="135421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Arial"/>
              <a:buNone/>
            </a:pPr>
            <a:br>
              <a:rPr b="0" lang="en-US"/>
            </a:br>
            <a:r>
              <a:rPr b="0" lang="en-US"/>
              <a:t> Anti-Bribery &amp; Corruption Policy </a:t>
            </a: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"/>
          <p:cNvSpPr/>
          <p:nvPr/>
        </p:nvSpPr>
        <p:spPr>
          <a:xfrm>
            <a:off x="609600" y="426720"/>
            <a:ext cx="10972800" cy="670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467" u="none" cap="none" strike="noStrike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1. Purpose</a:t>
            </a:r>
            <a:endParaRPr sz="34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2"/>
          <p:cNvSpPr/>
          <p:nvPr/>
        </p:nvSpPr>
        <p:spPr>
          <a:xfrm>
            <a:off x="609600" y="1121664"/>
            <a:ext cx="10972800" cy="36576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2"/>
          <p:cNvSpPr/>
          <p:nvPr/>
        </p:nvSpPr>
        <p:spPr>
          <a:xfrm>
            <a:off x="609600" y="1402080"/>
            <a:ext cx="109728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This Anti-Bribery and Corruption Policy ("the Policy") establishes the Company's zero-tolerance approach to all forms of bribery and corruption in its business activities worldwide.</a:t>
            </a:r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Digitus Group K.S.C.P. is committed to conducting business ethically, fairly, and in full compliance with all applicable anti-bribery and anti-corruption laws.</a:t>
            </a:r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This Policy aligns with:</a:t>
            </a:r>
            <a:endParaRPr sz="18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2"/>
          <p:cNvSpPr/>
          <p:nvPr/>
        </p:nvSpPr>
        <p:spPr>
          <a:xfrm>
            <a:off x="1219200" y="3596640"/>
            <a:ext cx="10363200" cy="2316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189" lvl="0" marL="457189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733"/>
              <a:buFont typeface="Calibri"/>
              <a:buChar char="•"/>
            </a:pPr>
            <a:r>
              <a:rPr lang="en-US" sz="1733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The Kuwaiti Penal Code (anti-bribery provisions);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733"/>
              <a:buFont typeface="Calibri"/>
              <a:buChar char="•"/>
            </a:pPr>
            <a:r>
              <a:rPr lang="en-US" sz="1733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The UK Bribery Act 2010 (to the extent applicable);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733"/>
              <a:buFont typeface="Calibri"/>
              <a:buChar char="•"/>
            </a:pPr>
            <a:r>
              <a:rPr lang="en-US" sz="1733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OECD Anti-Bribery Convention principles; and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733"/>
              <a:buFont typeface="Calibri"/>
              <a:buChar char="•"/>
            </a:pPr>
            <a:r>
              <a:rPr lang="en-US" sz="1733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The Company's internal governance and compliance frameworks.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3"/>
          <p:cNvSpPr/>
          <p:nvPr/>
        </p:nvSpPr>
        <p:spPr>
          <a:xfrm>
            <a:off x="0" y="0"/>
            <a:ext cx="48768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3"/>
          <p:cNvSpPr/>
          <p:nvPr/>
        </p:nvSpPr>
        <p:spPr>
          <a:xfrm>
            <a:off x="3048000" y="4267200"/>
            <a:ext cx="2194560" cy="2682240"/>
          </a:xfrm>
          <a:prstGeom prst="rect">
            <a:avLst/>
          </a:prstGeom>
          <a:solidFill>
            <a:srgbClr val="CC0000">
              <a:alpha val="25098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6" name="Google Shape;616;p3"/>
          <p:cNvSpPr/>
          <p:nvPr/>
        </p:nvSpPr>
        <p:spPr>
          <a:xfrm>
            <a:off x="304800" y="1828800"/>
            <a:ext cx="42672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2. Objectives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7" name="Google Shape;617;p3"/>
          <p:cNvSpPr/>
          <p:nvPr/>
        </p:nvSpPr>
        <p:spPr>
          <a:xfrm>
            <a:off x="5242560" y="426720"/>
            <a:ext cx="6705600" cy="426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This Policy aims to: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3"/>
          <p:cNvSpPr/>
          <p:nvPr/>
        </p:nvSpPr>
        <p:spPr>
          <a:xfrm>
            <a:off x="5242560" y="1036320"/>
            <a:ext cx="67056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189" lvl="0" marL="457189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733"/>
              <a:buFont typeface="Calibri"/>
              <a:buChar char="•"/>
            </a:pPr>
            <a:r>
              <a:rPr lang="en-US" sz="1733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Prohibit all forms of bribery — direct, indirect, public, and private.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733"/>
              <a:buFont typeface="Calibri"/>
              <a:buChar char="•"/>
            </a:pPr>
            <a:r>
              <a:rPr lang="en-US" sz="1733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Establish clear guidelines on gifts, hospitality, and facilitation payments.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733"/>
              <a:buFont typeface="Calibri"/>
              <a:buChar char="•"/>
            </a:pPr>
            <a:r>
              <a:rPr lang="en-US" sz="1733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Protect employees who report suspected bribery or corruption.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733"/>
              <a:buFont typeface="Calibri"/>
              <a:buChar char="•"/>
            </a:pPr>
            <a:r>
              <a:rPr lang="en-US" sz="1733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Ensure third parties acting on behalf of the Company adhere to equivalent standards.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733"/>
              <a:buFont typeface="Calibri"/>
              <a:buChar char="•"/>
            </a:pPr>
            <a:r>
              <a:rPr lang="en-US" sz="1733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Maintain robust due diligence and record-keeping practices.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4"/>
          <p:cNvSpPr/>
          <p:nvPr/>
        </p:nvSpPr>
        <p:spPr>
          <a:xfrm>
            <a:off x="609600" y="426720"/>
            <a:ext cx="10972800" cy="670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67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3. Core Principles</a:t>
            </a:r>
            <a:endParaRPr sz="34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4"/>
          <p:cNvSpPr/>
          <p:nvPr/>
        </p:nvSpPr>
        <p:spPr>
          <a:xfrm>
            <a:off x="609600" y="1121664"/>
            <a:ext cx="10972800" cy="36576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4"/>
          <p:cNvSpPr/>
          <p:nvPr/>
        </p:nvSpPr>
        <p:spPr>
          <a:xfrm>
            <a:off x="609600" y="1341120"/>
            <a:ext cx="5242560" cy="1463040"/>
          </a:xfrm>
          <a:prstGeom prst="rect">
            <a:avLst/>
          </a:prstGeom>
          <a:solidFill>
            <a:srgbClr val="F5F5F5"/>
          </a:solidFill>
          <a:ln>
            <a:noFill/>
          </a:ln>
          <a:effectLst>
            <a:outerShdw blurRad="50800" rotWithShape="0" algn="bl" dir="2700000" dist="12700">
              <a:srgbClr val="000000">
                <a:alpha val="784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7" name="Google Shape;627;p4"/>
          <p:cNvSpPr/>
          <p:nvPr/>
        </p:nvSpPr>
        <p:spPr>
          <a:xfrm>
            <a:off x="792480" y="1438656"/>
            <a:ext cx="49987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Zero Tolerance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4"/>
          <p:cNvSpPr/>
          <p:nvPr/>
        </p:nvSpPr>
        <p:spPr>
          <a:xfrm>
            <a:off x="792480" y="1828800"/>
            <a:ext cx="4998720" cy="853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7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No employee or associated person may offer, promise, give, request, agree to receive, or accept any bribe in any form.</a:t>
            </a:r>
            <a:endParaRPr sz="14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4"/>
          <p:cNvSpPr/>
          <p:nvPr/>
        </p:nvSpPr>
        <p:spPr>
          <a:xfrm>
            <a:off x="6217920" y="1341120"/>
            <a:ext cx="5608320" cy="1463040"/>
          </a:xfrm>
          <a:prstGeom prst="rect">
            <a:avLst/>
          </a:prstGeom>
          <a:solidFill>
            <a:srgbClr val="F5F5F5"/>
          </a:solidFill>
          <a:ln>
            <a:noFill/>
          </a:ln>
          <a:effectLst>
            <a:outerShdw blurRad="50800" rotWithShape="0" algn="bl" dir="2700000" dist="12700">
              <a:srgbClr val="000000">
                <a:alpha val="784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p4"/>
          <p:cNvSpPr/>
          <p:nvPr/>
        </p:nvSpPr>
        <p:spPr>
          <a:xfrm>
            <a:off x="6400800" y="1438656"/>
            <a:ext cx="5364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Prohibition of Facilitation Payments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4"/>
          <p:cNvSpPr/>
          <p:nvPr/>
        </p:nvSpPr>
        <p:spPr>
          <a:xfrm>
            <a:off x="6400800" y="1828800"/>
            <a:ext cx="5364480" cy="853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7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Facilitation payments — informal payments to expedite routine government actions — are strictly prohibited.</a:t>
            </a:r>
            <a:endParaRPr sz="14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4"/>
          <p:cNvSpPr/>
          <p:nvPr/>
        </p:nvSpPr>
        <p:spPr>
          <a:xfrm>
            <a:off x="609600" y="2987040"/>
            <a:ext cx="5242560" cy="1463040"/>
          </a:xfrm>
          <a:prstGeom prst="rect">
            <a:avLst/>
          </a:prstGeom>
          <a:solidFill>
            <a:srgbClr val="F5F5F5"/>
          </a:solidFill>
          <a:ln>
            <a:noFill/>
          </a:ln>
          <a:effectLst>
            <a:outerShdw blurRad="50800" rotWithShape="0" algn="bl" dir="2700000" dist="12700">
              <a:srgbClr val="000000">
                <a:alpha val="784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4"/>
          <p:cNvSpPr/>
          <p:nvPr/>
        </p:nvSpPr>
        <p:spPr>
          <a:xfrm>
            <a:off x="792480" y="3084576"/>
            <a:ext cx="49987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No Improper Advantage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4"/>
          <p:cNvSpPr/>
          <p:nvPr/>
        </p:nvSpPr>
        <p:spPr>
          <a:xfrm>
            <a:off x="792480" y="3474720"/>
            <a:ext cx="4998720" cy="853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7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No action may be taken to gain an improper commercial, contractual, or regulatory advantage.</a:t>
            </a:r>
            <a:endParaRPr sz="14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4"/>
          <p:cNvSpPr/>
          <p:nvPr/>
        </p:nvSpPr>
        <p:spPr>
          <a:xfrm>
            <a:off x="6217920" y="2987040"/>
            <a:ext cx="5608320" cy="1463040"/>
          </a:xfrm>
          <a:prstGeom prst="rect">
            <a:avLst/>
          </a:prstGeom>
          <a:solidFill>
            <a:srgbClr val="F5F5F5"/>
          </a:solidFill>
          <a:ln>
            <a:noFill/>
          </a:ln>
          <a:effectLst>
            <a:outerShdw blurRad="50800" rotWithShape="0" algn="bl" dir="2700000" dist="12700">
              <a:srgbClr val="000000">
                <a:alpha val="784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4"/>
          <p:cNvSpPr/>
          <p:nvPr/>
        </p:nvSpPr>
        <p:spPr>
          <a:xfrm>
            <a:off x="6400800" y="3084576"/>
            <a:ext cx="5364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Third-Party Accountability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4"/>
          <p:cNvSpPr/>
          <p:nvPr/>
        </p:nvSpPr>
        <p:spPr>
          <a:xfrm>
            <a:off x="6400800" y="3474720"/>
            <a:ext cx="5364480" cy="853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7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All agents, intermediaries, and joint venture partners must comply with equivalent anti-bribery standards.</a:t>
            </a:r>
            <a:endParaRPr sz="14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4"/>
          <p:cNvSpPr/>
          <p:nvPr/>
        </p:nvSpPr>
        <p:spPr>
          <a:xfrm>
            <a:off x="609600" y="4632960"/>
            <a:ext cx="5242560" cy="1463040"/>
          </a:xfrm>
          <a:prstGeom prst="rect">
            <a:avLst/>
          </a:prstGeom>
          <a:solidFill>
            <a:srgbClr val="F5F5F5"/>
          </a:solidFill>
          <a:ln>
            <a:noFill/>
          </a:ln>
          <a:effectLst>
            <a:outerShdw blurRad="50800" rotWithShape="0" algn="bl" dir="2700000" dist="12700">
              <a:srgbClr val="000000">
                <a:alpha val="784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4"/>
          <p:cNvSpPr/>
          <p:nvPr/>
        </p:nvSpPr>
        <p:spPr>
          <a:xfrm>
            <a:off x="792480" y="4730496"/>
            <a:ext cx="49987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Political Contributions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4"/>
          <p:cNvSpPr/>
          <p:nvPr/>
        </p:nvSpPr>
        <p:spPr>
          <a:xfrm>
            <a:off x="792480" y="5120640"/>
            <a:ext cx="4998720" cy="853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7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The Company does not make political contributions that could be perceived as an attempt to gain business advantage.</a:t>
            </a:r>
            <a:endParaRPr sz="14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p4"/>
          <p:cNvSpPr/>
          <p:nvPr/>
        </p:nvSpPr>
        <p:spPr>
          <a:xfrm>
            <a:off x="6217920" y="4632960"/>
            <a:ext cx="5608320" cy="1463040"/>
          </a:xfrm>
          <a:prstGeom prst="rect">
            <a:avLst/>
          </a:prstGeom>
          <a:solidFill>
            <a:srgbClr val="F5F5F5"/>
          </a:solidFill>
          <a:ln>
            <a:noFill/>
          </a:ln>
          <a:effectLst>
            <a:outerShdw blurRad="50800" rotWithShape="0" algn="bl" dir="2700000" dist="12700">
              <a:srgbClr val="000000">
                <a:alpha val="7843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4"/>
          <p:cNvSpPr/>
          <p:nvPr/>
        </p:nvSpPr>
        <p:spPr>
          <a:xfrm>
            <a:off x="6400800" y="4730496"/>
            <a:ext cx="5364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Charitable Donations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4"/>
          <p:cNvSpPr/>
          <p:nvPr/>
        </p:nvSpPr>
        <p:spPr>
          <a:xfrm>
            <a:off x="6400800" y="5120640"/>
            <a:ext cx="5364480" cy="853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7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Charitable donations and sponsorships must be transparent and subject to due diligence and approval.</a:t>
            </a:r>
            <a:endParaRPr sz="14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5"/>
          <p:cNvSpPr/>
          <p:nvPr/>
        </p:nvSpPr>
        <p:spPr>
          <a:xfrm>
            <a:off x="609600" y="426720"/>
            <a:ext cx="10972800" cy="670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67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4. Conduct &amp; Standards</a:t>
            </a:r>
            <a:endParaRPr sz="34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5"/>
          <p:cNvSpPr/>
          <p:nvPr/>
        </p:nvSpPr>
        <p:spPr>
          <a:xfrm>
            <a:off x="609600" y="1121664"/>
            <a:ext cx="10972800" cy="36576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5"/>
          <p:cNvSpPr/>
          <p:nvPr/>
        </p:nvSpPr>
        <p:spPr>
          <a:xfrm>
            <a:off x="609600" y="1341120"/>
            <a:ext cx="5120640" cy="341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33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A. Due Diligence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5"/>
          <p:cNvSpPr/>
          <p:nvPr/>
        </p:nvSpPr>
        <p:spPr>
          <a:xfrm>
            <a:off x="609600" y="1731264"/>
            <a:ext cx="524256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189" lvl="0" marL="457189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All third parties must be subject to risk-based due diligence before engagement.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Contracts with third parties must include anti-bribery representations and termination rights.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Red flags must be escalated to the Compliance Department.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5"/>
          <p:cNvSpPr/>
          <p:nvPr/>
        </p:nvSpPr>
        <p:spPr>
          <a:xfrm>
            <a:off x="6217920" y="1341120"/>
            <a:ext cx="5730240" cy="341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33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B. Record-Keeping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5"/>
          <p:cNvSpPr/>
          <p:nvPr/>
        </p:nvSpPr>
        <p:spPr>
          <a:xfrm>
            <a:off x="6217920" y="1731264"/>
            <a:ext cx="573024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189" lvl="0" marL="457189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Accurate books and records must be maintained for all financial transactions.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No off-book accounts or payments are permitted.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Records relating to bribery-risk activities must be retained for a minimum of 5 years.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5"/>
          <p:cNvSpPr/>
          <p:nvPr/>
        </p:nvSpPr>
        <p:spPr>
          <a:xfrm>
            <a:off x="609600" y="4023360"/>
            <a:ext cx="5120640" cy="341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33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C. Reporting Violations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5"/>
          <p:cNvSpPr/>
          <p:nvPr/>
        </p:nvSpPr>
        <p:spPr>
          <a:xfrm>
            <a:off x="609600" y="4413504"/>
            <a:ext cx="5242560" cy="1584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189" lvl="0" marL="457189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Violations must be reported immediately to the Compliance Department or via the Whistleblowing Channel.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Retaliation against those reporting in good faith is strictly prohibited.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5"/>
          <p:cNvSpPr/>
          <p:nvPr/>
        </p:nvSpPr>
        <p:spPr>
          <a:xfrm>
            <a:off x="6217920" y="4023360"/>
            <a:ext cx="5730240" cy="34137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33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D. Breaches &amp; Consequences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5"/>
          <p:cNvSpPr/>
          <p:nvPr/>
        </p:nvSpPr>
        <p:spPr>
          <a:xfrm>
            <a:off x="6217920" y="4413504"/>
            <a:ext cx="5730240" cy="1584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189" lvl="0" marL="457189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Disciplinary action up to and including termination of employment.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Referral to regulatory and law enforcement authorities.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600"/>
              <a:buFont typeface="Calibri"/>
              <a:buChar char="•"/>
            </a:pPr>
            <a:r>
              <a:rPr lang="en-US" sz="1600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Potential civil and criminal liability for individuals involved.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6"/>
          <p:cNvSpPr/>
          <p:nvPr/>
        </p:nvSpPr>
        <p:spPr>
          <a:xfrm>
            <a:off x="0" y="0"/>
            <a:ext cx="48768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6"/>
          <p:cNvSpPr/>
          <p:nvPr/>
        </p:nvSpPr>
        <p:spPr>
          <a:xfrm>
            <a:off x="3048000" y="4267200"/>
            <a:ext cx="2194560" cy="2682240"/>
          </a:xfrm>
          <a:prstGeom prst="rect">
            <a:avLst/>
          </a:prstGeom>
          <a:solidFill>
            <a:srgbClr val="CC0000">
              <a:alpha val="25098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6" name="Google Shape;666;p6"/>
          <p:cNvSpPr/>
          <p:nvPr/>
        </p:nvSpPr>
        <p:spPr>
          <a:xfrm>
            <a:off x="304800" y="1463040"/>
            <a:ext cx="426720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5. Roles &amp;</a:t>
            </a:r>
            <a:endParaRPr sz="29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Responsibilities</a:t>
            </a:r>
            <a:endParaRPr sz="29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67" name="Google Shape;667;p6"/>
          <p:cNvGraphicFramePr/>
          <p:nvPr/>
        </p:nvGraphicFramePr>
        <p:xfrm>
          <a:off x="5242560" y="42672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{D0ABF257-A811-41A1-B916-0A635E43B0AB}</a:tableStyleId>
              </a:tblPr>
              <a:tblGrid>
                <a:gridCol w="2560325"/>
                <a:gridCol w="4145275"/>
              </a:tblGrid>
              <a:tr h="792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Role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>
                    <a:lnL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600"/>
                        <a:buFont typeface="Calibri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Responsibility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>
                    <a:lnL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0000"/>
                    </a:solidFill>
                  </a:tcPr>
                </a:tc>
              </a:tr>
              <a:tr h="792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Board of Directors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>
                    <a:lnL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Approves the Policy and ensures tone-from-the-top commitment to anti-bribery.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>
                    <a:lnL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2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Executive Management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>
                    <a:lnL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Champions the anti-bribery culture and ensures adequate resources.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>
                    <a:lnL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2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Compliance Function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>
                    <a:lnL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Implements controls, conducts due diligence, investigates violations.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>
                    <a:lnL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2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Finance &amp; Procurement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>
                    <a:lnL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Validates payments, maintains accurate records, escalates red flags.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>
                    <a:lnL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24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All Employees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>
                    <a:lnL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Calibri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Refuse and report any bribe offer; do not offer or authorize bribes.</a:t>
                      </a:r>
                      <a:endParaRPr sz="160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60950" marB="60950" marR="121925" marL="121925">
                    <a:lnL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DDDDD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7"/>
          <p:cNvSpPr/>
          <p:nvPr/>
        </p:nvSpPr>
        <p:spPr>
          <a:xfrm>
            <a:off x="0" y="0"/>
            <a:ext cx="4876800" cy="685800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7"/>
          <p:cNvSpPr/>
          <p:nvPr/>
        </p:nvSpPr>
        <p:spPr>
          <a:xfrm>
            <a:off x="3048000" y="4267200"/>
            <a:ext cx="2194560" cy="2682240"/>
          </a:xfrm>
          <a:prstGeom prst="rect">
            <a:avLst/>
          </a:prstGeom>
          <a:solidFill>
            <a:srgbClr val="CC0000">
              <a:alpha val="25098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7"/>
          <p:cNvSpPr/>
          <p:nvPr/>
        </p:nvSpPr>
        <p:spPr>
          <a:xfrm>
            <a:off x="304800" y="1828800"/>
            <a:ext cx="42672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6. Training &amp;</a:t>
            </a:r>
            <a:endParaRPr sz="29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33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Review</a:t>
            </a:r>
            <a:endParaRPr sz="29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7"/>
          <p:cNvSpPr/>
          <p:nvPr/>
        </p:nvSpPr>
        <p:spPr>
          <a:xfrm>
            <a:off x="5242560" y="426720"/>
            <a:ext cx="670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Training &amp; Awareness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7"/>
          <p:cNvSpPr/>
          <p:nvPr/>
        </p:nvSpPr>
        <p:spPr>
          <a:xfrm>
            <a:off x="5242560" y="914400"/>
            <a:ext cx="6705600" cy="2560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189" lvl="0" marL="457189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733"/>
              <a:buFont typeface="Calibri"/>
              <a:buChar char="•"/>
            </a:pPr>
            <a:r>
              <a:rPr lang="en-US" sz="1733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Mandatory anti-bribery training for all employees and new hires.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733"/>
              <a:buFont typeface="Calibri"/>
              <a:buChar char="•"/>
            </a:pPr>
            <a:r>
              <a:rPr lang="en-US" sz="1733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Enhanced training for roles with higher bribery risk (procurement, sales, finance).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733"/>
              <a:buFont typeface="Calibri"/>
              <a:buChar char="•"/>
            </a:pPr>
            <a:r>
              <a:rPr lang="en-US" sz="1733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Directors and senior management receive specialized governance training.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733"/>
              <a:buFont typeface="Calibri"/>
              <a:buChar char="•"/>
            </a:pPr>
            <a:r>
              <a:rPr lang="en-US" sz="1733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Annual acknowledgment of compliance required from all staff and Board members.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7"/>
          <p:cNvSpPr/>
          <p:nvPr/>
        </p:nvSpPr>
        <p:spPr>
          <a:xfrm>
            <a:off x="5242560" y="3596640"/>
            <a:ext cx="670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Policy Review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7"/>
          <p:cNvSpPr/>
          <p:nvPr/>
        </p:nvSpPr>
        <p:spPr>
          <a:xfrm>
            <a:off x="5242560" y="4084320"/>
            <a:ext cx="6705600" cy="2072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457189" lvl="0" marL="457189" marR="0" rtl="0" algn="l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733"/>
              <a:buFont typeface="Calibri"/>
              <a:buChar char="•"/>
            </a:pPr>
            <a:r>
              <a:rPr lang="en-US" sz="1733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This Policy shall be reviewed at least every two (2) years.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733"/>
              <a:buFont typeface="Calibri"/>
              <a:buChar char="•"/>
            </a:pPr>
            <a:r>
              <a:rPr lang="en-US" sz="1733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Earlier review triggered by changes in law, regulation, or governance standards.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189" lvl="0" marL="457189" marR="0" rtl="0" algn="l">
              <a:spcBef>
                <a:spcPts val="800"/>
              </a:spcBef>
              <a:spcAft>
                <a:spcPts val="0"/>
              </a:spcAft>
              <a:buClr>
                <a:srgbClr val="4A4A4A"/>
              </a:buClr>
              <a:buSzPts val="1733"/>
              <a:buFont typeface="Calibri"/>
              <a:buChar char="•"/>
            </a:pPr>
            <a:r>
              <a:rPr lang="en-US" sz="1733">
                <a:solidFill>
                  <a:srgbClr val="4A4A4A"/>
                </a:solidFill>
                <a:latin typeface="Calibri"/>
                <a:ea typeface="Calibri"/>
                <a:cs typeface="Calibri"/>
                <a:sym typeface="Calibri"/>
              </a:rPr>
              <a:t>All amendments must be approved by the Board of Directors.</a:t>
            </a:r>
            <a:endParaRPr sz="1733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Scheme">
      <a:dk1>
        <a:srgbClr val="000000"/>
      </a:dk1>
      <a:lt1>
        <a:srgbClr val="FFFFFF"/>
      </a:lt1>
      <a:dk2>
        <a:srgbClr val="051C2C"/>
      </a:dk2>
      <a:lt2>
        <a:srgbClr val="FFFFFF"/>
      </a:lt2>
      <a:accent1>
        <a:srgbClr val="051C2C"/>
      </a:accent1>
      <a:accent2>
        <a:srgbClr val="00A9F4"/>
      </a:accent2>
      <a:accent3>
        <a:srgbClr val="1F40E6"/>
      </a:accent3>
      <a:accent4>
        <a:srgbClr val="AAE6F0"/>
      </a:accent4>
      <a:accent5>
        <a:srgbClr val="3C96B4"/>
      </a:accent5>
      <a:accent6>
        <a:srgbClr val="AFC3FF"/>
      </a:accent6>
      <a:hlink>
        <a:srgbClr val="00A9F4"/>
      </a:hlink>
      <a:folHlink>
        <a:srgbClr val="00A9F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White">
  <a:themeElements>
    <a:clrScheme name="Scheme1">
      <a:dk1>
        <a:srgbClr val="54555A"/>
      </a:dk1>
      <a:lt1>
        <a:srgbClr val="FFFFFF"/>
      </a:lt1>
      <a:dk2>
        <a:srgbClr val="FFFFFF"/>
      </a:dk2>
      <a:lt2>
        <a:srgbClr val="FFFFFF"/>
      </a:lt2>
      <a:accent1>
        <a:srgbClr val="E00020"/>
      </a:accent1>
      <a:accent2>
        <a:srgbClr val="54555A"/>
      </a:accent2>
      <a:accent3>
        <a:srgbClr val="222222"/>
      </a:accent3>
      <a:accent4>
        <a:srgbClr val="ABACB1"/>
      </a:accent4>
      <a:accent5>
        <a:srgbClr val="73747B"/>
      </a:accent5>
      <a:accent6>
        <a:srgbClr val="CFD0D3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唐峰设计：https://v.youku.com/v_show/id_XNTg4OTcwMDM3Ng==.html">
  <a:themeElements>
    <a:clrScheme name="digitus">
      <a:dk1>
        <a:srgbClr val="222222"/>
      </a:dk1>
      <a:lt1>
        <a:srgbClr val="F7F7F7"/>
      </a:lt1>
      <a:dk2>
        <a:srgbClr val="222222"/>
      </a:dk2>
      <a:lt2>
        <a:srgbClr val="FEFFFF"/>
      </a:lt2>
      <a:accent1>
        <a:srgbClr val="EA0028"/>
      </a:accent1>
      <a:accent2>
        <a:srgbClr val="F1F7D3"/>
      </a:accent2>
      <a:accent3>
        <a:srgbClr val="E90028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2025-03-21T06:03:48Z</dcterms:created>
  <dc:creator>Afaf El Abed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LastEdited">
    <vt:lpwstr>2021-12-13 05:24 PM</vt:lpwstr>
  </property>
  <property fmtid="{D5CDD505-2E9C-101B-9397-08002B2CF9AE}" pid="3" name="ContentTypeId">
    <vt:lpwstr>0x010100B8E573CD00C1D6438BA407E9C99DA823</vt:lpwstr>
  </property>
  <property fmtid="{D5CDD505-2E9C-101B-9397-08002B2CF9AE}" pid="4" name="DataSource">
    <vt:lpwstr>2;#External|eafa1bbf-f3a4-4780-bb10-622e35da404b</vt:lpwstr>
  </property>
  <property fmtid="{D5CDD505-2E9C-101B-9397-08002B2CF9AE}" pid="5" name="SourceSystem">
    <vt:lpwstr>1;#SPE|e1155322-03d8-4904-a51c-d7d7cbd8ca84</vt:lpwstr>
  </property>
  <property fmtid="{D5CDD505-2E9C-101B-9397-08002B2CF9AE}" pid="6" name="MSIP_Label_83303d7c-e5a3-4cc8-90eb-69bfd7570ac4_Enabled">
    <vt:lpwstr>True</vt:lpwstr>
  </property>
  <property fmtid="{D5CDD505-2E9C-101B-9397-08002B2CF9AE}" pid="7" name="MSIP_Label_83303d7c-e5a3-4cc8-90eb-69bfd7570ac4_SiteId">
    <vt:lpwstr>cc8936bc-9382-4fff-87cb-6f55999549e7</vt:lpwstr>
  </property>
  <property fmtid="{D5CDD505-2E9C-101B-9397-08002B2CF9AE}" pid="8" name="MSIP_Label_83303d7c-e5a3-4cc8-90eb-69bfd7570ac4_SetDate">
    <vt:lpwstr>2025-03-26T22:57:27Z</vt:lpwstr>
  </property>
  <property fmtid="{D5CDD505-2E9C-101B-9397-08002B2CF9AE}" pid="9" name="MSIP_Label_83303d7c-e5a3-4cc8-90eb-69bfd7570ac4_Name">
    <vt:lpwstr>Client Confidential</vt:lpwstr>
  </property>
  <property fmtid="{D5CDD505-2E9C-101B-9397-08002B2CF9AE}" pid="10" name="MSIP_Label_83303d7c-e5a3-4cc8-90eb-69bfd7570ac4_ActionId">
    <vt:lpwstr>ec4fd5dc-9dfe-4821-b012-f39ed269eb33</vt:lpwstr>
  </property>
  <property fmtid="{D5CDD505-2E9C-101B-9397-08002B2CF9AE}" pid="11" name="MSIP_Label_83303d7c-e5a3-4cc8-90eb-69bfd7570ac4_Removed">
    <vt:lpwstr>False</vt:lpwstr>
  </property>
  <property fmtid="{D5CDD505-2E9C-101B-9397-08002B2CF9AE}" pid="12" name="MSIP_Label_83303d7c-e5a3-4cc8-90eb-69bfd7570ac4_Extended_MSFT_Method">
    <vt:lpwstr>Standard</vt:lpwstr>
  </property>
  <property fmtid="{D5CDD505-2E9C-101B-9397-08002B2CF9AE}" pid="13" name="Sensitivity">
    <vt:lpwstr>Client Confidential</vt:lpwstr>
  </property>
</Properties>
</file>